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7" r:id="rId8"/>
    <p:sldId id="262" r:id="rId9"/>
    <p:sldId id="266" r:id="rId10"/>
    <p:sldId id="268" r:id="rId11"/>
    <p:sldId id="263" r:id="rId12"/>
    <p:sldId id="269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4776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3754-4DB4-BC48-8596-CB11DB978A04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7B4D31A-E241-434A-B0DD-B866EBAA86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3754-4DB4-BC48-8596-CB11DB978A04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7B4D31A-E241-434A-B0DD-B866EBAA86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3754-4DB4-BC48-8596-CB11DB978A04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7B4D31A-E241-434A-B0DD-B866EBAA86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3754-4DB4-BC48-8596-CB11DB978A04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7B4D31A-E241-434A-B0DD-B866EBAA869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3754-4DB4-BC48-8596-CB11DB978A04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7B4D31A-E241-434A-B0DD-B866EBAA86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3754-4DB4-BC48-8596-CB11DB978A04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D31A-E241-434A-B0DD-B866EBAA86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3754-4DB4-BC48-8596-CB11DB978A04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D31A-E241-434A-B0DD-B866EBAA86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3754-4DB4-BC48-8596-CB11DB978A04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D31A-E241-434A-B0DD-B866EBAA86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E773754-4DB4-BC48-8596-CB11DB978A04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7B4D31A-E241-434A-B0DD-B866EBAA86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3754-4DB4-BC48-8596-CB11DB978A04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D31A-E241-434A-B0DD-B866EBAA86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3754-4DB4-BC48-8596-CB11DB978A04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7B4D31A-E241-434A-B0DD-B866EBAA86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3754-4DB4-BC48-8596-CB11DB978A04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D31A-E241-434A-B0DD-B866EBAA86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3754-4DB4-BC48-8596-CB11DB978A04}" type="datetimeFigureOut">
              <a:rPr lang="en-US" smtClean="0"/>
              <a:t>9/11/17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D31A-E241-434A-B0DD-B866EBAA86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3754-4DB4-BC48-8596-CB11DB978A04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D31A-E241-434A-B0DD-B866EBAA86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3754-4DB4-BC48-8596-CB11DB978A04}" type="datetimeFigureOut">
              <a:rPr lang="en-US" smtClean="0"/>
              <a:t>9/11/17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D31A-E241-434A-B0DD-B866EBAA86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3754-4DB4-BC48-8596-CB11DB978A04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D31A-E241-434A-B0DD-B866EBAA86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3754-4DB4-BC48-8596-CB11DB978A04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D31A-E241-434A-B0DD-B866EBAA86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73754-4DB4-BC48-8596-CB11DB978A04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4D31A-E241-434A-B0DD-B866EBAA8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2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Abrandon/CTFs/tree/master/TokyoWesterns/FreshenUploader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skullsecurity.org/index.php?title=Assembly" TargetMode="External"/><Relationship Id="rId4" Type="http://schemas.openxmlformats.org/officeDocument/2006/relationships/hyperlink" Target="https://excess-xss.com/" TargetMode="External"/><Relationship Id="rId5" Type="http://schemas.openxmlformats.org/officeDocument/2006/relationships/hyperlink" Target="http://bfy.tw/mN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railofbits.github.io/ctf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tftime.org/event/499" TargetMode="External"/><Relationship Id="rId4" Type="http://schemas.openxmlformats.org/officeDocument/2006/relationships/hyperlink" Target="https://ctftime.org/event/488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tftime.org/event/list/upcom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tfs/write-ups-2016/tree/master/csaw-ctf-2016-quals/recon/fuzyll-200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evttys0/binwalk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tfs/write-ups-2016/tree/master/csaw-ctf-2016-quals/pwn/warmup-50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lare-on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va314/uiuctf2017" TargetMode="External"/><Relationship Id="rId4" Type="http://schemas.openxmlformats.org/officeDocument/2006/relationships/hyperlink" Target="https://id0-rsa.pub/" TargetMode="External"/><Relationship Id="rId5" Type="http://schemas.openxmlformats.org/officeDocument/2006/relationships/hyperlink" Target="http://overthewire.org/wargames/krypton/krypton0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RSA_(cryptosystem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CTF’s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93004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35352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Local file inclusion</a:t>
            </a:r>
          </a:p>
          <a:p>
            <a:r>
              <a:rPr lang="en-US" sz="3200" dirty="0" smtClean="0"/>
              <a:t>Command injection, SQL injection</a:t>
            </a:r>
          </a:p>
          <a:p>
            <a:r>
              <a:rPr lang="en-US" sz="3200" dirty="0" smtClean="0"/>
              <a:t>XSS</a:t>
            </a:r>
          </a:p>
          <a:p>
            <a:r>
              <a:rPr lang="en-US" sz="3200" dirty="0" smtClean="0"/>
              <a:t>Helpful Tools: Burp, web scarab, </a:t>
            </a:r>
            <a:r>
              <a:rPr lang="en-US" sz="3200" dirty="0" err="1" smtClean="0"/>
              <a:t>nikto</a:t>
            </a:r>
            <a:r>
              <a:rPr lang="en-US" sz="3200" dirty="0" smtClean="0"/>
              <a:t>, </a:t>
            </a:r>
            <a:r>
              <a:rPr lang="en-US" sz="3200" dirty="0" err="1" smtClean="0"/>
              <a:t>sqlmap</a:t>
            </a:r>
            <a:endParaRPr lang="en-US" sz="3200" dirty="0" smtClean="0"/>
          </a:p>
          <a:p>
            <a:r>
              <a:rPr lang="en-US" sz="3200" dirty="0"/>
              <a:t>Example Challenge: </a:t>
            </a:r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github.com/BAbrandon/CTFs/tree/master/TokyoWesterns/FreshenUploader</a:t>
            </a:r>
            <a:endParaRPr lang="en-US" sz="3200" dirty="0" smtClean="0"/>
          </a:p>
          <a:p>
            <a:r>
              <a:rPr lang="en-US" sz="3200" dirty="0" smtClean="0"/>
              <a:t>Practice on vulnerable web apps: </a:t>
            </a:r>
            <a:r>
              <a:rPr lang="en-US" sz="3200" dirty="0" err="1" smtClean="0"/>
              <a:t>bwapp</a:t>
            </a:r>
            <a:r>
              <a:rPr lang="en-US" sz="3200" dirty="0" smtClean="0"/>
              <a:t>, DVWA, </a:t>
            </a:r>
            <a:r>
              <a:rPr lang="en-US" sz="3200" dirty="0" err="1" smtClean="0"/>
              <a:t>WebGoat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67739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Incentive: A prize TBD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this could be 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1044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122560"/>
            <a:ext cx="9613861" cy="3599316"/>
          </a:xfrm>
        </p:spPr>
        <p:txBody>
          <a:bodyPr>
            <a:noAutofit/>
          </a:bodyPr>
          <a:lstStyle/>
          <a:p>
            <a:r>
              <a:rPr lang="en-US" sz="2800" dirty="0" smtClean="0"/>
              <a:t>Reconnaissance: Social Engineering- The Art of Human Hacking</a:t>
            </a:r>
          </a:p>
          <a:p>
            <a:r>
              <a:rPr lang="en-US" sz="2800" dirty="0" smtClean="0"/>
              <a:t>Forensics:</a:t>
            </a:r>
            <a:endParaRPr lang="en-US" sz="2800" dirty="0"/>
          </a:p>
          <a:p>
            <a:r>
              <a:rPr lang="en-US" sz="2800" dirty="0" smtClean="0"/>
              <a:t>Cryptography: Hacking- The Art of Exploitation (RSA Chapter)</a:t>
            </a:r>
            <a:endParaRPr lang="en-US" sz="2800" dirty="0"/>
          </a:p>
          <a:p>
            <a:r>
              <a:rPr lang="en-US" sz="2800" dirty="0"/>
              <a:t>Reverse </a:t>
            </a:r>
            <a:r>
              <a:rPr lang="en-US" sz="2800" dirty="0" smtClean="0"/>
              <a:t>Engineering:</a:t>
            </a:r>
          </a:p>
          <a:p>
            <a:r>
              <a:rPr lang="en-US" sz="2800" dirty="0" err="1" smtClean="0"/>
              <a:t>Pwn</a:t>
            </a:r>
            <a:r>
              <a:rPr lang="en-US" sz="2800" dirty="0" smtClean="0"/>
              <a:t>: Hacking- The Art of Exploitation (Chapters 1-3), A Bug Hunter’s Diary, Gray Hat Hacking</a:t>
            </a:r>
          </a:p>
          <a:p>
            <a:r>
              <a:rPr lang="en-US" sz="2800" dirty="0" smtClean="0"/>
              <a:t>Web hacking: Web Application Hacker’s Handbook</a:t>
            </a:r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8049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65423"/>
            <a:ext cx="10321054" cy="3599316"/>
          </a:xfrm>
        </p:spPr>
        <p:txBody>
          <a:bodyPr>
            <a:noAutofit/>
          </a:bodyPr>
          <a:lstStyle/>
          <a:p>
            <a:r>
              <a:rPr lang="en-US" sz="3200" dirty="0" smtClean="0"/>
              <a:t>CTF Field Guide: </a:t>
            </a:r>
            <a:r>
              <a:rPr lang="en-US" sz="3200" dirty="0" smtClean="0">
                <a:hlinkClick r:id="rId2"/>
              </a:rPr>
              <a:t>https</a:t>
            </a:r>
            <a:r>
              <a:rPr lang="en-US" sz="3200" dirty="0">
                <a:hlinkClick r:id="rId2"/>
              </a:rPr>
              <a:t>://trailofbits.github.io/ctf</a:t>
            </a:r>
            <a:r>
              <a:rPr lang="en-US" sz="3200" dirty="0" smtClean="0">
                <a:hlinkClick r:id="rId2"/>
              </a:rPr>
              <a:t>/</a:t>
            </a:r>
            <a:endParaRPr lang="en-US" sz="3200" dirty="0"/>
          </a:p>
          <a:p>
            <a:r>
              <a:rPr lang="en-US" sz="3200" dirty="0" smtClean="0"/>
              <a:t>CSA CTF </a:t>
            </a:r>
            <a:r>
              <a:rPr lang="en-US" sz="3200" dirty="0" err="1"/>
              <a:t>github</a:t>
            </a:r>
            <a:r>
              <a:rPr lang="en-US" sz="3200" dirty="0" smtClean="0"/>
              <a:t>:</a:t>
            </a:r>
          </a:p>
          <a:p>
            <a:r>
              <a:rPr lang="en-US" sz="3200" dirty="0"/>
              <a:t>Assembly: </a:t>
            </a:r>
            <a:r>
              <a:rPr lang="en-US" sz="3200" dirty="0">
                <a:hlinkClick r:id="rId3"/>
              </a:rPr>
              <a:t>https://</a:t>
            </a:r>
            <a:r>
              <a:rPr lang="en-US" sz="3200" dirty="0" smtClean="0">
                <a:hlinkClick r:id="rId3"/>
              </a:rPr>
              <a:t>wiki.skullsecurity.org/index.php?title=Assembly</a:t>
            </a:r>
            <a:endParaRPr lang="en-US" sz="3200" dirty="0" smtClean="0"/>
          </a:p>
          <a:p>
            <a:r>
              <a:rPr lang="en-US" sz="3200" dirty="0"/>
              <a:t>XSS: </a:t>
            </a:r>
            <a:r>
              <a:rPr lang="en-US" sz="3200" dirty="0">
                <a:hlinkClick r:id="rId4"/>
              </a:rPr>
              <a:t>https://excess-xss.com</a:t>
            </a:r>
            <a:r>
              <a:rPr lang="en-US" sz="3200" dirty="0" smtClean="0">
                <a:hlinkClick r:id="rId4"/>
              </a:rPr>
              <a:t>/</a:t>
            </a:r>
            <a:endParaRPr lang="en-US" sz="3200" dirty="0" smtClean="0"/>
          </a:p>
          <a:p>
            <a:r>
              <a:rPr lang="en-US" sz="3200" dirty="0" smtClean="0"/>
              <a:t>Read previous write-ups!</a:t>
            </a:r>
          </a:p>
          <a:p>
            <a:r>
              <a:rPr lang="en-US" sz="3200" dirty="0"/>
              <a:t>Google: </a:t>
            </a:r>
            <a:r>
              <a:rPr lang="en-US" sz="3200" dirty="0">
                <a:hlinkClick r:id="rId5"/>
              </a:rPr>
              <a:t>http://</a:t>
            </a:r>
            <a:r>
              <a:rPr lang="en-US" sz="3200" dirty="0" smtClean="0">
                <a:hlinkClick r:id="rId5"/>
              </a:rPr>
              <a:t>bfy.tw/mNG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8388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CTF’s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Check </a:t>
            </a:r>
            <a:r>
              <a:rPr lang="en-US" sz="3600" dirty="0" err="1"/>
              <a:t>ctftime</a:t>
            </a:r>
            <a:r>
              <a:rPr lang="en-US" sz="3600" dirty="0"/>
              <a:t>: </a:t>
            </a:r>
            <a:r>
              <a:rPr lang="en-US" sz="3600" dirty="0">
                <a:hlinkClick r:id="rId2"/>
              </a:rPr>
              <a:t>https://</a:t>
            </a:r>
            <a:r>
              <a:rPr lang="en-US" sz="3600" dirty="0" smtClean="0">
                <a:hlinkClick r:id="rId2"/>
              </a:rPr>
              <a:t>ctftime.org/event/list/upcoming</a:t>
            </a:r>
            <a:endParaRPr lang="en-US" sz="3600" dirty="0" smtClean="0"/>
          </a:p>
          <a:p>
            <a:r>
              <a:rPr lang="en-US" sz="3600" b="1" dirty="0"/>
              <a:t>SEC-T </a:t>
            </a:r>
            <a:r>
              <a:rPr lang="en-US" sz="3600" b="1" dirty="0" smtClean="0"/>
              <a:t>CTF: </a:t>
            </a:r>
            <a:r>
              <a:rPr lang="en-US" sz="3600" dirty="0" smtClean="0">
                <a:hlinkClick r:id="rId3"/>
              </a:rPr>
              <a:t>https</a:t>
            </a:r>
            <a:r>
              <a:rPr lang="en-US" sz="3600" dirty="0">
                <a:hlinkClick r:id="rId3"/>
              </a:rPr>
              <a:t>://</a:t>
            </a:r>
            <a:r>
              <a:rPr lang="en-US" sz="3600" dirty="0" smtClean="0">
                <a:hlinkClick r:id="rId3"/>
              </a:rPr>
              <a:t>ctftime.org/event/499</a:t>
            </a:r>
            <a:endParaRPr lang="en-US" sz="3600" dirty="0" smtClean="0"/>
          </a:p>
          <a:p>
            <a:r>
              <a:rPr lang="en-US" sz="3600" dirty="0" smtClean="0"/>
              <a:t>CSAW </a:t>
            </a:r>
            <a:r>
              <a:rPr lang="en-US" sz="3600" dirty="0" err="1" smtClean="0"/>
              <a:t>Quals</a:t>
            </a:r>
            <a:r>
              <a:rPr lang="en-US" sz="3600" dirty="0"/>
              <a:t>: </a:t>
            </a:r>
            <a:r>
              <a:rPr lang="en-US" sz="3600" dirty="0">
                <a:hlinkClick r:id="rId4"/>
              </a:rPr>
              <a:t>https://</a:t>
            </a:r>
            <a:r>
              <a:rPr lang="en-US" sz="3600" dirty="0" smtClean="0">
                <a:hlinkClick r:id="rId4"/>
              </a:rPr>
              <a:t>ctftime.org/event/488</a:t>
            </a:r>
            <a:endParaRPr lang="en-US" sz="3600" dirty="0" smtClean="0"/>
          </a:p>
          <a:p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4432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CTF?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jeopardy-style Capture-the-Flag (CTF) is an information security problem solving competition with tasks in a range of categories such as web, forensics, cryptography, reverse engineering, exploitation and more. Ex: CSAW, Boston Key Party</a:t>
            </a:r>
          </a:p>
          <a:p>
            <a:endParaRPr lang="en-US" dirty="0" smtClean="0"/>
          </a:p>
          <a:p>
            <a:r>
              <a:rPr lang="en-US" dirty="0" smtClean="0"/>
              <a:t>An attack-defense style CTF is a king-of-the-hill security operations competition where teams hack and defend vulnerable machines from other teams. Ex: Panoply, DEF Con Finals</a:t>
            </a:r>
          </a:p>
        </p:txBody>
      </p:sp>
    </p:spTree>
    <p:extLst>
      <p:ext uri="{BB962C8B-B14F-4D97-AF65-F5344CB8AC3E}">
        <p14:creationId xmlns:p14="http://schemas.microsoft.com/office/powerpoint/2010/main" val="93172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your laptop ready: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279953" cy="359931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Install some form of virtualization software:</a:t>
            </a:r>
          </a:p>
          <a:p>
            <a:pPr lvl="1"/>
            <a:r>
              <a:rPr lang="en-US" sz="2800" dirty="0" err="1" smtClean="0"/>
              <a:t>Vmware</a:t>
            </a:r>
            <a:r>
              <a:rPr lang="en-US" sz="2800" dirty="0" smtClean="0"/>
              <a:t> player</a:t>
            </a:r>
          </a:p>
          <a:p>
            <a:pPr lvl="1"/>
            <a:r>
              <a:rPr lang="en-US" sz="2800" dirty="0" err="1" smtClean="0"/>
              <a:t>Virtualbox</a:t>
            </a:r>
            <a:endParaRPr lang="en-US" sz="2800" dirty="0" smtClean="0"/>
          </a:p>
          <a:p>
            <a:r>
              <a:rPr lang="en-US" sz="3200" dirty="0" smtClean="0"/>
              <a:t>Install virtual machines:</a:t>
            </a:r>
          </a:p>
          <a:p>
            <a:pPr lvl="1"/>
            <a:r>
              <a:rPr lang="en-US" sz="2800" dirty="0" smtClean="0"/>
              <a:t>Kali Linux, Ubuntu, some other Linux, </a:t>
            </a:r>
            <a:r>
              <a:rPr lang="en-US" sz="2800" dirty="0" err="1" smtClean="0"/>
              <a:t>etc</a:t>
            </a:r>
            <a:endParaRPr lang="en-US" sz="2800" dirty="0" smtClean="0"/>
          </a:p>
          <a:p>
            <a:r>
              <a:rPr lang="en-US" sz="3200" dirty="0" smtClean="0"/>
              <a:t>Install Tools:</a:t>
            </a:r>
          </a:p>
          <a:p>
            <a:pPr lvl="1"/>
            <a:r>
              <a:rPr lang="en-US" sz="2800" dirty="0" smtClean="0"/>
              <a:t>Depending on the challenge and continued on next slide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682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Challenges: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643241" cy="3599316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Reconnaissance</a:t>
            </a:r>
          </a:p>
          <a:p>
            <a:r>
              <a:rPr lang="en-US" sz="3600" dirty="0" smtClean="0"/>
              <a:t>Forensics</a:t>
            </a:r>
          </a:p>
          <a:p>
            <a:r>
              <a:rPr lang="en-US" sz="3600" dirty="0" err="1"/>
              <a:t>Pwn</a:t>
            </a:r>
            <a:endParaRPr lang="en-US" sz="3600" dirty="0" smtClean="0"/>
          </a:p>
          <a:p>
            <a:r>
              <a:rPr lang="en-US" sz="3600" dirty="0" smtClean="0"/>
              <a:t>Reverse Engineering</a:t>
            </a:r>
          </a:p>
          <a:p>
            <a:r>
              <a:rPr lang="en-US" sz="3600" dirty="0"/>
              <a:t>Cryptography</a:t>
            </a:r>
            <a:endParaRPr lang="en-US" sz="3600" dirty="0" smtClean="0"/>
          </a:p>
          <a:p>
            <a:r>
              <a:rPr lang="en-US" sz="3600" dirty="0"/>
              <a:t>Web </a:t>
            </a:r>
            <a:r>
              <a:rPr lang="en-US" sz="3600" dirty="0" smtClean="0"/>
              <a:t>hacking</a:t>
            </a:r>
            <a:endParaRPr lang="en-US" sz="3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18705" y="2224139"/>
            <a:ext cx="5380188" cy="3712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 smtClean="0"/>
              <a:t>Maltego</a:t>
            </a:r>
            <a:r>
              <a:rPr lang="en-US" sz="3600" dirty="0" smtClean="0"/>
              <a:t>, Google</a:t>
            </a:r>
          </a:p>
          <a:p>
            <a:r>
              <a:rPr lang="en-US" sz="3600" dirty="0" err="1" smtClean="0"/>
              <a:t>binwalk</a:t>
            </a:r>
            <a:r>
              <a:rPr lang="en-US" sz="3600" dirty="0" smtClean="0"/>
              <a:t>, </a:t>
            </a:r>
            <a:r>
              <a:rPr lang="en-US" sz="3600" dirty="0" err="1" smtClean="0"/>
              <a:t>wireshark</a:t>
            </a:r>
            <a:endParaRPr lang="en-US" sz="3600" dirty="0" smtClean="0"/>
          </a:p>
          <a:p>
            <a:r>
              <a:rPr lang="en-US" sz="3600" dirty="0" err="1"/>
              <a:t>gdb</a:t>
            </a:r>
            <a:r>
              <a:rPr lang="en-US" sz="3600" dirty="0"/>
              <a:t> (</a:t>
            </a:r>
            <a:r>
              <a:rPr lang="en-US" sz="3600" dirty="0" err="1"/>
              <a:t>peda</a:t>
            </a:r>
            <a:r>
              <a:rPr lang="en-US" sz="3600" dirty="0"/>
              <a:t>, </a:t>
            </a:r>
            <a:r>
              <a:rPr lang="en-US" sz="3600" dirty="0" err="1"/>
              <a:t>gef</a:t>
            </a:r>
            <a:r>
              <a:rPr lang="en-US" sz="3600" dirty="0"/>
              <a:t>), </a:t>
            </a:r>
            <a:r>
              <a:rPr lang="en-US" sz="3600" dirty="0" err="1" smtClean="0"/>
              <a:t>pwntools</a:t>
            </a:r>
            <a:endParaRPr lang="en-US" sz="3600" dirty="0" smtClean="0"/>
          </a:p>
          <a:p>
            <a:r>
              <a:rPr lang="en-US" sz="3600" dirty="0" smtClean="0"/>
              <a:t>radare2, binary ninja</a:t>
            </a:r>
          </a:p>
          <a:p>
            <a:r>
              <a:rPr lang="en-US" sz="3600" dirty="0" smtClean="0"/>
              <a:t>Sage </a:t>
            </a:r>
            <a:r>
              <a:rPr lang="en-US" sz="3600" dirty="0"/>
              <a:t>math, </a:t>
            </a:r>
            <a:r>
              <a:rPr lang="en-US" sz="3600" dirty="0" smtClean="0"/>
              <a:t>Python</a:t>
            </a:r>
          </a:p>
          <a:p>
            <a:r>
              <a:rPr lang="en-US" sz="3600" dirty="0"/>
              <a:t>Burp, web </a:t>
            </a:r>
            <a:r>
              <a:rPr lang="en-US" sz="3600" dirty="0" smtClean="0"/>
              <a:t>scarab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5153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Reconnaissance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36847"/>
            <a:ext cx="9613861" cy="4013823"/>
          </a:xfrm>
        </p:spPr>
        <p:txBody>
          <a:bodyPr>
            <a:noAutofit/>
          </a:bodyPr>
          <a:lstStyle/>
          <a:p>
            <a:r>
              <a:rPr lang="en-US" sz="3200" dirty="0" smtClean="0"/>
              <a:t>Web scraping (twitter, </a:t>
            </a:r>
            <a:r>
              <a:rPr lang="en-US" sz="3200" dirty="0" err="1" smtClean="0"/>
              <a:t>reddit</a:t>
            </a:r>
            <a:r>
              <a:rPr lang="en-US" sz="3200" dirty="0" smtClean="0"/>
              <a:t>, </a:t>
            </a:r>
            <a:r>
              <a:rPr lang="en-US" sz="3200" dirty="0" err="1" smtClean="0"/>
              <a:t>facebook</a:t>
            </a:r>
            <a:r>
              <a:rPr lang="en-US" sz="3200" dirty="0" smtClean="0"/>
              <a:t>, social media)</a:t>
            </a:r>
          </a:p>
          <a:p>
            <a:r>
              <a:rPr lang="en-US" sz="3200" dirty="0" smtClean="0"/>
              <a:t>Google </a:t>
            </a:r>
            <a:r>
              <a:rPr lang="en-US" sz="3200" dirty="0" err="1" smtClean="0"/>
              <a:t>dorking</a:t>
            </a:r>
            <a:endParaRPr lang="en-US" sz="3200" dirty="0" smtClean="0"/>
          </a:p>
          <a:p>
            <a:r>
              <a:rPr lang="en-US" sz="3200" dirty="0" smtClean="0"/>
              <a:t>Organizing </a:t>
            </a:r>
            <a:r>
              <a:rPr lang="en-US" sz="3200" dirty="0" err="1" smtClean="0"/>
              <a:t>Maltego</a:t>
            </a:r>
            <a:r>
              <a:rPr lang="en-US" sz="3200" dirty="0" smtClean="0"/>
              <a:t> instances</a:t>
            </a:r>
          </a:p>
          <a:p>
            <a:r>
              <a:rPr lang="en-US" sz="3200" dirty="0" smtClean="0"/>
              <a:t>dig DNS records, </a:t>
            </a:r>
            <a:r>
              <a:rPr lang="en-US" sz="3200" dirty="0" err="1" smtClean="0"/>
              <a:t>whois</a:t>
            </a:r>
            <a:r>
              <a:rPr lang="en-US" sz="3200" dirty="0" smtClean="0"/>
              <a:t>, </a:t>
            </a:r>
            <a:r>
              <a:rPr lang="en-US" sz="3200" dirty="0" err="1" smtClean="0"/>
              <a:t>nslookup</a:t>
            </a:r>
            <a:endParaRPr lang="en-US" sz="3200" dirty="0" smtClean="0"/>
          </a:p>
          <a:p>
            <a:r>
              <a:rPr lang="en-US" sz="3200" dirty="0"/>
              <a:t>Example challenge: </a:t>
            </a:r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github.com/ctfs/write-ups-2016/tree/master/csaw-ctf-2016-quals/recon/fuzyll-200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9862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Forensics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86977"/>
            <a:ext cx="9613861" cy="3599316"/>
          </a:xfrm>
        </p:spPr>
        <p:txBody>
          <a:bodyPr>
            <a:normAutofit/>
          </a:bodyPr>
          <a:lstStyle/>
          <a:p>
            <a:r>
              <a:rPr lang="en-US" sz="3200" dirty="0" err="1"/>
              <a:t>binwalk</a:t>
            </a:r>
            <a:r>
              <a:rPr lang="en-US" sz="3200" dirty="0"/>
              <a:t>: </a:t>
            </a:r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github.com/devttys0/binwalk</a:t>
            </a:r>
            <a:endParaRPr lang="en-US" sz="3200" dirty="0" smtClean="0"/>
          </a:p>
          <a:p>
            <a:r>
              <a:rPr lang="en-US" sz="3200" dirty="0" smtClean="0"/>
              <a:t>Wireshark: PCAP files (network traffic, devices)</a:t>
            </a:r>
          </a:p>
          <a:p>
            <a:r>
              <a:rPr lang="en-US" sz="3200" dirty="0" smtClean="0"/>
              <a:t>Steganography: </a:t>
            </a:r>
            <a:r>
              <a:rPr lang="en-US" sz="3200" dirty="0" err="1" smtClean="0"/>
              <a:t>steghide</a:t>
            </a:r>
            <a:endParaRPr lang="en-US" sz="3200" dirty="0" smtClean="0"/>
          </a:p>
          <a:p>
            <a:r>
              <a:rPr lang="en-US" sz="3200" dirty="0" smtClean="0"/>
              <a:t>Repair files: images, zip-files, audio files, autopsy (tool)</a:t>
            </a:r>
            <a:endParaRPr lang="en-US" sz="3200" dirty="0"/>
          </a:p>
          <a:p>
            <a:r>
              <a:rPr lang="en-US" sz="3200" dirty="0"/>
              <a:t>Example challenge: 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20998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Pwn</a:t>
            </a:r>
            <a:r>
              <a:rPr lang="en-US" dirty="0" smtClean="0"/>
              <a:t>: Binary Exploitation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Some Tools: </a:t>
            </a:r>
            <a:r>
              <a:rPr lang="en-US" sz="2800" dirty="0" err="1" smtClean="0"/>
              <a:t>gdb</a:t>
            </a:r>
            <a:r>
              <a:rPr lang="en-US" sz="2800" dirty="0" smtClean="0"/>
              <a:t>, </a:t>
            </a:r>
            <a:r>
              <a:rPr lang="en-US" sz="2800" dirty="0" err="1" smtClean="0"/>
              <a:t>pwntools</a:t>
            </a:r>
            <a:r>
              <a:rPr lang="en-US" sz="2800" dirty="0" smtClean="0"/>
              <a:t>, </a:t>
            </a:r>
            <a:r>
              <a:rPr lang="en-US" sz="2800" dirty="0" err="1" smtClean="0"/>
              <a:t>strace</a:t>
            </a:r>
            <a:r>
              <a:rPr lang="en-US" sz="2800" dirty="0" smtClean="0"/>
              <a:t>, </a:t>
            </a:r>
            <a:r>
              <a:rPr lang="en-US" sz="2800" dirty="0" err="1" smtClean="0"/>
              <a:t>ltrace</a:t>
            </a:r>
            <a:r>
              <a:rPr lang="en-US" sz="2800" dirty="0" smtClean="0"/>
              <a:t>, binary ninja, </a:t>
            </a:r>
            <a:r>
              <a:rPr lang="en-US" sz="2800" dirty="0" err="1" smtClean="0"/>
              <a:t>objdump</a:t>
            </a:r>
            <a:endParaRPr lang="en-US" sz="2800" dirty="0" smtClean="0"/>
          </a:p>
          <a:p>
            <a:r>
              <a:rPr lang="en-US" sz="2800" dirty="0" smtClean="0"/>
              <a:t>Prerequisite Knowledge: C, x86 Assembly (ITT &amp; ATT), other Assembly, Python, how to use a debugger</a:t>
            </a:r>
          </a:p>
          <a:p>
            <a:r>
              <a:rPr lang="en-US" sz="2800" dirty="0" smtClean="0"/>
              <a:t>Stack Buffer overflow, format string vulnerability, heap exploitation</a:t>
            </a:r>
            <a:endParaRPr lang="en-US" sz="2800" dirty="0"/>
          </a:p>
          <a:p>
            <a:r>
              <a:rPr lang="en-US" sz="2800" dirty="0" smtClean="0"/>
              <a:t>Example</a:t>
            </a:r>
            <a:r>
              <a:rPr lang="en-US" sz="2800" dirty="0"/>
              <a:t>: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github.com/ctfs/write-ups-2016/tree/master/csaw-ctf-2016-quals/pwn/warmup-50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8282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263904" cy="3599316"/>
          </a:xfrm>
        </p:spPr>
        <p:txBody>
          <a:bodyPr>
            <a:noAutofit/>
          </a:bodyPr>
          <a:lstStyle/>
          <a:p>
            <a:r>
              <a:rPr lang="en-US" sz="2800" dirty="0" smtClean="0"/>
              <a:t>Some tools: </a:t>
            </a:r>
            <a:r>
              <a:rPr lang="en-US" sz="2800" dirty="0" err="1" smtClean="0"/>
              <a:t>gdb</a:t>
            </a:r>
            <a:r>
              <a:rPr lang="en-US" sz="2800" dirty="0" smtClean="0"/>
              <a:t>, </a:t>
            </a:r>
            <a:r>
              <a:rPr lang="en-US" sz="2800" dirty="0" err="1" smtClean="0"/>
              <a:t>ltrace</a:t>
            </a:r>
            <a:r>
              <a:rPr lang="en-US" sz="2800" dirty="0" smtClean="0"/>
              <a:t>, </a:t>
            </a:r>
            <a:r>
              <a:rPr lang="en-US" sz="2800" dirty="0" err="1" smtClean="0"/>
              <a:t>strace</a:t>
            </a:r>
            <a:r>
              <a:rPr lang="en-US" sz="2800" dirty="0" smtClean="0"/>
              <a:t>, binary ninja, radare2, IDA, </a:t>
            </a:r>
            <a:r>
              <a:rPr lang="en-US" sz="2800" dirty="0" err="1" smtClean="0"/>
              <a:t>angr</a:t>
            </a:r>
            <a:endParaRPr lang="en-US" sz="2800" dirty="0" smtClean="0"/>
          </a:p>
          <a:p>
            <a:r>
              <a:rPr lang="en-US" sz="2800" dirty="0" smtClean="0"/>
              <a:t>Prerequisite Knowledge: C, some Assembly, how to use a debugger, static analysis</a:t>
            </a:r>
          </a:p>
          <a:p>
            <a:endParaRPr lang="en-US" sz="2800" dirty="0"/>
          </a:p>
          <a:p>
            <a:r>
              <a:rPr lang="en-US" sz="2800" dirty="0" smtClean="0"/>
              <a:t>Example: </a:t>
            </a:r>
          </a:p>
          <a:p>
            <a:endParaRPr lang="en-US" sz="2800" dirty="0"/>
          </a:p>
          <a:p>
            <a:r>
              <a:rPr lang="en-US" sz="2800" dirty="0" smtClean="0"/>
              <a:t>On-going challenge right now at: </a:t>
            </a:r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://flare-on.com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10554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1993973"/>
            <a:ext cx="10406779" cy="3599316"/>
          </a:xfrm>
        </p:spPr>
        <p:txBody>
          <a:bodyPr>
            <a:noAutofit/>
          </a:bodyPr>
          <a:lstStyle/>
          <a:p>
            <a:r>
              <a:rPr lang="en-US" sz="3200" dirty="0" smtClean="0"/>
              <a:t>Stuff: Caesar Cipher, rot13</a:t>
            </a:r>
          </a:p>
          <a:p>
            <a:r>
              <a:rPr lang="en-US" sz="3200" dirty="0" smtClean="0"/>
              <a:t>Prerequisite Knowledge: Lots of math, algorithms</a:t>
            </a:r>
          </a:p>
          <a:p>
            <a:r>
              <a:rPr lang="en-US" sz="3200" dirty="0"/>
              <a:t>RSA: </a:t>
            </a:r>
            <a:r>
              <a:rPr lang="en-US" sz="3200" dirty="0">
                <a:hlinkClick r:id="rId2"/>
              </a:rPr>
              <a:t>https://en.wikipedia.org/wiki/RSA_(cryptosystem</a:t>
            </a:r>
            <a:r>
              <a:rPr lang="en-US" sz="3200" dirty="0" smtClean="0">
                <a:hlinkClick r:id="rId2"/>
              </a:rPr>
              <a:t>)</a:t>
            </a:r>
            <a:endParaRPr lang="en-US" sz="3200" dirty="0" smtClean="0"/>
          </a:p>
          <a:p>
            <a:r>
              <a:rPr lang="en-US" sz="3200" dirty="0" smtClean="0"/>
              <a:t>Example </a:t>
            </a:r>
            <a:r>
              <a:rPr lang="en-US" sz="3200" dirty="0"/>
              <a:t>Challenge: </a:t>
            </a:r>
            <a:r>
              <a:rPr lang="en-US" sz="3200" dirty="0">
                <a:hlinkClick r:id="rId3"/>
              </a:rPr>
              <a:t>https://</a:t>
            </a:r>
            <a:r>
              <a:rPr lang="en-US" sz="3200" dirty="0" smtClean="0">
                <a:hlinkClick r:id="rId3"/>
              </a:rPr>
              <a:t>github.com/hva314/uiuctf2017</a:t>
            </a:r>
            <a:endParaRPr lang="en-US" sz="3200" dirty="0" smtClean="0"/>
          </a:p>
          <a:p>
            <a:r>
              <a:rPr lang="en-US" sz="3200" dirty="0"/>
              <a:t>On-going challenges at: </a:t>
            </a:r>
            <a:r>
              <a:rPr lang="en-US" sz="3200" dirty="0">
                <a:hlinkClick r:id="rId4"/>
              </a:rPr>
              <a:t>https://id0-rsa.pub</a:t>
            </a:r>
            <a:r>
              <a:rPr lang="en-US" sz="3200" dirty="0" smtClean="0">
                <a:hlinkClick r:id="rId4"/>
              </a:rPr>
              <a:t>/</a:t>
            </a:r>
            <a:endParaRPr lang="en-US" sz="3200" dirty="0" smtClean="0"/>
          </a:p>
          <a:p>
            <a:r>
              <a:rPr lang="en-US" sz="3200" dirty="0">
                <a:hlinkClick r:id="rId5"/>
              </a:rPr>
              <a:t>http://</a:t>
            </a:r>
            <a:r>
              <a:rPr lang="en-US" sz="3200" dirty="0" smtClean="0">
                <a:hlinkClick r:id="rId5"/>
              </a:rPr>
              <a:t>overthewire.org/wargames/krypton/krypton0.html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259940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81</TotalTime>
  <Words>531</Words>
  <Application>Microsoft Macintosh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Berlin</vt:lpstr>
      <vt:lpstr>Getting Started with CTF’s</vt:lpstr>
      <vt:lpstr>What is a CTF?</vt:lpstr>
      <vt:lpstr>How to get your laptop ready:</vt:lpstr>
      <vt:lpstr>Types of Challenges:</vt:lpstr>
      <vt:lpstr>Reconnaissance</vt:lpstr>
      <vt:lpstr>Forensics</vt:lpstr>
      <vt:lpstr>Pwn: Binary Exploitation</vt:lpstr>
      <vt:lpstr>Reverse Engineering</vt:lpstr>
      <vt:lpstr>Cryptography</vt:lpstr>
      <vt:lpstr>Web Hacking</vt:lpstr>
      <vt:lpstr>Leaderboard</vt:lpstr>
      <vt:lpstr>Learning Resources</vt:lpstr>
      <vt:lpstr>Further Resources</vt:lpstr>
      <vt:lpstr>Upcoming CTF’s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CTF’s</dc:title>
  <dc:creator>Microsoft Office User</dc:creator>
  <cp:lastModifiedBy>Microsoft Office User</cp:lastModifiedBy>
  <cp:revision>82</cp:revision>
  <dcterms:created xsi:type="dcterms:W3CDTF">2017-09-11T19:04:27Z</dcterms:created>
  <dcterms:modified xsi:type="dcterms:W3CDTF">2017-09-11T22:01:45Z</dcterms:modified>
</cp:coreProperties>
</file>