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DB44B0-5E46-445C-8B60-0AC1532DE96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51A09B-E8D2-4E2E-AD52-99285ACFB67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17516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44B0-5E46-445C-8B60-0AC1532DE96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A09B-E8D2-4E2E-AD52-99285ACF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7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44B0-5E46-445C-8B60-0AC1532DE96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A09B-E8D2-4E2E-AD52-99285ACF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1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44B0-5E46-445C-8B60-0AC1532DE96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A09B-E8D2-4E2E-AD52-99285ACF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5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DB44B0-5E46-445C-8B60-0AC1532DE96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51A09B-E8D2-4E2E-AD52-99285ACFB6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17661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44B0-5E46-445C-8B60-0AC1532DE96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A09B-E8D2-4E2E-AD52-99285ACF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5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44B0-5E46-445C-8B60-0AC1532DE96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A09B-E8D2-4E2E-AD52-99285ACF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5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44B0-5E46-445C-8B60-0AC1532DE96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A09B-E8D2-4E2E-AD52-99285ACF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0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44B0-5E46-445C-8B60-0AC1532DE96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A09B-E8D2-4E2E-AD52-99285ACF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8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DB44B0-5E46-445C-8B60-0AC1532DE96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51A09B-E8D2-4E2E-AD52-99285ACFB6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431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DB44B0-5E46-445C-8B60-0AC1532DE96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51A09B-E8D2-4E2E-AD52-99285ACFB6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53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7DB44B0-5E46-445C-8B60-0AC1532DE96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F51A09B-E8D2-4E2E-AD52-99285ACFB6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832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B8BE-E57E-4328-9196-C9D4B1006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Cartridge Case Project: Behind the Scenes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71C3-E8CB-430C-A6E5-BAC8DA237D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Francesca Spencer</a:t>
            </a:r>
          </a:p>
        </p:txBody>
      </p:sp>
    </p:spTree>
    <p:extLst>
      <p:ext uri="{BB962C8B-B14F-4D97-AF65-F5344CB8AC3E}">
        <p14:creationId xmlns:p14="http://schemas.microsoft.com/office/powerpoint/2010/main" val="193649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E65F-1A7A-44BE-8CC9-70254303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8ECF-2578-4D13-BF3B-51CF3BF3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went through two of the crates in about a week and a half and matched the codes on the cartridges to the codes on the 150 page master list</a:t>
            </a:r>
          </a:p>
          <a:p>
            <a:r>
              <a:rPr lang="en-US" dirty="0"/>
              <a:t>I color coordinated the master list with the cartridges we have so we can easily find them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23097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247F-CEBA-49BE-AB5E-A21C5B49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New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9374-C586-4202-8B8F-D887A9F7E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codes easier to understand for subsampling, Dr. </a:t>
            </a:r>
            <a:r>
              <a:rPr lang="en-US" dirty="0" err="1"/>
              <a:t>Carriquiry</a:t>
            </a:r>
            <a:r>
              <a:rPr lang="en-US" dirty="0"/>
              <a:t> came up with a new format for the codes</a:t>
            </a:r>
          </a:p>
          <a:p>
            <a:r>
              <a:rPr lang="en-US" dirty="0"/>
              <a:t>They include whether the cartridge was Known or Questioned, what group it came from, what set it came from, what gun it came from, and the sample number</a:t>
            </a:r>
          </a:p>
          <a:p>
            <a:r>
              <a:rPr lang="en-US" dirty="0"/>
              <a:t>Ex: K002uK1</a:t>
            </a:r>
          </a:p>
        </p:txBody>
      </p:sp>
    </p:spTree>
    <p:extLst>
      <p:ext uri="{BB962C8B-B14F-4D97-AF65-F5344CB8AC3E}">
        <p14:creationId xmlns:p14="http://schemas.microsoft.com/office/powerpoint/2010/main" val="176172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58C375-E60C-49D8-8E3A-3A90B00A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601D55-8108-4BBB-8C99-A48F68AC6B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649125"/>
            <a:ext cx="4267863" cy="4658342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D84652-7351-4BFB-9E9E-3C25EE35D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333337" cy="4351338"/>
          </a:xfrm>
        </p:spPr>
        <p:txBody>
          <a:bodyPr/>
          <a:lstStyle/>
          <a:p>
            <a:r>
              <a:rPr lang="en-US" dirty="0"/>
              <a:t>To easily get the codes from the combined columns, I used the command:</a:t>
            </a:r>
          </a:p>
          <a:p>
            <a:pPr marL="457200" lvl="1" indent="0">
              <a:buNone/>
            </a:pPr>
            <a:r>
              <a:rPr lang="en-US" dirty="0"/>
              <a:t>=(A2&amp;""&amp;B2&amp;""&amp;C2&amp;""&amp;D2&amp;""&amp;F2)</a:t>
            </a:r>
          </a:p>
          <a:p>
            <a:r>
              <a:rPr lang="en-US" dirty="0"/>
              <a:t>The guns were unique for every set and there was no pattern so they were entered manually (~5ish hours per line of guns)</a:t>
            </a:r>
          </a:p>
          <a:p>
            <a:r>
              <a:rPr lang="en-US" dirty="0"/>
              <a:t>The 15 sets were changed from numbers to random letters </a:t>
            </a:r>
          </a:p>
          <a:p>
            <a:r>
              <a:rPr lang="en-US" dirty="0"/>
              <a:t>After entering all the codes, I found there were 14,880 cartridges (we’re missing about 3,000+)</a:t>
            </a:r>
          </a:p>
        </p:txBody>
      </p:sp>
    </p:spTree>
    <p:extLst>
      <p:ext uri="{BB962C8B-B14F-4D97-AF65-F5344CB8AC3E}">
        <p14:creationId xmlns:p14="http://schemas.microsoft.com/office/powerpoint/2010/main" val="40986370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1701</TotalTime>
  <Words>205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Cartridge Case Project: Behind the Scenes</vt:lpstr>
      <vt:lpstr>Task 1: Inventory</vt:lpstr>
      <vt:lpstr>Task 2: New Codes</vt:lpstr>
      <vt:lpstr>Excel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Cartridge Case Project: Behind the Scenes</dc:title>
  <dc:creator>Spencer, Francesca L</dc:creator>
  <cp:lastModifiedBy>Spencer, Francesca L</cp:lastModifiedBy>
  <cp:revision>7</cp:revision>
  <dcterms:created xsi:type="dcterms:W3CDTF">2017-07-05T21:25:28Z</dcterms:created>
  <dcterms:modified xsi:type="dcterms:W3CDTF">2017-07-07T17:50:03Z</dcterms:modified>
</cp:coreProperties>
</file>