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2830512" y="1695449"/>
            <a:ext cx="7334251" cy="44386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6664325" y="1695449"/>
            <a:ext cx="4000501" cy="6172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6664325" y="3171825"/>
            <a:ext cx="4000501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64325" y="5038725"/>
            <a:ext cx="4000501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8988" y="1885949"/>
            <a:ext cx="4000502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2339974" y="1885949"/>
            <a:ext cx="4000502" cy="5981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854199" y="1952624"/>
            <a:ext cx="7848602" cy="2476501"/>
          </a:xfrm>
          <a:prstGeom prst="rect">
            <a:avLst/>
          </a:prstGeom>
          <a:ln w="12700">
            <a:solidFill>
              <a:srgbClr val="85888D"/>
            </a:solidFill>
          </a:ln>
        </p:spPr>
        <p:txBody>
          <a:bodyPr/>
          <a:lstStyle/>
          <a:p>
            <a:pPr algn="l">
              <a:defRPr sz="56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pPr>
            <a:r>
              <a:t>POWERPOINT TITLE</a:t>
            </a:r>
          </a:p>
          <a:p>
            <a:pPr algn="l">
              <a:defRPr sz="5600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pPr>
            <a:r>
              <a:t>MAIN PAGE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854199" y="4452937"/>
            <a:ext cx="7848602" cy="84772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Subhead for the main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807945" y="-27033"/>
            <a:ext cx="8324852" cy="1619251"/>
          </a:xfrm>
          <a:prstGeom prst="rect">
            <a:avLst/>
          </a:prstGeom>
        </p:spPr>
        <p:txBody>
          <a:bodyPr/>
          <a:lstStyle>
            <a:lvl1pPr algn="l">
              <a:defRPr sz="5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SLIDE TITLE ONE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880530" y="2772165"/>
            <a:ext cx="8881717" cy="4714876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20000"/>
              </a:lnSpc>
              <a:buSzTx/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Lorem ipsum dolor sit amet, consectetur adipiscing elit. Fusce tincidunt imperdiet tristique. Donec a vehicula leo. Vivamus fermentum felis malesuada mauris accumsan facilisis.</a:t>
            </a:r>
          </a:p>
          <a:p>
            <a:pPr marL="296333" indent="-296333">
              <a:lnSpc>
                <a:spcPct val="120000"/>
              </a:lnSpc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Bullet one</a:t>
            </a:r>
          </a:p>
          <a:p>
            <a:pPr marL="296333" indent="-296333">
              <a:lnSpc>
                <a:spcPct val="120000"/>
              </a:lnSpc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Bullet two</a:t>
            </a:r>
          </a:p>
          <a:p>
            <a:pPr marL="296333" indent="-296333">
              <a:lnSpc>
                <a:spcPct val="120000"/>
              </a:lnSpc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Bullet three</a:t>
            </a:r>
          </a:p>
        </p:txBody>
      </p:sp>
      <p:sp>
        <p:nvSpPr>
          <p:cNvPr id="124" name="Shape 124"/>
          <p:cNvSpPr/>
          <p:nvPr/>
        </p:nvSpPr>
        <p:spPr>
          <a:xfrm>
            <a:off x="850837" y="1174929"/>
            <a:ext cx="9031418" cy="533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3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Text and bullets slide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cientist-working-in-lab-502519052_4928x3264.jpg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33671" t="0" r="10116" b="0"/>
          <a:stretch>
            <a:fillRect/>
          </a:stretch>
        </p:blipFill>
        <p:spPr>
          <a:xfrm>
            <a:off x="5445125" y="3171825"/>
            <a:ext cx="4000501" cy="4714876"/>
          </a:xfrm>
          <a:prstGeom prst="rect">
            <a:avLst/>
          </a:prstGeom>
        </p:spPr>
      </p:pic>
      <p:sp>
        <p:nvSpPr>
          <p:cNvPr id="127" name="Shape 127"/>
          <p:cNvSpPr/>
          <p:nvPr>
            <p:ph type="body" sz="quarter" idx="1"/>
          </p:nvPr>
        </p:nvSpPr>
        <p:spPr>
          <a:xfrm>
            <a:off x="866774" y="3171825"/>
            <a:ext cx="4000502" cy="4714876"/>
          </a:xfrm>
          <a:prstGeom prst="rect">
            <a:avLst/>
          </a:prstGeom>
        </p:spPr>
        <p:txBody>
          <a:bodyPr anchor="t"/>
          <a:lstStyle/>
          <a:p>
            <a:pPr marL="0" indent="0" defTabSz="461518">
              <a:lnSpc>
                <a:spcPct val="120000"/>
              </a:lnSpc>
              <a:spcBef>
                <a:spcPts val="3300"/>
              </a:spcBef>
              <a:buSzTx/>
              <a:buNone/>
              <a:defRPr sz="1896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Lorem ipsum dolor sit amet, consectetur adipiscing elit. Fusce tincidunt imperdiet tristique. Donec a vehicula leo. Vivamus fermentum felis malesuada mauris accumsan facilisis.</a:t>
            </a:r>
          </a:p>
          <a:p>
            <a:pPr marL="234103" indent="-234103" defTabSz="461518">
              <a:lnSpc>
                <a:spcPct val="120000"/>
              </a:lnSpc>
              <a:spcBef>
                <a:spcPts val="3300"/>
              </a:spcBef>
              <a:defRPr sz="1896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Bullet one</a:t>
            </a:r>
          </a:p>
          <a:p>
            <a:pPr marL="234103" indent="-234103" defTabSz="461518">
              <a:lnSpc>
                <a:spcPct val="120000"/>
              </a:lnSpc>
              <a:spcBef>
                <a:spcPts val="3300"/>
              </a:spcBef>
              <a:defRPr sz="1896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Bullet two</a:t>
            </a:r>
          </a:p>
          <a:p>
            <a:pPr marL="234103" indent="-234103" defTabSz="461518">
              <a:lnSpc>
                <a:spcPct val="120000"/>
              </a:lnSpc>
              <a:spcBef>
                <a:spcPts val="3300"/>
              </a:spcBef>
              <a:defRPr sz="1896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Bullet three</a:t>
            </a:r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807945" y="-27033"/>
            <a:ext cx="8324852" cy="1619251"/>
          </a:xfrm>
          <a:prstGeom prst="rect">
            <a:avLst/>
          </a:prstGeom>
        </p:spPr>
        <p:txBody>
          <a:bodyPr/>
          <a:lstStyle>
            <a:lvl1pPr algn="l">
              <a:defRPr sz="5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SLIDE TITLE TWO</a:t>
            </a:r>
          </a:p>
        </p:txBody>
      </p:sp>
      <p:sp>
        <p:nvSpPr>
          <p:cNvPr id="129" name="Shape 129"/>
          <p:cNvSpPr/>
          <p:nvPr/>
        </p:nvSpPr>
        <p:spPr>
          <a:xfrm>
            <a:off x="850837" y="1174929"/>
            <a:ext cx="9031418" cy="533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3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Bullets and image slide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"/>
          </p:nvPr>
        </p:nvSpPr>
        <p:spPr>
          <a:xfrm>
            <a:off x="880530" y="3419865"/>
            <a:ext cx="11243740" cy="4714876"/>
          </a:xfrm>
          <a:prstGeom prst="rect">
            <a:avLst/>
          </a:prstGeom>
        </p:spPr>
        <p:txBody>
          <a:bodyPr numCol="2" spcCol="562186" anchor="t"/>
          <a:lstStyle/>
          <a:p>
            <a:pPr marL="272626" indent="-272626" defTabSz="537463">
              <a:lnSpc>
                <a:spcPct val="120000"/>
              </a:lnSpc>
              <a:spcBef>
                <a:spcPts val="3800"/>
              </a:spcBef>
              <a:defRPr sz="2208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Lorem ipsum dolor sit amet, consectetur adipiscing elit. </a:t>
            </a:r>
          </a:p>
          <a:p>
            <a:pPr marL="272626" indent="-272626" defTabSz="537463">
              <a:lnSpc>
                <a:spcPct val="120000"/>
              </a:lnSpc>
              <a:spcBef>
                <a:spcPts val="3800"/>
              </a:spcBef>
              <a:defRPr sz="2208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Fusce tincidunt imperdiet tristique. Donec a vehicula leo. </a:t>
            </a:r>
          </a:p>
          <a:p>
            <a:pPr marL="272626" indent="-272626" defTabSz="537463">
              <a:lnSpc>
                <a:spcPct val="120000"/>
              </a:lnSpc>
              <a:spcBef>
                <a:spcPts val="3800"/>
              </a:spcBef>
              <a:defRPr sz="2208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Vivamus fermentum felis malesuada mauris accumsan facilisis.</a:t>
            </a:r>
          </a:p>
          <a:p>
            <a:pPr marL="272626" indent="-272626" defTabSz="537463">
              <a:lnSpc>
                <a:spcPct val="120000"/>
              </a:lnSpc>
              <a:spcBef>
                <a:spcPts val="3800"/>
              </a:spcBef>
              <a:defRPr sz="2208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Cras vel libero vestibulum, congue mauris ac, suscipit ex. </a:t>
            </a:r>
          </a:p>
          <a:p>
            <a:pPr marL="272626" indent="-272626" defTabSz="537463">
              <a:lnSpc>
                <a:spcPct val="120000"/>
              </a:lnSpc>
              <a:spcBef>
                <a:spcPts val="3800"/>
              </a:spcBef>
              <a:defRPr sz="2208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Mauris scelerisque orci arcu. Integer posuere lacus et mauris iaculis, ut mollis nibh aliquam. </a:t>
            </a:r>
          </a:p>
          <a:p>
            <a:pPr marL="272626" indent="-272626" defTabSz="537463">
              <a:lnSpc>
                <a:spcPct val="120000"/>
              </a:lnSpc>
              <a:spcBef>
                <a:spcPts val="3800"/>
              </a:spcBef>
              <a:defRPr sz="2208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Morbi pretium commodo quam non tincidunt. Aliquam non nunc id risus ornare hendrerit. </a:t>
            </a:r>
          </a:p>
          <a:p>
            <a:pPr marL="272626" indent="-272626" defTabSz="537463">
              <a:lnSpc>
                <a:spcPct val="120000"/>
              </a:lnSpc>
              <a:spcBef>
                <a:spcPts val="3800"/>
              </a:spcBef>
              <a:defRPr sz="2208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Sed sit amet vehicula quam. Sed venenatis, quam pulvinar consectetur dapibus.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sz="half" idx="1"/>
          </p:nvPr>
        </p:nvSpPr>
        <p:spPr>
          <a:xfrm>
            <a:off x="924272" y="3184525"/>
            <a:ext cx="5390457" cy="5351315"/>
          </a:xfrm>
          <a:prstGeom prst="rect">
            <a:avLst/>
          </a:prstGeom>
        </p:spPr>
        <p:txBody>
          <a:bodyPr/>
          <a:lstStyle/>
          <a:p>
            <a:pPr algn="l" defTabSz="572516">
              <a:lnSpc>
                <a:spcPct val="120000"/>
              </a:lnSpc>
              <a:spcBef>
                <a:spcPts val="4100"/>
              </a:spcBef>
              <a:defRPr sz="2352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Lorem ipsum dolor sit amet, consectetur adipiscing elit. </a:t>
            </a:r>
          </a:p>
          <a:p>
            <a:pPr algn="l" defTabSz="572516">
              <a:lnSpc>
                <a:spcPct val="120000"/>
              </a:lnSpc>
              <a:spcBef>
                <a:spcPts val="4100"/>
              </a:spcBef>
              <a:defRPr sz="2352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Nunc ultrices urna tellus, eu pellentesque orci ullamcorper ac. </a:t>
            </a:r>
          </a:p>
          <a:p>
            <a:pPr algn="l" defTabSz="572516">
              <a:lnSpc>
                <a:spcPct val="120000"/>
              </a:lnSpc>
              <a:spcBef>
                <a:spcPts val="4100"/>
              </a:spcBef>
              <a:defRPr sz="2352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Proin pulvinar, tortor sed blandit ultricies, turpis odio lacinia risus, sed scelerisque ex nibh sit amet orci. </a:t>
            </a:r>
          </a:p>
          <a:p>
            <a:pPr algn="l" defTabSz="572516">
              <a:lnSpc>
                <a:spcPct val="120000"/>
              </a:lnSpc>
              <a:spcBef>
                <a:spcPts val="4100"/>
              </a:spcBef>
              <a:defRPr sz="2352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In hac habitasse platea dictumst.</a:t>
            </a:r>
          </a:p>
        </p:txBody>
      </p:sp>
      <p:pic>
        <p:nvPicPr>
          <p:cNvPr id="134" name="scientist-working-in-lab-502519052_4928x3264.jpg"/>
          <p:cNvPicPr>
            <a:picLocks noChangeAspect="0"/>
          </p:cNvPicPr>
          <p:nvPr/>
        </p:nvPicPr>
        <p:blipFill>
          <a:blip r:embed="rId3">
            <a:extLst/>
          </a:blip>
          <a:srcRect l="33672" t="0" r="10114" b="0"/>
          <a:stretch>
            <a:fillRect/>
          </a:stretch>
        </p:blipFill>
        <p:spPr>
          <a:xfrm>
            <a:off x="6925221" y="3126978"/>
            <a:ext cx="4565305" cy="517012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