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A55"/>
    <a:srgbClr val="28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0516-8D9F-0543-BAA0-FD896275CC5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AFE-Logo-Red-Stacked-Outlined-PNG.png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29" y="423156"/>
            <a:ext cx="1783445" cy="1008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423156"/>
            <a:ext cx="6659063" cy="1009494"/>
          </a:xfrm>
          <a:prstGeom prst="rect">
            <a:avLst/>
          </a:prstGeom>
          <a:solidFill>
            <a:srgbClr val="1D8AD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Rice</dc:creator>
  <cp:lastModifiedBy>Brian Rice</cp:lastModifiedBy>
  <cp:revision>7</cp:revision>
  <dcterms:created xsi:type="dcterms:W3CDTF">2019-02-18T19:19:26Z</dcterms:created>
  <dcterms:modified xsi:type="dcterms:W3CDTF">2019-03-01T21:14:53Z</dcterms:modified>
</cp:coreProperties>
</file>