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224E"/>
    <a:srgbClr val="71B62B"/>
    <a:srgbClr val="BD0021"/>
    <a:srgbClr val="1D8A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2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CDAFA-7974-8A41-8D3E-D14A5C2FE19E}" type="datetimeFigureOut">
              <a:rPr lang="en-US" smtClean="0"/>
              <a:t>2/18/19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3AFE8-E05A-8241-9ACE-03970C481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427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CDAFA-7974-8A41-8D3E-D14A5C2FE19E}" type="datetimeFigureOut">
              <a:rPr lang="en-US" smtClean="0"/>
              <a:t>2/18/19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3AFE8-E05A-8241-9ACE-03970C481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206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CDAFA-7974-8A41-8D3E-D14A5C2FE19E}" type="datetimeFigureOut">
              <a:rPr lang="en-US" smtClean="0"/>
              <a:t>2/18/19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3AFE8-E05A-8241-9ACE-03970C481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901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CDAFA-7974-8A41-8D3E-D14A5C2FE19E}" type="datetimeFigureOut">
              <a:rPr lang="en-US" smtClean="0"/>
              <a:t>2/18/19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3AFE8-E05A-8241-9ACE-03970C481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246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CDAFA-7974-8A41-8D3E-D14A5C2FE19E}" type="datetimeFigureOut">
              <a:rPr lang="en-US" smtClean="0"/>
              <a:t>2/18/19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3AFE8-E05A-8241-9ACE-03970C481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292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CDAFA-7974-8A41-8D3E-D14A5C2FE19E}" type="datetimeFigureOut">
              <a:rPr lang="en-US" smtClean="0"/>
              <a:t>2/18/19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3AFE8-E05A-8241-9ACE-03970C481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227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CDAFA-7974-8A41-8D3E-D14A5C2FE19E}" type="datetimeFigureOut">
              <a:rPr lang="en-US" smtClean="0"/>
              <a:t>2/18/19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3AFE8-E05A-8241-9ACE-03970C481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604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CDAFA-7974-8A41-8D3E-D14A5C2FE19E}" type="datetimeFigureOut">
              <a:rPr lang="en-US" smtClean="0"/>
              <a:t>2/18/19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3AFE8-E05A-8241-9ACE-03970C481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199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CDAFA-7974-8A41-8D3E-D14A5C2FE19E}" type="datetimeFigureOut">
              <a:rPr lang="en-US" smtClean="0"/>
              <a:t>2/18/19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3AFE8-E05A-8241-9ACE-03970C481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949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CDAFA-7974-8A41-8D3E-D14A5C2FE19E}" type="datetimeFigureOut">
              <a:rPr lang="en-US" smtClean="0"/>
              <a:t>2/18/19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3AFE8-E05A-8241-9ACE-03970C481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597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CDAFA-7974-8A41-8D3E-D14A5C2FE19E}" type="datetimeFigureOut">
              <a:rPr lang="en-US" smtClean="0"/>
              <a:t>2/18/19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3AFE8-E05A-8241-9ACE-03970C481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29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CDAFA-7974-8A41-8D3E-D14A5C2FE19E}" type="datetimeFigureOut">
              <a:rPr lang="en-US" smtClean="0"/>
              <a:t>2/18/19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23AFE8-E05A-8241-9ACE-03970C481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073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otpattern1.png"/>
          <p:cNvPicPr>
            <a:picLocks noChangeAspect="1"/>
          </p:cNvPicPr>
          <p:nvPr/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75378" y="-1594177"/>
            <a:ext cx="4540243" cy="4189893"/>
          </a:xfrm>
          <a:prstGeom prst="rect">
            <a:avLst/>
          </a:prstGeom>
        </p:spPr>
      </p:pic>
      <p:pic>
        <p:nvPicPr>
          <p:cNvPr id="5" name="Picture 4" descr="dotpattern1.png"/>
          <p:cNvPicPr>
            <a:picLocks noChangeAspect="1"/>
          </p:cNvPicPr>
          <p:nvPr/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346720">
            <a:off x="6264032" y="4728627"/>
            <a:ext cx="4040873" cy="372905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1759" y="828339"/>
            <a:ext cx="7040483" cy="4183138"/>
          </a:xfrm>
          <a:prstGeom prst="rect">
            <a:avLst/>
          </a:prstGeom>
          <a:solidFill>
            <a:srgbClr val="1D8AD1">
              <a:alpha val="9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482240" y="-317540"/>
            <a:ext cx="1744590" cy="1794751"/>
          </a:xfrm>
          <a:prstGeom prst="rect">
            <a:avLst/>
          </a:prstGeom>
          <a:solidFill>
            <a:srgbClr val="BD0021">
              <a:alpha val="9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399410" y="4339102"/>
            <a:ext cx="1546145" cy="1611171"/>
          </a:xfrm>
          <a:prstGeom prst="rect">
            <a:avLst/>
          </a:prstGeom>
          <a:solidFill>
            <a:srgbClr val="71B62B">
              <a:alpha val="8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>
            <a:spLocks/>
          </p:cNvSpPr>
          <p:nvPr/>
        </p:nvSpPr>
        <p:spPr>
          <a:xfrm>
            <a:off x="8453213" y="3989857"/>
            <a:ext cx="755329" cy="759320"/>
          </a:xfrm>
          <a:prstGeom prst="rect">
            <a:avLst/>
          </a:prstGeom>
          <a:solidFill>
            <a:srgbClr val="15224E">
              <a:alpha val="9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CSAFE-Logo-Red-Stacked-Outlined-PN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11477"/>
            <a:ext cx="3387370" cy="1915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4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Rice</dc:creator>
  <cp:lastModifiedBy>Brian Rice</cp:lastModifiedBy>
  <cp:revision>4</cp:revision>
  <dcterms:created xsi:type="dcterms:W3CDTF">2019-02-18T21:28:58Z</dcterms:created>
  <dcterms:modified xsi:type="dcterms:W3CDTF">2019-02-18T22:19:57Z</dcterms:modified>
</cp:coreProperties>
</file>