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2A55"/>
    <a:srgbClr val="289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1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0516-8D9F-0543-BAA0-FD896275CC55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F9AE-9413-3E47-8E3C-7350313F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1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0516-8D9F-0543-BAA0-FD896275CC55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F9AE-9413-3E47-8E3C-7350313F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9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0516-8D9F-0543-BAA0-FD896275CC55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F9AE-9413-3E47-8E3C-7350313F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5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0516-8D9F-0543-BAA0-FD896275CC55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F9AE-9413-3E47-8E3C-7350313F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8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0516-8D9F-0543-BAA0-FD896275CC55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F9AE-9413-3E47-8E3C-7350313F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0516-8D9F-0543-BAA0-FD896275CC55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F9AE-9413-3E47-8E3C-7350313F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2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0516-8D9F-0543-BAA0-FD896275CC55}" type="datetimeFigureOut">
              <a:rPr lang="en-US" smtClean="0"/>
              <a:t>2/18/19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F9AE-9413-3E47-8E3C-7350313F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9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0516-8D9F-0543-BAA0-FD896275CC55}" type="datetimeFigureOut">
              <a:rPr lang="en-US" smtClean="0"/>
              <a:t>2/18/19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F9AE-9413-3E47-8E3C-7350313F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3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0516-8D9F-0543-BAA0-FD896275CC55}" type="datetimeFigureOut">
              <a:rPr lang="en-US" smtClean="0"/>
              <a:t>2/18/19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F9AE-9413-3E47-8E3C-7350313F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4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0516-8D9F-0543-BAA0-FD896275CC55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F9AE-9413-3E47-8E3C-7350313F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4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0516-8D9F-0543-BAA0-FD896275CC55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F9AE-9413-3E47-8E3C-7350313F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8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30516-8D9F-0543-BAA0-FD896275CC55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9F9AE-9413-3E47-8E3C-7350313F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418809"/>
            <a:ext cx="5647865" cy="986228"/>
          </a:xfrm>
          <a:prstGeom prst="rect">
            <a:avLst/>
          </a:prstGeom>
          <a:solidFill>
            <a:srgbClr val="0B2A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otpattern1.png"/>
          <p:cNvPicPr>
            <a:picLocks noChangeAspect="1"/>
          </p:cNvPicPr>
          <p:nvPr/>
        </p:nvPicPr>
        <p:blipFill>
          <a:blip r:embed="rId2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38717" y="-1990050"/>
            <a:ext cx="4312906" cy="398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9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Rice</dc:creator>
  <cp:lastModifiedBy>Brian Rice</cp:lastModifiedBy>
  <cp:revision>3</cp:revision>
  <dcterms:created xsi:type="dcterms:W3CDTF">2019-02-18T19:19:26Z</dcterms:created>
  <dcterms:modified xsi:type="dcterms:W3CDTF">2019-02-18T19:45:36Z</dcterms:modified>
</cp:coreProperties>
</file>