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A84B-335E-CD49-A07A-F477FF13AC7A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2C4F-13EF-3F43-9400-2D8915427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S44-Br1-B1-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0480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739162" y="4929664"/>
            <a:ext cx="1043876" cy="368300"/>
          </a:xfrm>
          <a:prstGeom prst="borderCallout1">
            <a:avLst>
              <a:gd name="adj1" fmla="val -16964"/>
              <a:gd name="adj2" fmla="val 40504"/>
              <a:gd name="adj3" fmla="val -273707"/>
              <a:gd name="adj4" fmla="val 72810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2300" y="4927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breakoff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1181100" y="5588000"/>
            <a:ext cx="1422400" cy="368300"/>
          </a:xfrm>
          <a:prstGeom prst="borderCallout1">
            <a:avLst>
              <a:gd name="adj1" fmla="val -16964"/>
              <a:gd name="adj2" fmla="val 40504"/>
              <a:gd name="adj3" fmla="val -273708"/>
              <a:gd name="adj4" fmla="val 22438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1100" y="558696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left shoulder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7175500" y="4630182"/>
            <a:ext cx="1562100" cy="368300"/>
          </a:xfrm>
          <a:prstGeom prst="borderCallout1">
            <a:avLst>
              <a:gd name="adj1" fmla="val -16964"/>
              <a:gd name="adj2" fmla="val 75463"/>
              <a:gd name="adj3" fmla="val -311639"/>
              <a:gd name="adj4" fmla="val 67081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75500" y="46286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right shoulder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4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Rice</dc:creator>
  <cp:lastModifiedBy>Brian Rice</cp:lastModifiedBy>
  <cp:revision>2</cp:revision>
  <dcterms:created xsi:type="dcterms:W3CDTF">2019-06-10T23:17:00Z</dcterms:created>
  <dcterms:modified xsi:type="dcterms:W3CDTF">2019-06-11T01:23:03Z</dcterms:modified>
</cp:coreProperties>
</file>