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7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74946-8C5E-D944-85A2-4183CC5F32F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8C1E-A3B5-7948-B90F-4E3046B5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cess_scan_cc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8" b="23053"/>
          <a:stretch/>
        </p:blipFill>
        <p:spPr>
          <a:xfrm>
            <a:off x="1444975" y="239886"/>
            <a:ext cx="6386692" cy="1981327"/>
          </a:xfrm>
          <a:prstGeom prst="rect">
            <a:avLst/>
          </a:prstGeom>
        </p:spPr>
      </p:pic>
      <p:pic>
        <p:nvPicPr>
          <p:cNvPr id="5" name="Picture 4" descr="profile_annota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489323"/>
            <a:ext cx="7366672" cy="2405444"/>
          </a:xfrm>
          <a:prstGeom prst="rect">
            <a:avLst/>
          </a:prstGeom>
        </p:spPr>
      </p:pic>
      <p:pic>
        <p:nvPicPr>
          <p:cNvPr id="7" name="Picture 6" descr="process_signat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2" y="4617556"/>
            <a:ext cx="7315870" cy="21021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937000" y="1676160"/>
            <a:ext cx="0" cy="4208173"/>
          </a:xfrm>
          <a:prstGeom prst="line">
            <a:avLst/>
          </a:prstGeom>
          <a:ln w="19050" cmpd="sng">
            <a:solidFill>
              <a:schemeClr val="tx2"/>
            </a:solidFill>
            <a:prstDash val="dot"/>
            <a:headEnd type="diamon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18956" y="1676160"/>
            <a:ext cx="0" cy="4402907"/>
          </a:xfrm>
          <a:prstGeom prst="line">
            <a:avLst/>
          </a:prstGeom>
          <a:ln w="19050" cmpd="sng">
            <a:solidFill>
              <a:schemeClr val="tx2"/>
            </a:solidFill>
            <a:prstDash val="dot"/>
            <a:headEnd type="diamon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16400" y="1676160"/>
            <a:ext cx="0" cy="4301440"/>
          </a:xfrm>
          <a:prstGeom prst="line">
            <a:avLst/>
          </a:prstGeom>
          <a:ln w="19050" cmpd="sng">
            <a:solidFill>
              <a:schemeClr val="tx2"/>
            </a:solidFill>
            <a:prstDash val="dot"/>
            <a:headEnd type="diamon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98208" y="1676160"/>
            <a:ext cx="0" cy="4292800"/>
          </a:xfrm>
          <a:prstGeom prst="line">
            <a:avLst/>
          </a:prstGeom>
          <a:ln w="19050" cmpd="sng">
            <a:solidFill>
              <a:schemeClr val="tx2"/>
            </a:solidFill>
            <a:prstDash val="dot"/>
            <a:headEnd type="diamon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16718" y="1676160"/>
            <a:ext cx="0" cy="4118465"/>
          </a:xfrm>
          <a:prstGeom prst="line">
            <a:avLst/>
          </a:prstGeom>
          <a:ln w="19050" cmpd="sng">
            <a:solidFill>
              <a:schemeClr val="tx2"/>
            </a:solidFill>
            <a:prstDash val="dot"/>
            <a:headEnd type="diamon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3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Rice</dc:creator>
  <cp:lastModifiedBy>Brian Rice</cp:lastModifiedBy>
  <cp:revision>3</cp:revision>
  <dcterms:created xsi:type="dcterms:W3CDTF">2019-06-21T18:30:20Z</dcterms:created>
  <dcterms:modified xsi:type="dcterms:W3CDTF">2019-06-21T18:55:40Z</dcterms:modified>
</cp:coreProperties>
</file>