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codeproject.com/KB/recipes/393158/toh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5" y="5161014"/>
            <a:ext cx="2670495" cy="1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AutoShape 2" descr="Image result for towers of hanoi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problems with recursion</a:t>
            </a:r>
            <a:endParaRPr lang="en-US" dirty="0"/>
          </a:p>
        </p:txBody>
      </p:sp>
      <p:pic>
        <p:nvPicPr>
          <p:cNvPr id="1026" name="Picture 2" descr="Towers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351407"/>
            <a:ext cx="3048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Only one disk can be moved to the other tower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You can’t keep larger diameter disk on top of smaller diameter disk.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6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8294"/>
            <a:ext cx="10058400" cy="3640799"/>
          </a:xfrm>
        </p:spPr>
        <p:txBody>
          <a:bodyPr>
            <a:normAutofit/>
          </a:bodyPr>
          <a:lstStyle/>
          <a:p>
            <a:r>
              <a:rPr lang="en-US" sz="2800" dirty="0"/>
              <a:t>Goal of the game is to move all the disks from tower A to tower C, find smallest number of disk movements required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/>
              <a:t>Play online: http://www.mathsisfun.com/games/towerofhanoi.html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2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top n-1 disks form start pole (A) to </a:t>
            </a:r>
            <a:r>
              <a:rPr lang="en-US" dirty="0" smtClean="0"/>
              <a:t>intermediate pole </a:t>
            </a:r>
            <a:r>
              <a:rPr lang="en-US" dirty="0"/>
              <a:t>(B).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“n” </a:t>
            </a:r>
            <a:r>
              <a:rPr lang="en-US" dirty="0" err="1"/>
              <a:t>th</a:t>
            </a:r>
            <a:r>
              <a:rPr lang="en-US" dirty="0"/>
              <a:t> disk from start pole (A) to end pole (C).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Move n-1 disks from auxiliary tower (B) to end pole (C)</a:t>
            </a:r>
          </a:p>
          <a:p>
            <a:pPr fontAlgn="base"/>
            <a:r>
              <a:rPr lang="en-US" dirty="0"/>
              <a:t>Above step 1 &amp; 3, transferring the top n-1 disks, can be thought as a fresh problem and can be solved in a similar fashion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How do we find intermediate pole?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Number of Disks     Minimum number of disk movements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1               ---&gt;             1</a:t>
            </a:r>
          </a:p>
          <a:p>
            <a:pPr fontAlgn="base"/>
            <a:r>
              <a:rPr lang="en-US" dirty="0"/>
              <a:t>2               ---&gt;             3</a:t>
            </a:r>
          </a:p>
          <a:p>
            <a:pPr fontAlgn="base"/>
            <a:r>
              <a:rPr lang="en-US" dirty="0"/>
              <a:t>3               ---&gt;             7</a:t>
            </a:r>
          </a:p>
          <a:p>
            <a:pPr fontAlgn="base"/>
            <a:r>
              <a:rPr lang="en-US" dirty="0"/>
              <a:t>4               ---&gt;             </a:t>
            </a:r>
            <a:r>
              <a:rPr lang="en-US" dirty="0" smtClean="0"/>
              <a:t>15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general, Time complexity can be written as 1+2+2^2+2^3+. . . .+2^(n-1)</a:t>
            </a:r>
          </a:p>
          <a:p>
            <a:pPr fontAlgn="base"/>
            <a:r>
              <a:rPr lang="en-US" dirty="0"/>
              <a:t>T(n)= 1*(2^n  -1)/1  =2^n -1    :   T(n) =O(2^n)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159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Towers of Hanoi</vt:lpstr>
      <vt:lpstr>Rules of the Game</vt:lpstr>
      <vt:lpstr>Goal</vt:lpstr>
      <vt:lpstr>Algorithm</vt:lpstr>
      <vt:lpstr>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Towers of Hanoi</dc:title>
  <dc:creator>Don Irwin</dc:creator>
  <cp:lastModifiedBy>Don Irwin</cp:lastModifiedBy>
  <cp:revision>6</cp:revision>
  <dcterms:created xsi:type="dcterms:W3CDTF">2015-02-13T02:23:50Z</dcterms:created>
  <dcterms:modified xsi:type="dcterms:W3CDTF">2015-02-13T03:09:41Z</dcterms:modified>
</cp:coreProperties>
</file>