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5" r:id="rId6"/>
    <p:sldId id="263" r:id="rId7"/>
    <p:sldId id="259" r:id="rId8"/>
    <p:sldId id="260" r:id="rId9"/>
    <p:sldId id="261" r:id="rId10"/>
    <p:sldId id="264" r:id="rId11"/>
    <p:sldId id="268" r:id="rId12"/>
    <p:sldId id="269" r:id="rId13"/>
    <p:sldId id="262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67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7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7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2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9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3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9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7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preadsheet" TargetMode="External"/><Relationship Id="rId2" Type="http://schemas.openxmlformats.org/officeDocument/2006/relationships/hyperlink" Target="http://en.wikipedia.org/wiki/VisiCal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Microcomput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TextExcel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br>
              <a:rPr lang="en-US" dirty="0" smtClean="0"/>
            </a:br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9" y="228596"/>
            <a:ext cx="12058885" cy="65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toDisplay()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200" y="152400"/>
            <a:ext cx="8636001" cy="66124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public String toDisplay()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truncate string to length - 1 and display 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columnWidth</a:t>
            </a:r>
            <a:r>
              <a:rPr lang="en-US" dirty="0"/>
              <a:t> = 12;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String </a:t>
            </a:r>
            <a:r>
              <a:rPr lang="en-US" dirty="0"/>
              <a:t>output = value;</a:t>
            </a:r>
          </a:p>
          <a:p>
            <a:pPr marL="0" indent="0">
              <a:buNone/>
            </a:pPr>
            <a:r>
              <a:rPr lang="en-US" dirty="0"/>
              <a:t>	    if (</a:t>
            </a:r>
            <a:r>
              <a:rPr lang="en-US" dirty="0" err="1"/>
              <a:t>output.length</a:t>
            </a:r>
            <a:r>
              <a:rPr lang="en-US" dirty="0"/>
              <a:t>() &gt; </a:t>
            </a:r>
            <a:r>
              <a:rPr lang="en-US" dirty="0" err="1"/>
              <a:t>columnWidth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    	output = </a:t>
            </a:r>
            <a:r>
              <a:rPr lang="en-US" dirty="0" err="1"/>
              <a:t>output.substring</a:t>
            </a:r>
            <a:r>
              <a:rPr lang="en-US" dirty="0"/>
              <a:t>(0, </a:t>
            </a:r>
            <a:r>
              <a:rPr lang="en-US" dirty="0" err="1"/>
              <a:t>columnWidth</a:t>
            </a:r>
            <a:r>
              <a:rPr lang="en-US" dirty="0"/>
              <a:t> - 1) + "&gt;";</a:t>
            </a:r>
          </a:p>
          <a:p>
            <a:pPr marL="0" indent="0">
              <a:buNone/>
            </a:pPr>
            <a:r>
              <a:rPr lang="en-US" dirty="0"/>
              <a:t>	    }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if length is odd pad end to even length</a:t>
            </a:r>
          </a:p>
          <a:p>
            <a:pPr marL="0" indent="0">
              <a:buNone/>
            </a:pPr>
            <a:r>
              <a:rPr lang="en-US" dirty="0"/>
              <a:t>	    if (</a:t>
            </a:r>
            <a:r>
              <a:rPr lang="en-US" dirty="0" err="1"/>
              <a:t>output.length</a:t>
            </a:r>
            <a:r>
              <a:rPr lang="en-US" dirty="0"/>
              <a:t>() % 2 == 1) {</a:t>
            </a:r>
          </a:p>
          <a:p>
            <a:pPr marL="0" indent="0">
              <a:buNone/>
            </a:pPr>
            <a:r>
              <a:rPr lang="en-US" dirty="0"/>
              <a:t>	    	output += " ";</a:t>
            </a:r>
          </a:p>
          <a:p>
            <a:pPr marL="0" indent="0">
              <a:buNone/>
            </a:pPr>
            <a:r>
              <a:rPr lang="en-US" dirty="0"/>
              <a:t>	    }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justify pad to center in cell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while </a:t>
            </a:r>
            <a:r>
              <a:rPr lang="en-US" dirty="0"/>
              <a:t>(</a:t>
            </a:r>
            <a:r>
              <a:rPr lang="en-US" dirty="0" err="1"/>
              <a:t>output.length</a:t>
            </a:r>
            <a:r>
              <a:rPr lang="en-US" dirty="0"/>
              <a:t>() &lt; </a:t>
            </a:r>
            <a:r>
              <a:rPr lang="en-US" dirty="0" err="1"/>
              <a:t>columnWidth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dirty="0"/>
              <a:t>	output = " " + output + " 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return </a:t>
            </a:r>
            <a:r>
              <a:rPr lang="en-US" dirty="0"/>
              <a:t>output;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588" y="1460137"/>
            <a:ext cx="3640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String - surrounding quotation marks aren’t shown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truncate excess characters ( &gt; 12)  and replace the last character with a '&gt;' character to indicate the truncation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Center values that have &lt; 12 characters/digits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0200" cy="3813175"/>
          </a:xfrm>
        </p:spPr>
        <p:txBody>
          <a:bodyPr/>
          <a:lstStyle/>
          <a:p>
            <a:r>
              <a:rPr lang="en-US" dirty="0"/>
              <a:t>If cell doesn’t have a value,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&lt;empty&gt;</a:t>
            </a:r>
          </a:p>
          <a:p>
            <a:r>
              <a:rPr lang="en-US" dirty="0" smtClean="0"/>
              <a:t>Numeric &amp; Date return the value as a String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dirty="0"/>
              <a:t>value cells should return value </a:t>
            </a:r>
            <a:r>
              <a:rPr lang="en-US" b="1" dirty="0"/>
              <a:t>PLUS</a:t>
            </a:r>
            <a:r>
              <a:rPr lang="en-US" dirty="0"/>
              <a:t> surrounding quotes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4421" y="797076"/>
            <a:ext cx="44582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</a:p>
          <a:p>
            <a:r>
              <a:rPr lang="en-US" dirty="0"/>
              <a:t>    String result = </a:t>
            </a:r>
            <a:r>
              <a:rPr lang="en-US" dirty="0" err="1"/>
              <a:t>getValue</a:t>
            </a:r>
            <a:r>
              <a:rPr lang="en-US" dirty="0"/>
              <a:t>();</a:t>
            </a:r>
          </a:p>
          <a:p>
            <a:r>
              <a:rPr lang="en-US" dirty="0"/>
              <a:t>    if (</a:t>
            </a:r>
            <a:r>
              <a:rPr lang="en-US" dirty="0" err="1"/>
              <a:t>result.length</a:t>
            </a:r>
            <a:r>
              <a:rPr lang="en-US" dirty="0"/>
              <a:t>() == 0) {</a:t>
            </a:r>
          </a:p>
          <a:p>
            <a:r>
              <a:rPr lang="en-US" dirty="0"/>
              <a:t>        result = "&lt;empty&gt;";</a:t>
            </a:r>
          </a:p>
          <a:p>
            <a:r>
              <a:rPr lang="en-US" dirty="0"/>
              <a:t>    }     </a:t>
            </a:r>
          </a:p>
          <a:p>
            <a:r>
              <a:rPr lang="en-US" dirty="0"/>
              <a:t>    return result;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94421" y="3457303"/>
            <a:ext cx="54232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</a:p>
          <a:p>
            <a:r>
              <a:rPr lang="en-US" dirty="0"/>
              <a:t>    String result = </a:t>
            </a:r>
            <a:r>
              <a:rPr lang="en-US" dirty="0" err="1"/>
              <a:t>getValue</a:t>
            </a:r>
            <a:r>
              <a:rPr lang="en-US" dirty="0"/>
              <a:t>();</a:t>
            </a:r>
          </a:p>
          <a:p>
            <a:r>
              <a:rPr lang="en-US" dirty="0"/>
              <a:t>    if (</a:t>
            </a:r>
            <a:r>
              <a:rPr lang="en-US" dirty="0" err="1"/>
              <a:t>result.length</a:t>
            </a:r>
            <a:r>
              <a:rPr lang="en-US" dirty="0"/>
              <a:t>() == 0) {</a:t>
            </a:r>
          </a:p>
          <a:p>
            <a:r>
              <a:rPr lang="en-US" dirty="0"/>
              <a:t>        result = "&lt;empty&gt;";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result = "\"" + result + "\"";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result;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74267" cy="4351338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 method</a:t>
            </a:r>
          </a:p>
          <a:p>
            <a:pPr lvl="1"/>
            <a:r>
              <a:rPr lang="en-US" dirty="0" smtClean="0"/>
              <a:t>Create a 1-D array of type Cell to hold 12 Cell objects</a:t>
            </a:r>
          </a:p>
          <a:p>
            <a:pPr lvl="1"/>
            <a:r>
              <a:rPr lang="en-US" dirty="0" smtClean="0"/>
              <a:t>Initialize the array</a:t>
            </a:r>
          </a:p>
          <a:p>
            <a:pPr lvl="1"/>
            <a:r>
              <a:rPr lang="en-US" dirty="0" smtClean="0"/>
              <a:t>Add test values:</a:t>
            </a:r>
          </a:p>
          <a:p>
            <a:pPr lvl="2"/>
            <a:r>
              <a:rPr lang="en-US" dirty="0" smtClean="0"/>
              <a:t>0-3: </a:t>
            </a:r>
            <a:r>
              <a:rPr lang="en-US" dirty="0" err="1" smtClean="0"/>
              <a:t>CellString</a:t>
            </a:r>
            <a:endParaRPr lang="en-US" dirty="0" smtClean="0"/>
          </a:p>
          <a:p>
            <a:pPr lvl="2"/>
            <a:r>
              <a:rPr lang="en-US" dirty="0" smtClean="0"/>
              <a:t>4-7: </a:t>
            </a:r>
            <a:r>
              <a:rPr lang="en-US" dirty="0" err="1" smtClean="0"/>
              <a:t>CellNumeric</a:t>
            </a:r>
            <a:endParaRPr lang="en-US" dirty="0" smtClean="0"/>
          </a:p>
          <a:p>
            <a:pPr lvl="2"/>
            <a:r>
              <a:rPr lang="en-US" dirty="0" smtClean="0"/>
              <a:t>8-11: </a:t>
            </a:r>
            <a:r>
              <a:rPr lang="en-US" dirty="0" err="1" smtClean="0"/>
              <a:t>CellDate</a:t>
            </a:r>
            <a:endParaRPr lang="en-US" dirty="0" smtClean="0"/>
          </a:p>
          <a:p>
            <a:pPr lvl="1"/>
            <a:r>
              <a:rPr lang="en-US" dirty="0" smtClean="0"/>
              <a:t>Print array to match output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2467" y="1283316"/>
            <a:ext cx="52493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row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 input    |   output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 |            | &lt;empty&gt;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 |    wow     | "wow"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 |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quot"es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|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quot"es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 |wow this is&gt;| "wow this is a long string"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 |            | &lt;empty&gt;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6      |            | &lt;empty&gt;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7      |   105.12   | 105.12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8      |3.141592653&gt;| 3.14159265359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9      |            | &lt;empty&gt;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10     |            | &lt;empty&gt;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11     | 01/01/1990 | 01/01/1990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12     | 12/25/2014 | 12/25/2014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</p:txBody>
      </p:sp>
    </p:spTree>
    <p:extLst>
      <p:ext uri="{BB962C8B-B14F-4D97-AF65-F5344CB8AC3E}">
        <p14:creationId xmlns:p14="http://schemas.microsoft.com/office/powerpoint/2010/main" val="23831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GitHub</a:t>
            </a:r>
          </a:p>
          <a:p>
            <a:pPr lvl="1"/>
            <a:r>
              <a:rPr lang="en-US" dirty="0" smtClean="0"/>
              <a:t>Implement Classes</a:t>
            </a:r>
          </a:p>
          <a:p>
            <a:pPr lvl="2"/>
            <a:r>
              <a:rPr lang="en-US" dirty="0" smtClean="0"/>
              <a:t>Cell</a:t>
            </a:r>
          </a:p>
          <a:p>
            <a:pPr lvl="3"/>
            <a:r>
              <a:rPr lang="en-US" dirty="0" err="1" smtClean="0"/>
              <a:t>CellNumeric</a:t>
            </a:r>
            <a:endParaRPr lang="en-US" dirty="0" smtClean="0"/>
          </a:p>
          <a:p>
            <a:pPr lvl="3"/>
            <a:r>
              <a:rPr lang="en-US" dirty="0" err="1" smtClean="0"/>
              <a:t>CellString</a:t>
            </a:r>
            <a:endParaRPr lang="en-US" dirty="0" smtClean="0"/>
          </a:p>
          <a:p>
            <a:pPr lvl="3"/>
            <a:r>
              <a:rPr lang="en-US" dirty="0" err="1" smtClean="0"/>
              <a:t>CellDate</a:t>
            </a:r>
            <a:endParaRPr lang="en-US" dirty="0" smtClean="0"/>
          </a:p>
          <a:p>
            <a:pPr lvl="2"/>
            <a:r>
              <a:rPr lang="en-US" dirty="0" smtClean="0"/>
              <a:t>VisiCalc – with main method to test Cell classes</a:t>
            </a:r>
          </a:p>
          <a:p>
            <a:pPr lvl="2"/>
            <a:endParaRPr lang="en-US" dirty="0"/>
          </a:p>
          <a:p>
            <a:r>
              <a:rPr lang="en-US" dirty="0" smtClean="0"/>
              <a:t>Due 12/19 by end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VisiCalc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http://en.wikipedia.org/wiki/VisiCalc</a:t>
            </a:r>
            <a:endParaRPr lang="en-US" dirty="0" smtClean="0"/>
          </a:p>
          <a:p>
            <a:r>
              <a:rPr lang="en-US" dirty="0"/>
              <a:t>first </a:t>
            </a:r>
            <a:r>
              <a:rPr lang="en-US" dirty="0">
                <a:hlinkClick r:id="rId3" tooltip="Spreadsheet"/>
              </a:rPr>
              <a:t>spreadsheet</a:t>
            </a:r>
            <a:r>
              <a:rPr lang="en-US" dirty="0"/>
              <a:t> computer </a:t>
            </a:r>
            <a:r>
              <a:rPr lang="en-US" dirty="0" smtClean="0"/>
              <a:t>program</a:t>
            </a:r>
          </a:p>
          <a:p>
            <a:r>
              <a:rPr lang="en-US" dirty="0"/>
              <a:t>application that turned the </a:t>
            </a:r>
            <a:r>
              <a:rPr lang="en-US" dirty="0">
                <a:hlinkClick r:id="rId4" tooltip="Microcomputer"/>
              </a:rPr>
              <a:t>microcomputer</a:t>
            </a:r>
            <a:r>
              <a:rPr lang="en-US" dirty="0"/>
              <a:t> from a hobby for computer enthusiasts into a serious business </a:t>
            </a:r>
            <a:r>
              <a:rPr lang="en-US" dirty="0" smtClean="0"/>
              <a:t>tool</a:t>
            </a:r>
            <a:endParaRPr lang="en-US" dirty="0"/>
          </a:p>
          <a:p>
            <a:r>
              <a:rPr lang="en-US" dirty="0"/>
              <a:t>sold over 700,000 copies in six years</a:t>
            </a:r>
          </a:p>
        </p:txBody>
      </p:sp>
    </p:spTree>
    <p:extLst>
      <p:ext uri="{BB962C8B-B14F-4D97-AF65-F5344CB8AC3E}">
        <p14:creationId xmlns:p14="http://schemas.microsoft.com/office/powerpoint/2010/main" val="20796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Spreadsheet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610151"/>
            <a:ext cx="7747000" cy="49996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96267" y="2853267"/>
            <a:ext cx="812800" cy="3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1" y="2206627"/>
            <a:ext cx="6375400" cy="4351338"/>
          </a:xfrm>
          <a:solidFill>
            <a:schemeClr val="bg1">
              <a:lumMod val="9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row 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|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output   |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put  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1      |            | &lt;empty&gt;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2      |    wow     | "wow"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3      |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quot"es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| 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quot"es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4      |wow this is&gt;| "wow this is a long string"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5      |            | &lt;empty&gt;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6      |            | &lt;empty&gt;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7      |   105.12   | 105.12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8      |3.141592653&gt;| 3.14159265359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9      |            | &lt;empty&gt;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10     |            | &lt;empty&gt;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11     | 01/01/1990 | 01/01/1990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12     | 12/25/2014 | 12/25/2014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62379" y="1182194"/>
            <a:ext cx="6217461" cy="5133941"/>
            <a:chOff x="1659179" y="801192"/>
            <a:chExt cx="6217461" cy="5133941"/>
          </a:xfrm>
        </p:grpSpPr>
        <p:sp>
          <p:nvSpPr>
            <p:cNvPr id="5" name="Left Brace 4"/>
            <p:cNvSpPr/>
            <p:nvPr/>
          </p:nvSpPr>
          <p:spPr>
            <a:xfrm>
              <a:off x="3064928" y="2091267"/>
              <a:ext cx="296333" cy="12784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3064927" y="3378201"/>
              <a:ext cx="296333" cy="12784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/>
            <p:cNvSpPr/>
            <p:nvPr/>
          </p:nvSpPr>
          <p:spPr>
            <a:xfrm>
              <a:off x="3081861" y="4656667"/>
              <a:ext cx="296333" cy="12784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14056" y="2545834"/>
              <a:ext cx="1075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CellString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59179" y="3816628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CellNumeric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9663" y="5111234"/>
              <a:ext cx="970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CellDate</a:t>
              </a:r>
              <a:endParaRPr lang="en-US" dirty="0"/>
            </a:p>
          </p:txBody>
        </p:sp>
        <p:sp>
          <p:nvSpPr>
            <p:cNvPr id="11" name="Left Brace 10"/>
            <p:cNvSpPr/>
            <p:nvPr/>
          </p:nvSpPr>
          <p:spPr>
            <a:xfrm rot="5400000">
              <a:off x="5366538" y="830006"/>
              <a:ext cx="541867" cy="14927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6859317" y="808303"/>
              <a:ext cx="541867" cy="14927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41057" y="801192"/>
              <a:ext cx="1192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toDisplay()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95808" y="801192"/>
              <a:ext cx="106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toString</a:t>
              </a:r>
              <a:r>
                <a:rPr lang="en-US" dirty="0" smtClean="0"/>
                <a:t>()</a:t>
              </a:r>
              <a:endParaRPr lang="en-US" dirty="0"/>
            </a:p>
          </p:txBody>
        </p:sp>
      </p:grpSp>
      <p:sp>
        <p:nvSpPr>
          <p:cNvPr id="18" name="Left Brace 17"/>
          <p:cNvSpPr/>
          <p:nvPr/>
        </p:nvSpPr>
        <p:spPr>
          <a:xfrm>
            <a:off x="1186587" y="2472269"/>
            <a:ext cx="1031676" cy="3843866"/>
          </a:xfrm>
          <a:prstGeom prst="leftBrace">
            <a:avLst>
              <a:gd name="adj1" fmla="val 304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7273" y="4209536"/>
            <a:ext cx="5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br>
              <a:rPr lang="en-US" dirty="0" smtClean="0"/>
            </a:br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9" y="228596"/>
            <a:ext cx="12058885" cy="65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Cell: Requirements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839528" y="448154"/>
            <a:ext cx="5949112" cy="3839366"/>
            <a:chOff x="7148026" y="4461354"/>
            <a:chExt cx="5734854" cy="37010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8026" y="4461354"/>
              <a:ext cx="5734854" cy="370109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446347" y="5375278"/>
              <a:ext cx="618066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91320" cy="4351338"/>
          </a:xfrm>
        </p:spPr>
        <p:txBody>
          <a:bodyPr/>
          <a:lstStyle/>
          <a:p>
            <a:r>
              <a:rPr lang="en-US" dirty="0" smtClean="0"/>
              <a:t>3 different types of cells:</a:t>
            </a:r>
          </a:p>
          <a:p>
            <a:pPr lvl="1"/>
            <a:r>
              <a:rPr lang="en-US" dirty="0" smtClean="0"/>
              <a:t>String – input as text surrounded by quotation marks</a:t>
            </a:r>
          </a:p>
          <a:p>
            <a:pPr lvl="1"/>
            <a:r>
              <a:rPr lang="en-US" dirty="0" smtClean="0"/>
              <a:t>real number 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) - anything that can be parsed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  <a:p>
            <a:pPr lvl="1"/>
            <a:r>
              <a:rPr lang="en-US" dirty="0" smtClean="0"/>
              <a:t>Date – values in the </a:t>
            </a:r>
            <a:r>
              <a:rPr lang="en-US" dirty="0"/>
              <a:t>format </a:t>
            </a:r>
            <a:r>
              <a:rPr lang="en-US" dirty="0" smtClean="0"/>
              <a:t>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MM/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/>
              <a:t>2 </a:t>
            </a:r>
            <a:r>
              <a:rPr lang="en-US" dirty="0" smtClean="0"/>
              <a:t>different output formats</a:t>
            </a:r>
          </a:p>
          <a:p>
            <a:pPr lvl="1"/>
            <a:r>
              <a:rPr lang="en-US" dirty="0" smtClean="0"/>
              <a:t>Individual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Spreadsheet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toDisplay()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Cell continued…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839528" y="448154"/>
            <a:ext cx="5949112" cy="3839366"/>
            <a:chOff x="7148026" y="4461354"/>
            <a:chExt cx="5734854" cy="37010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8026" y="4461354"/>
              <a:ext cx="5734854" cy="370109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446347" y="5375278"/>
              <a:ext cx="618066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91320" cy="4351338"/>
          </a:xfrm>
        </p:spPr>
        <p:txBody>
          <a:bodyPr/>
          <a:lstStyle/>
          <a:p>
            <a:r>
              <a:rPr lang="en-US" dirty="0" smtClean="0"/>
              <a:t>Should implement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to set a cell’s value to a </a:t>
            </a:r>
            <a:r>
              <a:rPr lang="en-US" dirty="0" err="1" smtClean="0"/>
              <a:t>parsable</a:t>
            </a:r>
            <a:r>
              <a:rPr lang="en-US" dirty="0" smtClean="0"/>
              <a:t> String:</a:t>
            </a:r>
          </a:p>
          <a:p>
            <a:pPr lvl="1"/>
            <a:r>
              <a:rPr lang="en-US" dirty="0" smtClean="0"/>
              <a:t>String – remove start/end quotation marks from input and escape any other quotation marks</a:t>
            </a:r>
          </a:p>
          <a:p>
            <a:pPr lvl="1"/>
            <a:r>
              <a:rPr lang="en-US" dirty="0" smtClean="0"/>
              <a:t>real number 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) - parse input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  <a:p>
            <a:pPr lvl="1"/>
            <a:r>
              <a:rPr lang="en-US" dirty="0" smtClean="0"/>
              <a:t>Date – values in the </a:t>
            </a:r>
            <a:r>
              <a:rPr lang="en-US" dirty="0"/>
              <a:t>format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MM/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HINT</a:t>
            </a:r>
            <a:r>
              <a:rPr lang="en-US" sz="2400" dirty="0"/>
              <a:t>: use Java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2400" dirty="0"/>
              <a:t>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("MM/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dateFormat.parse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Cell continued…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839528" y="448154"/>
            <a:ext cx="5949112" cy="3839366"/>
            <a:chOff x="7148026" y="4461354"/>
            <a:chExt cx="5734854" cy="37010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8026" y="4461354"/>
              <a:ext cx="5734854" cy="370109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446347" y="5375278"/>
              <a:ext cx="618066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45880" cy="4351338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ust implement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for printing individual cells</a:t>
            </a:r>
          </a:p>
          <a:p>
            <a:pPr lvl="1"/>
            <a:r>
              <a:rPr lang="en-US" dirty="0" smtClean="0"/>
              <a:t>If cell doesn’t have a value, return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&lt;empty&gt;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value cells should return value </a:t>
            </a:r>
            <a:r>
              <a:rPr lang="en-US" b="1" dirty="0" smtClean="0"/>
              <a:t>PLUS</a:t>
            </a:r>
            <a:r>
              <a:rPr lang="en-US" dirty="0" smtClean="0"/>
              <a:t> surrounding quotes</a:t>
            </a:r>
          </a:p>
          <a:p>
            <a:pPr lvl="1"/>
            <a:r>
              <a:rPr lang="en-US" dirty="0" smtClean="0"/>
              <a:t>Numeric &amp; Date return the value as a String</a:t>
            </a:r>
          </a:p>
        </p:txBody>
      </p:sp>
    </p:spTree>
    <p:extLst>
      <p:ext uri="{BB962C8B-B14F-4D97-AF65-F5344CB8AC3E}">
        <p14:creationId xmlns:p14="http://schemas.microsoft.com/office/powerpoint/2010/main" val="6252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Cell continued…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839528" y="448154"/>
            <a:ext cx="5949112" cy="3839366"/>
            <a:chOff x="7148026" y="4461354"/>
            <a:chExt cx="5734854" cy="37010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8026" y="4461354"/>
              <a:ext cx="5734854" cy="370109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446347" y="5375278"/>
              <a:ext cx="618066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45880" cy="4351338"/>
          </a:xfrm>
        </p:spPr>
        <p:txBody>
          <a:bodyPr/>
          <a:lstStyle/>
          <a:p>
            <a:r>
              <a:rPr lang="en-US" dirty="0" smtClean="0"/>
              <a:t>Should implement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toDisplay()</a:t>
            </a:r>
            <a:r>
              <a:rPr lang="en-US" dirty="0" smtClean="0"/>
              <a:t> for printing cells in spreadsheet format</a:t>
            </a:r>
          </a:p>
          <a:p>
            <a:pPr lvl="1"/>
            <a:r>
              <a:rPr lang="en-US" dirty="0" smtClean="0"/>
              <a:t>String - surrounding quotation marks aren’t shown</a:t>
            </a:r>
          </a:p>
          <a:p>
            <a:pPr lvl="1"/>
            <a:r>
              <a:rPr lang="en-US" dirty="0" smtClean="0"/>
              <a:t>truncate excess characters ( &gt; 12)  and replace the last character with a '&gt;' character to indicate the truncation</a:t>
            </a:r>
          </a:p>
          <a:p>
            <a:pPr lvl="1"/>
            <a:r>
              <a:rPr lang="en-US" dirty="0" smtClean="0"/>
              <a:t>Center values that have &lt; 12 characters/digits</a:t>
            </a:r>
          </a:p>
          <a:p>
            <a:pPr lvl="2"/>
            <a:r>
              <a:rPr lang="en-US" dirty="0" smtClean="0"/>
              <a:t>HINT: pad (add a space) at start and end of value until length is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664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Project #2</vt:lpstr>
      <vt:lpstr>VisiCalc</vt:lpstr>
      <vt:lpstr>The Spreadsheet</vt:lpstr>
      <vt:lpstr>Cells</vt:lpstr>
      <vt:lpstr>Cell Inheritance</vt:lpstr>
      <vt:lpstr>A Cell: Requirements</vt:lpstr>
      <vt:lpstr>A Cell continued…</vt:lpstr>
      <vt:lpstr>A Cell continued…</vt:lpstr>
      <vt:lpstr>A Cell continued…</vt:lpstr>
      <vt:lpstr>Cell Inheritance</vt:lpstr>
      <vt:lpstr>toDisplay()</vt:lpstr>
      <vt:lpstr>toString()</vt:lpstr>
      <vt:lpstr>Testing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#2</dc:title>
  <dc:creator>Don Irwin</dc:creator>
  <cp:lastModifiedBy>Don Irwin</cp:lastModifiedBy>
  <cp:revision>44</cp:revision>
  <dcterms:created xsi:type="dcterms:W3CDTF">2014-12-16T04:22:27Z</dcterms:created>
  <dcterms:modified xsi:type="dcterms:W3CDTF">2014-12-18T02:08:01Z</dcterms:modified>
</cp:coreProperties>
</file>