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7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6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andr01d@tutanota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Linux setup	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are we?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Andr01d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Red Team Captain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Pwnstar/gamemista</a:t>
            </a:r>
          </a:p>
          <a:p>
            <a:pPr indent="-381000" lvl="1" marL="914400">
              <a:spcBef>
                <a:spcPts val="0"/>
              </a:spcBef>
              <a:buSzPct val="100000"/>
            </a:pPr>
            <a:r>
              <a:rPr lang="en" sz="2400"/>
              <a:t>Red Team Co-Captain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Red Team?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Teams: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Red: Offensive Penetration Testing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Blue: Defensive Security Training/CCDC team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does Red Team do?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Performs penetration tests against a specific network of vm’s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Train the Blue Team/CCDC team for national and collegiate competitions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Compete in multiple CTF’s (capture the flag), including several DEFCON Quals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Prior knowledge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No specific prior knowledge needed, though familiarity of linux/unix operating systems is a good base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Survey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Complete the survey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Answer everything to the best of your ability</a:t>
            </a:r>
          </a:p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“Ball Sack” Curve</a:t>
            </a:r>
          </a:p>
        </p:txBody>
      </p:sp>
      <p:cxnSp>
        <p:nvCxnSpPr>
          <p:cNvPr id="90" name="Shape 90"/>
          <p:cNvCxnSpPr/>
          <p:nvPr/>
        </p:nvCxnSpPr>
        <p:spPr>
          <a:xfrm>
            <a:off x="3303100" y="1538250"/>
            <a:ext cx="0" cy="3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" name="Shape 91"/>
          <p:cNvCxnSpPr/>
          <p:nvPr/>
        </p:nvCxnSpPr>
        <p:spPr>
          <a:xfrm>
            <a:off x="3309975" y="4951225"/>
            <a:ext cx="41751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2" name="Shape 92"/>
          <p:cNvSpPr/>
          <p:nvPr/>
        </p:nvSpPr>
        <p:spPr>
          <a:xfrm>
            <a:off x="3309975" y="1359700"/>
            <a:ext cx="4285100" cy="3460025"/>
          </a:xfrm>
          <a:custGeom>
            <a:pathLst>
              <a:path extrusionOk="0" h="138401" w="171404">
                <a:moveTo>
                  <a:pt x="0" y="104655"/>
                </a:moveTo>
                <a:cubicBezTo>
                  <a:pt x="7416" y="96780"/>
                  <a:pt x="28155" y="51915"/>
                  <a:pt x="44499" y="57409"/>
                </a:cubicBezTo>
                <a:cubicBezTo>
                  <a:pt x="60842" y="62902"/>
                  <a:pt x="76912" y="147186"/>
                  <a:pt x="98063" y="137618"/>
                </a:cubicBezTo>
                <a:cubicBezTo>
                  <a:pt x="119213" y="128049"/>
                  <a:pt x="159180" y="22936"/>
                  <a:pt x="17140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3" name="Shape 93"/>
          <p:cNvSpPr txBox="1"/>
          <p:nvPr/>
        </p:nvSpPr>
        <p:spPr>
          <a:xfrm>
            <a:off x="2080625" y="3076475"/>
            <a:ext cx="12156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“1337’ness”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5219025" y="4819725"/>
            <a:ext cx="2444700" cy="1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</a:t>
            </a:r>
          </a:p>
        </p:txBody>
      </p:sp>
      <p:pic>
        <p:nvPicPr>
          <p:cNvPr descr="Image result for script kiddie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67450"/>
            <a:ext cx="2141224" cy="247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I keep from being a “script kiddie”?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Learn to program!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Scripting languages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Perl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Python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Bash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Low level languages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Assembly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TAKE NOTES</a:t>
            </a:r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Do your assigned homework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you have trouble, don’t be afraid to ask for help!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andr01d@tutanota.com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Message me on slack - andr01d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Learn to google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Google is your new best friend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Don’t try to learn a whole programming language over homework to create a simple script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Don’t get lost in google, it’s very easy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Most answers can be found in 1-2 Google searches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you need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Laptop with hypervisor capabilities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VMware Workstation/Fusion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you are a CS student, Workstation is free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Fusion is free for all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Binder/paper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Empty binder is fine if you are taking notes on the computer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Drive</a:t>
            </a:r>
          </a:p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 that will be used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Armitage/Metasploit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Exploit database/framework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Nmap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Tool for scanning networks/target computers for open ports and services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Nikto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Website vulnerability scanner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Vega/Burp Suite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Website scanner/proxy for multiple attacks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Many more to come.</a:t>
            </a:r>
          </a:p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Documentation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Cutycapt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Dradis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scripts off the github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github.com/CSARedTeam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Armitage for mapping network and logging attacks</a:t>
            </a:r>
          </a:p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