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Firewall 101: What is a firewall and how can i pwn it?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Other possible probing techniques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If you know one of the computers behind the firewall is a website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 nmap to spoof the port, aka port 80, for dns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Attempt to drop a webshell on the website, if you cannot get past the firewall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Or just generally pwn the website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Keep probing for computers behind the firewall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Nmap scan I found to work: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Nmap -O -sS -sV -T4 target_ip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If the firewall allows other ports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Spoof the port to whichever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Spoof ip, mac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What is a firewall?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Basic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Firewalls are computers which govern what can be sent to which computer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Where would I usually find a firewall?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Right behind a router of an internal network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Your home router can act as a firewall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Built-in firewall (aka Windows Firewall)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In the blue team network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Why use a firewall?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Protect against viruses/malware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Defend against external attackers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How do I find the firewalls?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 nmap to locate it in the network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Scan the non-firewall range, then scan the known firewall’d range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Typically the XX.XX.XX.2 on the network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Identify which one is the firewall by visiting the IP in your browser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Or do an OS scan with nmap, typical firewalls are linux based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Usually if you scan the firewall range, it will pop up in the scan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Ok, I found the firewall. What now?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Reconnaissance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If you find the firewall w/ nmap, it might show you the version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The web access page may give useful info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Do research on the firewall’s make and model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Look for versions, processes, etc.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Google for default creds, possible vulns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Try the default creds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If all else fails, attempt brute-force, but no network-based DoS or hail marry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For pfsense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Default creds: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Username: admin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Password: pfsense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For Cisco ASA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Default creds: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Username: cisco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Password: cisco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Possibly both blank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For Fortigate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Username: admin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Password: (blank)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Exploiting vulnerabilities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There are always available exploits for older versions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Common known pfsense exploits for pfsense: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CVE-2015-6511</a:t>
            </a:r>
          </a:p>
          <a:p>
            <a:pPr indent="-228600" lvl="3" marL="18288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Cross-site scripting vuln in pfsense &lt;2.2.3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CVE CVE-2015-1414</a:t>
            </a:r>
          </a:p>
          <a:p>
            <a:pPr indent="-228600" lvl="3" marL="18288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Integer overflow vuln, allows a DoS</a:t>
            </a:r>
          </a:p>
          <a:p>
            <a:pPr indent="-228600" lvl="3" marL="18288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Crafting an IGMP packet, triggering allocation of insufficient memory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Site list of common vulns: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https://www.cvedetails.com/vulnerability-list/vendor_id-11749/product_id-21763/Pfsense-Pfsense.html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If it happens to be something other than pfsense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 the info from recon to research vulnerabilities/exploits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Check metasploit for modules</a:t>
            </a:r>
          </a:p>
          <a:p>
            <a:pPr indent="-228600" lvl="1" marL="914400">
              <a:spcBef>
                <a:spcPts val="0"/>
              </a:spcBef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Discovering if the network is actually protected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Probe the network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Discover what ports/packets are allowed through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 nmap to craft different packets, see what is passed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If you can log into the firewall, check the settings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 tcpdump to test for tcp packet acceptance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Mkdir ~/scan_results/syn_scan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Sudo tcpdump host target_ip -w ~/scan_results/syn_scan/packets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Pause the scan(CTRL-Z)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Restart in background(bg)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Now run a nmap SYN scan on the firewall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Fg to bring tcpdump back to foreground, CTRL-C to quit it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Check the nmap.results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Check for open UDP ports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Mkdir ~/scan_results/udp_scan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Sudo tcpdump  host target_ip -w ~/scan_results/udp_scan/packets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CTRL-Z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Bg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 -sU in nmap for a UDP scan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Fg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CTRL-C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Check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