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ap.norsecorp.com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By andr01d</a:t>
            </a:r>
          </a:p>
        </p:txBody>
      </p:sp>
      <p:pic>
        <p:nvPicPr>
          <p:cNvPr descr="Image result for script kiddie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67449"/>
            <a:ext cx="3171750" cy="24760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 Tools 4 n00bs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to be covered: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Operating Systems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Basic enumeration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Network discovery/scanning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Pwning the boxes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Post-exploitation/maintaining access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Covering your tracks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Operating Systems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Kali linux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Black Arch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BackBox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Any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9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enumeration: A little bit of intel goes a long 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68200" y="1379050"/>
            <a:ext cx="8520600" cy="31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Whois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Nslookup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GOOGLE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 all the networks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64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Nessus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Openvas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Wireshark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Tcpdump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Aircrack-ng</a:t>
            </a:r>
          </a:p>
        </p:txBody>
      </p:sp>
      <p:pic>
        <p:nvPicPr>
          <p:cNvPr descr="Image result for sniffing packets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899" y="0"/>
            <a:ext cx="4991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 all the networks: Web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Nikto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Burp Suite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Subgraph Vega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Sqlmap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Sqlninja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BEEF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Xsser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Pwning the boxes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Metasploit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Bruteforce: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Hydra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Medussa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Passwords: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John the Ripper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Cane and Able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SSH, SSH, SSH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Armitage</a:t>
            </a:r>
          </a:p>
        </p:txBody>
      </p:sp>
      <p:pic>
        <p:nvPicPr>
          <p:cNvPr descr="Image result for hacker all your base are belong to us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25" y="2412924"/>
            <a:ext cx="3640774" cy="27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exploitatin...persistance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NETCAT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SSH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VNC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Meterpreter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Webshells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Rootkits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Keyloggers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Torshammer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Slobhammer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Andsmash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Hping3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Scapy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http://map.norsecorp.com/#/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