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esxi host and discovering target hosts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By andr01d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239925"/>
            <a:ext cx="8520600" cy="47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Set the IPv4 time-to-live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--ttl VALUE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Time the packet waits for a response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Spoof the source port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Firewall may allow ports for applications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DNS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FTP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UDP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--source-port PORT_NUM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via web browser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linux: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Sudo vim /etc/hosts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10.26.0.8 and vcsa.ccdc.local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windows: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Open notepad as admin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 notepad, open C:\Windows\System32\drivers\etc\hosts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10.26.0.8 and vcsa.ccdc.local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into the esxi host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vcsa.ccdc.local in a browser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nmap scans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TCP connect() scanning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Basic tcp scan, waits for a connect from each port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Many firewalls will block these simple scans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TCP SYN scans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Referred to as “half-open” scans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Sends a SYN packet, not fully opening your connections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Target will send back a SYN|ACK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A</a:t>
            </a:r>
            <a:r>
              <a:rPr b="1"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sends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a TCP </a:t>
            </a:r>
            <a:r>
              <a:rPr b="1" lang="en" sz="900">
                <a:solidFill>
                  <a:srgbClr val="FF0000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SYN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chronize packet to Host B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B receives A's </a:t>
            </a:r>
            <a:r>
              <a:rPr b="1" lang="en" sz="900">
                <a:solidFill>
                  <a:srgbClr val="FF0000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SYN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B</a:t>
            </a:r>
            <a:r>
              <a:rPr b="1"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sends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b="1" lang="en" sz="900">
                <a:solidFill>
                  <a:srgbClr val="0000FF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SYN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chronize-</a:t>
            </a:r>
            <a:r>
              <a:rPr b="1" lang="en" sz="900">
                <a:solidFill>
                  <a:srgbClr val="0000FF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ACK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nowledgement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A receives B's </a:t>
            </a:r>
            <a:r>
              <a:rPr b="1" lang="en" sz="900">
                <a:solidFill>
                  <a:srgbClr val="0000FF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SYN-ACK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A</a:t>
            </a:r>
            <a:r>
              <a:rPr b="1"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sends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CC00CC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ACK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nowledge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Host B receives </a:t>
            </a:r>
            <a:r>
              <a:rPr b="1" lang="en" sz="900">
                <a:solidFill>
                  <a:srgbClr val="CC00CC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ACK</a:t>
            </a:r>
            <a:r>
              <a:rPr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indent="-228600" lvl="2" marL="1371600" rtl="0">
              <a:spcBef>
                <a:spcPts val="900"/>
              </a:spcBef>
              <a:spcAft>
                <a:spcPts val="900"/>
              </a:spcAft>
            </a:pPr>
            <a:r>
              <a:rPr b="1" i="1"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TCP socket connection is </a:t>
            </a:r>
            <a:r>
              <a:rPr b="1" i="1" lang="en" sz="900">
                <a:solidFill>
                  <a:srgbClr val="009900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ESTABLISHED</a:t>
            </a:r>
            <a:r>
              <a:rPr b="1" i="1" lang="en" sz="900">
                <a:solidFill>
                  <a:srgbClr val="0F1419"/>
                </a:solidFill>
                <a:highlight>
                  <a:srgbClr val="B2C2D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950" y="445025"/>
            <a:ext cx="20574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nmap scans...cont.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8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TCP FIN scans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Some firewalls filter SYN scans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FIN packet is sent, closed ports send back an RST packet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Open ports will reject the packet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Windows boxes often sent RST’s regardless of the state of the port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-U option in 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Fragmentation scanning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Splitting up the packets into desirable size bytes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Makes it harder for packet filters and firewalls to detect what the scan is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Might trip up the firewall, cause it to crash, be careful with it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-f SIZEOFPACKET in 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 sz="1800">
                <a:solidFill>
                  <a:srgbClr val="000000"/>
                </a:solidFill>
              </a:rPr>
              <a:t>TCP reverse ident san</a:t>
            </a:r>
            <a:r>
              <a:rPr lang="en">
                <a:solidFill>
                  <a:srgbClr val="000000"/>
                </a:solidFill>
              </a:rPr>
              <a:t>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ident protocol allows the disclosure of the username of the owner of whatever process you connect to via TCP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Host Discovery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nmap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Common nmap tags: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Operating System fingerprinting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-sS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TCP SYN 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-sV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Determines service/version info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-S &lt;IP_ADDRESS&gt;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Spoof ip address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Example simple nmap range scan: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Sudo nmap -O -sS -sV 10.50.50.0/24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Firewall evasion w/ nmap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Fragment packets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-f IP_RANGE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Splits up packets to mitigate packet inspection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--mtu SIZE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you to set the size of the packets, instead of using -f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 warey of this scan! May cause firewall or network to crash if it cannot handle the load of many small packets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Using Decoy addresses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-D RND:NUM/decoy1,decoy2… IP_RANGE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you to split the scan into several spoofed ip’s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Zombie 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an idle IP on the network to scan, not getting your ip blocked.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a metasploit module to find idle computers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Msf &gt; use auxiliary/scanner/ip/ipidseq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Msf auxiliary(ipidseq) &gt; set RHOSTS IP_RANGE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Msf auxiliary(ipidseq) &gt; run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Choose an IP to use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-sI ZOMBIE_IP IP_RANGE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Random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--data-length NUM IP_RANGE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Firewalls commonly look for typical size of port scan packets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9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Random Order scan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--randomize-hosts IP_RANGE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Confuses firewall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MAC Address Spoofing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you find a mac address allowed by the firewall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To specify your own spoofed address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--spoof-mac MAC_ADDR IP_RANGE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To generate a random address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--spoof-mac MAC_ADDR IP_RANGE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Sending bad checksums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you to confuse the firewall with bad data</a:t>
            </a:r>
          </a:p>
          <a:p>
            <a:pPr indent="-228600" lvl="2" marL="1371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Nmap --badsum IP_RANGE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