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ProximaNova-italic.fntdata"/><Relationship Id="rId6" Type="http://schemas.openxmlformats.org/officeDocument/2006/relationships/slide" Target="slides/slide2.xml"/><Relationship Id="rId18" Type="http://schemas.openxmlformats.org/officeDocument/2006/relationships/font" Target="fonts/ProximaNova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bank.com/transfer.do?acct=H4x0r&amp;amt;=$100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w3schools.com/sql/sql_injection.asp" TargetMode="External"/><Relationship Id="rId4" Type="http://schemas.openxmlformats.org/officeDocument/2006/relationships/hyperlink" Target="https://www.owasp.org/index.php/Blind_SQL_Injection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Web exploitation: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number 1 threat to Blue Team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Stored XSS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Exploiting a vulnerability in a user input, likely a comment section of forum types, contact page, etc.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&lt;script&gt;alert(“Y0u H4v3 B33N h4X3D”)&lt;/script&gt;</a:t>
            </a:r>
          </a:p>
          <a:p>
            <a:pPr indent="-228600" lvl="3" marL="1828800" rtl="0">
              <a:spcBef>
                <a:spcPts val="0"/>
              </a:spcBef>
            </a:pPr>
            <a:r>
              <a:rPr lang="en"/>
              <a:t>Inserts script into html that is loaded every time someone visits the page</a:t>
            </a:r>
          </a:p>
          <a:p>
            <a:pPr indent="-228600" lvl="3" marL="1828800" rtl="0">
              <a:spcBef>
                <a:spcPts val="0"/>
              </a:spcBef>
            </a:pPr>
            <a:r>
              <a:rPr lang="en"/>
              <a:t>Opens an alert box, displaying text</a:t>
            </a:r>
          </a:p>
          <a:p>
            <a:pPr indent="-228600" lvl="3" marL="1828800" rtl="0">
              <a:spcBef>
                <a:spcPts val="0"/>
              </a:spcBef>
            </a:pPr>
            <a:r>
              <a:rPr lang="en"/>
              <a:t>Could be used to </a:t>
            </a:r>
            <a:r>
              <a:rPr lang="en"/>
              <a:t>retrieve</a:t>
            </a:r>
            <a:r>
              <a:rPr lang="en"/>
              <a:t> malicious information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Reflected XSS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Website does not have to be vulnerable to code injection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Typically used in phishing attacks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Attacker creates hyperlink w/ script and redirection</a:t>
            </a:r>
          </a:p>
          <a:p>
            <a:pPr indent="-228600" lvl="2" marL="1371600">
              <a:spcBef>
                <a:spcPts val="0"/>
              </a:spcBef>
            </a:pPr>
            <a:r>
              <a:rPr lang="en"/>
              <a:t>Target clicks link, connects to actual website, website executes script, and script is reflected back to attacker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Cross Site Request Forgery attack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Also known as session riding, or sea surf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Attacker study’s application, input forms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Embeds link containing information needed</a:t>
            </a:r>
          </a:p>
          <a:p>
            <a:pPr indent="-228600" lvl="3" marL="1828800" rtl="0">
              <a:spcBef>
                <a:spcPts val="0"/>
              </a:spcBef>
            </a:pPr>
            <a:r>
              <a:rPr lang="en"/>
              <a:t>&lt;a “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https://bank.com/transfer.do?acct=H4x0r&amp;amt;=$100</a:t>
            </a:r>
            <a:r>
              <a:rPr lang="en"/>
              <a:t>”&gt; Read More! &lt;/a&gt;</a:t>
            </a:r>
          </a:p>
          <a:p>
            <a:pPr indent="-228600" lvl="2" marL="1371600">
              <a:spcBef>
                <a:spcPts val="0"/>
              </a:spcBef>
            </a:pPr>
            <a:r>
              <a:rPr lang="en"/>
              <a:t>Server executes request, transfers amount to attacker’s account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Upload vulnerability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Vulnerability in how file uploads are handled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Example: user profile image upload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Find where it stores files uploaded, upload actual picture and browse to it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Upload malicious file, such as webshell</a:t>
            </a:r>
          </a:p>
          <a:p>
            <a:pPr indent="-228600" lvl="3" marL="1828800" rtl="0">
              <a:spcBef>
                <a:spcPts val="0"/>
              </a:spcBef>
            </a:pPr>
            <a:r>
              <a:rPr lang="en"/>
              <a:t>My favorite webshell goto: weevely</a:t>
            </a:r>
          </a:p>
          <a:p>
            <a:pPr indent="-228600" lvl="4" marL="2286000" rtl="0">
              <a:spcBef>
                <a:spcPts val="0"/>
              </a:spcBef>
            </a:pPr>
            <a:r>
              <a:rPr lang="en"/>
              <a:t>Weevely scripts are telnet-like sessions initiated by the attacker</a:t>
            </a:r>
          </a:p>
          <a:p>
            <a:pPr indent="-228600" lvl="3" marL="1828800" rtl="0">
              <a:spcBef>
                <a:spcPts val="0"/>
              </a:spcBef>
            </a:pPr>
            <a:r>
              <a:rPr lang="en"/>
              <a:t>Other webshells are available, just google it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Why is web the number 1 threat?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All web is outward facing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Web must be up at all times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You can hide traffic through http, aka. Port 80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If you can get credentials or break into admin web controls, the possibilities are almost endless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Phpmyadmin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Defacing is a good way to troll!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Finding vulnerabilities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Nmap the website, look for outward facing SQL servers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Try default creds, aka. ‘Admin’,’password’, etc.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Scan the website with a vulnerability scanner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Common scanners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Nikto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Subgraph Vega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Burp Suite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Look for SQL injection, XSS, arbitrary file uploads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Sql injection: The most common injection vulnerability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What is SQL?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 language used to query databases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Common SQL servers include MySQL, SQLserver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Sql injection consists of injecting a SQL query to user input from the client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When does SQL injection occur?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When data is input from an untrusted source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The data is used to construct a SQL database query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Where is SQLi a problem?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PHP and ASP applications are commonly vulnerable, due to older functional interfaces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What can be gained from SQLi?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Authentication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Username/passwords are commonly stored in a SQL server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Confidential information other than user/pass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Many applications of a SQL server use the database for storing classified information</a:t>
            </a:r>
          </a:p>
          <a:p>
            <a:pPr indent="-228600" lvl="3" marL="1828800" rtl="0">
              <a:spcBef>
                <a:spcPts val="0"/>
              </a:spcBef>
            </a:pPr>
            <a:r>
              <a:rPr lang="en"/>
              <a:t>Credit card numbers, addresses, emails, etc.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Damaging the integrity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Able to modify/delete data stored in the server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Possibly take down the service, taking points from Blue team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Two types of common SQL injection techniques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“Classic” SQL injection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User input is unfiltered, allowing for straight injection and feedback from the query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“Blind” SQL injection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Attacker can communicate with the SQL server, but no information from the query is provided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The server gives back ‘True’ or ‘False’ making this technique more difficult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Common SQL injection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“Classic” SQL injection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Examples: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https://www.w3schools.com/sql/sql_injection.asp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“Blind” SQL injection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Examples: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https://www.owasp.org/index.php/Blind_SQL_Injection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Common SQLi statements:</a:t>
            </a:r>
          </a:p>
          <a:p>
            <a:pPr indent="-228600" lvl="1" marL="9144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" sz="1050">
                <a:solidFill>
                  <a:srgbClr val="00000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' OR '1'='1 </a:t>
            </a:r>
            <a:br>
              <a:rPr lang="en" sz="1050">
                <a:solidFill>
                  <a:srgbClr val="00000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50">
                <a:solidFill>
                  <a:srgbClr val="00000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' OR '1'='1' -- </a:t>
            </a:r>
            <a:br>
              <a:rPr lang="en" sz="1050">
                <a:solidFill>
                  <a:srgbClr val="00000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50">
                <a:solidFill>
                  <a:srgbClr val="00000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' OR '1'='1' ({ </a:t>
            </a:r>
            <a:br>
              <a:rPr lang="en" sz="1050">
                <a:solidFill>
                  <a:srgbClr val="00000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50">
                <a:solidFill>
                  <a:srgbClr val="00000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' OR '1'='1' /*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Why do these query’s work?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Incorrect filtered input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SELECT * FROM users WHERE username = ‘’ OR ‘1’ = ‘1’ ;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SELECT * FROM users WHERE username = ‘’ OR ‘1’ = ‘1’ -- ;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SELECT * FROM users WHERE username = ‘’ OR ‘1’ = ‘1’ ({ ;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**Notice there is a space at the end of each query**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Why extra characters at the end of the query? (-- or ({)</a:t>
            </a:r>
          </a:p>
          <a:p>
            <a:pPr indent="-228600" lvl="3" marL="1828800" rtl="0">
              <a:spcBef>
                <a:spcPts val="0"/>
              </a:spcBef>
            </a:pPr>
            <a:r>
              <a:rPr lang="en"/>
              <a:t>Blocks the rest of the query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Incorrect type handling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SELECT * FROM userinfo WHERE id=1; DROP TABLE users;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XSS: Cross Site Scripting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What is Cross Site Scripting?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Injecting a script which runs every time a page is loaded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Two types of commons XSS attacks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Stored XSS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Reflected XSS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What impact can this have?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Stealing of credentials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Session hijacking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Redirection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Trojan installation on target computer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etc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