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rot="5400000">
            <a:off x="7500300" y="504"/>
            <a:ext cx="1643700" cy="1643700"/>
          </a:xfrm>
          <a:prstGeom prst="diagStripe">
            <a:avLst>
              <a:gd fmla="val 0" name="adj"/>
            </a:avLst>
          </a:prstGeom>
          <a:solidFill>
            <a:schemeClr val="lt1">
              <a:alpha val="3030"/>
            </a:schemeClr>
          </a:solidFill>
          <a:ln>
            <a:noFill/>
          </a:ln>
        </p:spPr>
        <p:txBody>
          <a:bodyPr anchorCtr="0" anchor="ctr" bIns="91425" lIns="91425" rIns="91425" wrap="square" tIns="91425">
            <a:noAutofit/>
          </a:bodyPr>
          <a:lstStyle/>
          <a:p>
            <a:pPr lvl="0">
              <a:spcBef>
                <a:spcPts val="0"/>
              </a:spcBef>
              <a:buNone/>
            </a:pPr>
            <a:r>
              <a:t/>
            </a:r>
            <a:endParaRPr/>
          </a:p>
        </p:txBody>
      </p:sp>
      <p:grpSp>
        <p:nvGrpSpPr>
          <p:cNvPr id="11" name="Shape 11"/>
          <p:cNvGrpSpPr/>
          <p:nvPr/>
        </p:nvGrpSpPr>
        <p:grpSpPr>
          <a:xfrm>
            <a:off x="0" y="490"/>
            <a:ext cx="5153704" cy="5134399"/>
            <a:chOff x="0" y="75"/>
            <a:chExt cx="5153704" cy="5152950"/>
          </a:xfrm>
        </p:grpSpPr>
        <p:sp>
          <p:nvSpPr>
            <p:cNvPr id="12" name="Shape 12"/>
            <p:cNvSpPr/>
            <p:nvPr/>
          </p:nvSpPr>
          <p:spPr>
            <a:xfrm rot="-5400000">
              <a:off x="454" y="-225"/>
              <a:ext cx="5152800" cy="5153700"/>
            </a:xfrm>
            <a:prstGeom prst="diagStripe">
              <a:avLst>
                <a:gd fmla="val 50000" name="adj"/>
              </a:avLst>
            </a:prstGeom>
            <a:solidFill>
              <a:schemeClr val="lt1">
                <a:alpha val="3030"/>
              </a:schemeClr>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rIns="91425" wrap="square" tIns="91425">
              <a:noAutofit/>
            </a:bodyPr>
            <a:lstStyle/>
            <a:p>
              <a:pPr lvl="0">
                <a:spcBef>
                  <a:spcPts val="0"/>
                </a:spcBef>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5" name="Shape 15"/>
            <p:cNvSpPr/>
            <p:nvPr/>
          </p:nvSpPr>
          <p:spPr>
            <a:xfrm flipH="1">
              <a:off x="652821" y="590034"/>
              <a:ext cx="2300100" cy="2299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rIns="91425" wrap="square" tIns="91425"/>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rIns="91425" wrap="square" tIns="91425"/>
          <a:lstStyle>
            <a:lvl1pPr lvl="0">
              <a:lnSpc>
                <a:spcPct val="100000"/>
              </a:lnSpc>
              <a:spcBef>
                <a:spcPts val="0"/>
              </a:spcBef>
              <a:spcAft>
                <a:spcPts val="0"/>
              </a:spcAft>
              <a:buNone/>
              <a:defRPr/>
            </a:lvl1pPr>
            <a:lvl2pPr lvl="1">
              <a:lnSpc>
                <a:spcPct val="100000"/>
              </a:lnSpc>
              <a:spcBef>
                <a:spcPts val="0"/>
              </a:spcBef>
              <a:spcAft>
                <a:spcPts val="0"/>
              </a:spcAft>
              <a:buSzPct val="100000"/>
              <a:buNone/>
              <a:defRPr sz="1300"/>
            </a:lvl2pPr>
            <a:lvl3pPr lvl="2">
              <a:lnSpc>
                <a:spcPct val="100000"/>
              </a:lnSpc>
              <a:spcBef>
                <a:spcPts val="0"/>
              </a:spcBef>
              <a:spcAft>
                <a:spcPts val="0"/>
              </a:spcAft>
              <a:buSzPct val="100000"/>
              <a:buNone/>
              <a:defRPr sz="1300"/>
            </a:lvl3pPr>
            <a:lvl4pPr lvl="3">
              <a:lnSpc>
                <a:spcPct val="100000"/>
              </a:lnSpc>
              <a:spcBef>
                <a:spcPts val="0"/>
              </a:spcBef>
              <a:spcAft>
                <a:spcPts val="0"/>
              </a:spcAft>
              <a:buSzPct val="100000"/>
              <a:buNone/>
              <a:defRPr sz="1300"/>
            </a:lvl4pPr>
            <a:lvl5pPr lvl="4">
              <a:lnSpc>
                <a:spcPct val="100000"/>
              </a:lnSpc>
              <a:spcBef>
                <a:spcPts val="0"/>
              </a:spcBef>
              <a:spcAft>
                <a:spcPts val="0"/>
              </a:spcAft>
              <a:buSzPct val="100000"/>
              <a:buNone/>
              <a:defRPr sz="1300"/>
            </a:lvl5pPr>
            <a:lvl6pPr lvl="5">
              <a:lnSpc>
                <a:spcPct val="100000"/>
              </a:lnSpc>
              <a:spcBef>
                <a:spcPts val="0"/>
              </a:spcBef>
              <a:spcAft>
                <a:spcPts val="0"/>
              </a:spcAft>
              <a:buSzPct val="100000"/>
              <a:buNone/>
              <a:defRPr sz="1300"/>
            </a:lvl6pPr>
            <a:lvl7pPr lvl="6">
              <a:lnSpc>
                <a:spcPct val="100000"/>
              </a:lnSpc>
              <a:spcBef>
                <a:spcPts val="0"/>
              </a:spcBef>
              <a:spcAft>
                <a:spcPts val="0"/>
              </a:spcAft>
              <a:buSzPct val="100000"/>
              <a:buNone/>
              <a:defRPr sz="1300"/>
            </a:lvl7pPr>
            <a:lvl8pPr lvl="7">
              <a:lnSpc>
                <a:spcPct val="100000"/>
              </a:lnSpc>
              <a:spcBef>
                <a:spcPts val="0"/>
              </a:spcBef>
              <a:spcAft>
                <a:spcPts val="0"/>
              </a:spcAft>
              <a:buSzPct val="100000"/>
              <a:buNone/>
              <a:defRPr sz="1300"/>
            </a:lvl8pPr>
            <a:lvl9pPr lvl="8">
              <a:lnSpc>
                <a:spcPct val="100000"/>
              </a:lnSpc>
              <a:spcBef>
                <a:spcPts val="0"/>
              </a:spcBef>
              <a:spcAft>
                <a:spcPts val="0"/>
              </a:spcAft>
              <a:buSzPct val="100000"/>
              <a:buNone/>
              <a:defRPr sz="1300"/>
            </a:lvl9pPr>
          </a:lstStyle>
          <a:p/>
        </p:txBody>
      </p:sp>
      <p:sp>
        <p:nvSpPr>
          <p:cNvPr id="18" name="Shape 18"/>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4"/>
            <a:chOff x="4406400" y="0"/>
            <a:chExt cx="4737600" cy="5143064"/>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0" name="Shape 110"/>
            <p:cNvSpPr/>
            <p:nvPr/>
          </p:nvSpPr>
          <p:spPr>
            <a:xfrm flipH="1">
              <a:off x="5849857" y="1443955"/>
              <a:ext cx="808800" cy="808799"/>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1" name="Shape 111"/>
            <p:cNvSpPr/>
            <p:nvPr/>
          </p:nvSpPr>
          <p:spPr>
            <a:xfrm rot="-5400000">
              <a:off x="5987080" y="2469465"/>
              <a:ext cx="808800" cy="808799"/>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2" name="Shape 112"/>
            <p:cNvSpPr/>
            <p:nvPr/>
          </p:nvSpPr>
          <p:spPr>
            <a:xfrm flipH="1">
              <a:off x="6222114" y="267695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3" name="Shape 113"/>
            <p:cNvSpPr/>
            <p:nvPr/>
          </p:nvSpPr>
          <p:spPr>
            <a:xfrm rot="-5400000">
              <a:off x="6675341" y="1862017"/>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115" name="Shape 115"/>
            <p:cNvSpPr/>
            <p:nvPr/>
          </p:nvSpPr>
          <p:spPr>
            <a:xfrm rot="-5400000">
              <a:off x="6861140" y="247781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8" name="Shape 118"/>
            <p:cNvSpPr/>
            <p:nvPr/>
          </p:nvSpPr>
          <p:spPr>
            <a:xfrm rot="-5400000">
              <a:off x="7047599" y="309501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9" name="Shape 119"/>
            <p:cNvSpPr/>
            <p:nvPr/>
          </p:nvSpPr>
          <p:spPr>
            <a:xfrm flipH="1">
              <a:off x="7276649" y="330250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2" name="Shape 122"/>
            <p:cNvSpPr/>
            <p:nvPr/>
          </p:nvSpPr>
          <p:spPr>
            <a:xfrm rot="-5400000">
              <a:off x="8102490" y="371847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3" name="Shape 123"/>
            <p:cNvSpPr/>
            <p:nvPr/>
          </p:nvSpPr>
          <p:spPr>
            <a:xfrm flipH="1">
              <a:off x="8334532" y="392596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4" name="Shape 124"/>
            <p:cNvSpPr/>
            <p:nvPr/>
          </p:nvSpPr>
          <p:spPr>
            <a:xfrm rot="-5400000">
              <a:off x="8288289" y="433426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25" name="Shape 125"/>
          <p:cNvSpPr txBox="1"/>
          <p:nvPr>
            <p:ph type="title"/>
          </p:nvPr>
        </p:nvSpPr>
        <p:spPr>
          <a:xfrm>
            <a:off x="823850" y="1284675"/>
            <a:ext cx="4776000" cy="1300800"/>
          </a:xfrm>
          <a:prstGeom prst="rect">
            <a:avLst/>
          </a:prstGeom>
        </p:spPr>
        <p:txBody>
          <a:bodyPr anchorCtr="0" anchor="t" bIns="91425" lIns="91425" rIns="91425" wrap="square" tIns="91425"/>
          <a:lstStyle>
            <a:lvl1pPr lvl="0">
              <a:spcBef>
                <a:spcPts val="0"/>
              </a:spcBef>
              <a:buSzPct val="100000"/>
              <a:defRPr sz="8000"/>
            </a:lvl1pPr>
            <a:lvl2pPr lvl="1">
              <a:spcBef>
                <a:spcPts val="0"/>
              </a:spcBef>
              <a:buSzPct val="100000"/>
              <a:defRPr sz="8000"/>
            </a:lvl2pPr>
            <a:lvl3pPr lvl="2">
              <a:spcBef>
                <a:spcPts val="0"/>
              </a:spcBef>
              <a:buSzPct val="100000"/>
              <a:defRPr sz="8000"/>
            </a:lvl3pPr>
            <a:lvl4pPr lvl="3">
              <a:spcBef>
                <a:spcPts val="0"/>
              </a:spcBef>
              <a:buSzPct val="100000"/>
              <a:defRPr sz="8000"/>
            </a:lvl4pPr>
            <a:lvl5pPr lvl="4">
              <a:spcBef>
                <a:spcPts val="0"/>
              </a:spcBef>
              <a:buSzPct val="100000"/>
              <a:defRPr sz="8000"/>
            </a:lvl5pPr>
            <a:lvl6pPr lvl="5">
              <a:spcBef>
                <a:spcPts val="0"/>
              </a:spcBef>
              <a:buSzPct val="100000"/>
              <a:defRPr sz="8000"/>
            </a:lvl6pPr>
            <a:lvl7pPr lvl="6">
              <a:spcBef>
                <a:spcPts val="0"/>
              </a:spcBef>
              <a:buSzPct val="100000"/>
              <a:defRPr sz="8000"/>
            </a:lvl7pPr>
            <a:lvl8pPr lvl="7">
              <a:spcBef>
                <a:spcPts val="0"/>
              </a:spcBef>
              <a:buSzPct val="100000"/>
              <a:defRPr sz="8000"/>
            </a:lvl8pPr>
            <a:lvl9pPr lvl="8">
              <a:spcBef>
                <a:spcPts val="0"/>
              </a:spcBef>
              <a:buSzPct val="100000"/>
              <a:defRPr sz="8000"/>
            </a:lvl9pPr>
          </a:lstStyle>
          <a:p/>
        </p:txBody>
      </p:sp>
      <p:sp>
        <p:nvSpPr>
          <p:cNvPr id="126" name="Shape 126"/>
          <p:cNvSpPr txBox="1"/>
          <p:nvPr>
            <p:ph idx="1" type="body"/>
          </p:nvPr>
        </p:nvSpPr>
        <p:spPr>
          <a:xfrm>
            <a:off x="823850" y="2643124"/>
            <a:ext cx="4776000" cy="12189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27" name="Shape 127"/>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4"/>
            <a:chOff x="4406400" y="0"/>
            <a:chExt cx="4737600" cy="5143064"/>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4" name="Shape 24"/>
            <p:cNvSpPr/>
            <p:nvPr/>
          </p:nvSpPr>
          <p:spPr>
            <a:xfrm flipH="1">
              <a:off x="5849857" y="1443955"/>
              <a:ext cx="808800" cy="808799"/>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5" name="Shape 25"/>
            <p:cNvSpPr/>
            <p:nvPr/>
          </p:nvSpPr>
          <p:spPr>
            <a:xfrm rot="-5400000">
              <a:off x="5987080" y="2469465"/>
              <a:ext cx="808800" cy="808799"/>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6" name="Shape 26"/>
            <p:cNvSpPr/>
            <p:nvPr/>
          </p:nvSpPr>
          <p:spPr>
            <a:xfrm flipH="1">
              <a:off x="6222114" y="267695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p:nvPr/>
          </p:nvSpPr>
          <p:spPr>
            <a:xfrm rot="-5400000">
              <a:off x="6675341" y="1862017"/>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29" name="Shape 29"/>
            <p:cNvSpPr/>
            <p:nvPr/>
          </p:nvSpPr>
          <p:spPr>
            <a:xfrm rot="-5400000">
              <a:off x="6861140" y="247781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2" name="Shape 32"/>
            <p:cNvSpPr/>
            <p:nvPr/>
          </p:nvSpPr>
          <p:spPr>
            <a:xfrm rot="-5400000">
              <a:off x="7047599" y="309501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3" name="Shape 33"/>
            <p:cNvSpPr/>
            <p:nvPr/>
          </p:nvSpPr>
          <p:spPr>
            <a:xfrm flipH="1">
              <a:off x="7276649" y="330250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6" name="Shape 36"/>
            <p:cNvSpPr/>
            <p:nvPr/>
          </p:nvSpPr>
          <p:spPr>
            <a:xfrm rot="-5400000">
              <a:off x="8102490" y="371847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p:nvPr/>
          </p:nvSpPr>
          <p:spPr>
            <a:xfrm flipH="1">
              <a:off x="8334532" y="392596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8" name="Shape 38"/>
            <p:cNvSpPr/>
            <p:nvPr/>
          </p:nvSpPr>
          <p:spPr>
            <a:xfrm rot="-5400000">
              <a:off x="8288289" y="433426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44" name="Shape 44"/>
            <p:cNvSpPr/>
            <p:nvPr/>
          </p:nvSpPr>
          <p:spPr>
            <a:xfrm flipH="1">
              <a:off x="229050" y="588488"/>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51" name="Shape 51"/>
            <p:cNvSpPr/>
            <p:nvPr/>
          </p:nvSpPr>
          <p:spPr>
            <a:xfrm flipH="1">
              <a:off x="229050" y="588488"/>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5" name="Shape 55"/>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59" name="Shape 59"/>
            <p:cNvSpPr/>
            <p:nvPr/>
          </p:nvSpPr>
          <p:spPr>
            <a:xfrm flipH="1">
              <a:off x="229050" y="588488"/>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61" name="Shape 61"/>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65" name="Shape 65"/>
            <p:cNvSpPr/>
            <p:nvPr/>
          </p:nvSpPr>
          <p:spPr>
            <a:xfrm flipH="1">
              <a:off x="229050" y="588488"/>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8" name="Shape 68"/>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4" name="Shape 74"/>
            <p:cNvSpPr/>
            <p:nvPr/>
          </p:nvSpPr>
          <p:spPr>
            <a:xfrm flipH="1">
              <a:off x="5849857" y="1444077"/>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5" name="Shape 75"/>
            <p:cNvSpPr/>
            <p:nvPr/>
          </p:nvSpPr>
          <p:spPr>
            <a:xfrm rot="-5400000">
              <a:off x="5987080" y="2469742"/>
              <a:ext cx="808800" cy="808799"/>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6" name="Shape 76"/>
            <p:cNvSpPr/>
            <p:nvPr/>
          </p:nvSpPr>
          <p:spPr>
            <a:xfrm flipH="1">
              <a:off x="6222114" y="267717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7" name="Shape 77"/>
            <p:cNvSpPr/>
            <p:nvPr/>
          </p:nvSpPr>
          <p:spPr>
            <a:xfrm rot="-5400000">
              <a:off x="6675341" y="186224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79" name="Shape 79"/>
            <p:cNvSpPr/>
            <p:nvPr/>
          </p:nvSpPr>
          <p:spPr>
            <a:xfrm rot="-5400000">
              <a:off x="6861140" y="247808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0" name="Shape 80"/>
            <p:cNvSpPr/>
            <p:nvPr/>
          </p:nvSpPr>
          <p:spPr>
            <a:xfrm flipH="1">
              <a:off x="7965266" y="2693191"/>
              <a:ext cx="808800" cy="808799"/>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1" name="Shape 81"/>
            <p:cNvSpPr/>
            <p:nvPr/>
          </p:nvSpPr>
          <p:spPr>
            <a:xfrm flipH="1">
              <a:off x="8145082" y="330903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2" name="Shape 82"/>
            <p:cNvSpPr/>
            <p:nvPr/>
          </p:nvSpPr>
          <p:spPr>
            <a:xfrm rot="-5400000">
              <a:off x="7047599" y="309534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6" name="Shape 86"/>
            <p:cNvSpPr/>
            <p:nvPr/>
          </p:nvSpPr>
          <p:spPr>
            <a:xfrm rot="-5400000">
              <a:off x="8102490" y="371885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7" name="Shape 87"/>
            <p:cNvSpPr/>
            <p:nvPr/>
          </p:nvSpPr>
          <p:spPr>
            <a:xfrm flipH="1">
              <a:off x="8334532" y="392629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8" name="Shape 88"/>
            <p:cNvSpPr/>
            <p:nvPr/>
          </p:nvSpPr>
          <p:spPr>
            <a:xfrm rot="-5400000">
              <a:off x="8288289" y="433470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0" name="Shape 90"/>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94" name="Shape 94"/>
            <p:cNvSpPr/>
            <p:nvPr/>
          </p:nvSpPr>
          <p:spPr>
            <a:xfrm flipH="1">
              <a:off x="229050" y="588488"/>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rIns="91425" wrap="square" tIns="91425"/>
          <a:lstStyle>
            <a:lvl1pPr lvl="0">
              <a:lnSpc>
                <a:spcPct val="100000"/>
              </a:lnSpc>
              <a:spcBef>
                <a:spcPts val="0"/>
              </a:spcBef>
              <a:spcAft>
                <a:spcPts val="0"/>
              </a:spcAft>
              <a:buNone/>
              <a:defRPr/>
            </a:lvl1pPr>
            <a:lvl2pPr lvl="1">
              <a:lnSpc>
                <a:spcPct val="100000"/>
              </a:lnSpc>
              <a:spcBef>
                <a:spcPts val="0"/>
              </a:spcBef>
              <a:spcAft>
                <a:spcPts val="0"/>
              </a:spcAft>
              <a:buSzPct val="100000"/>
              <a:buNone/>
              <a:defRPr sz="1300"/>
            </a:lvl2pPr>
            <a:lvl3pPr lvl="2">
              <a:lnSpc>
                <a:spcPct val="100000"/>
              </a:lnSpc>
              <a:spcBef>
                <a:spcPts val="0"/>
              </a:spcBef>
              <a:spcAft>
                <a:spcPts val="0"/>
              </a:spcAft>
              <a:buSzPct val="100000"/>
              <a:buNone/>
              <a:defRPr sz="1300"/>
            </a:lvl3pPr>
            <a:lvl4pPr lvl="3">
              <a:lnSpc>
                <a:spcPct val="100000"/>
              </a:lnSpc>
              <a:spcBef>
                <a:spcPts val="0"/>
              </a:spcBef>
              <a:spcAft>
                <a:spcPts val="0"/>
              </a:spcAft>
              <a:buSzPct val="100000"/>
              <a:buNone/>
              <a:defRPr sz="1300"/>
            </a:lvl4pPr>
            <a:lvl5pPr lvl="4">
              <a:lnSpc>
                <a:spcPct val="100000"/>
              </a:lnSpc>
              <a:spcBef>
                <a:spcPts val="0"/>
              </a:spcBef>
              <a:spcAft>
                <a:spcPts val="0"/>
              </a:spcAft>
              <a:buSzPct val="100000"/>
              <a:buNone/>
              <a:defRPr sz="1300"/>
            </a:lvl5pPr>
            <a:lvl6pPr lvl="5">
              <a:lnSpc>
                <a:spcPct val="100000"/>
              </a:lnSpc>
              <a:spcBef>
                <a:spcPts val="0"/>
              </a:spcBef>
              <a:spcAft>
                <a:spcPts val="0"/>
              </a:spcAft>
              <a:buSzPct val="100000"/>
              <a:buNone/>
              <a:defRPr sz="1300"/>
            </a:lvl6pPr>
            <a:lvl7pPr lvl="6">
              <a:lnSpc>
                <a:spcPct val="100000"/>
              </a:lnSpc>
              <a:spcBef>
                <a:spcPts val="0"/>
              </a:spcBef>
              <a:spcAft>
                <a:spcPts val="0"/>
              </a:spcAft>
              <a:buSzPct val="100000"/>
              <a:buNone/>
              <a:defRPr sz="1300"/>
            </a:lvl7pPr>
            <a:lvl8pPr lvl="7">
              <a:lnSpc>
                <a:spcPct val="100000"/>
              </a:lnSpc>
              <a:spcBef>
                <a:spcPts val="0"/>
              </a:spcBef>
              <a:spcAft>
                <a:spcPts val="0"/>
              </a:spcAft>
              <a:buSzPct val="100000"/>
              <a:buNone/>
              <a:defRPr sz="1300"/>
            </a:lvl8pPr>
            <a:lvl9pPr lvl="8">
              <a:lnSpc>
                <a:spcPct val="100000"/>
              </a:lnSpc>
              <a:spcBef>
                <a:spcPts val="0"/>
              </a:spcBef>
              <a:spcAft>
                <a:spcPts val="0"/>
              </a:spcAft>
              <a:buSzPct val="1000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8" name="Shape 98"/>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99" name="Shape 99"/>
        <p:cNvGrpSpPr/>
        <p:nvPr/>
      </p:nvGrpSpPr>
      <p:grpSpPr>
        <a:xfrm>
          <a:off x="0" y="0"/>
          <a:ext cx="0" cy="0"/>
          <a:chOff x="0" y="0"/>
          <a:chExt cx="0" cy="0"/>
        </a:xfrm>
      </p:grpSpPr>
      <p:grpSp>
        <p:nvGrpSpPr>
          <p:cNvPr id="100" name="Shape 100"/>
          <p:cNvGrpSpPr/>
          <p:nvPr/>
        </p:nvGrpSpPr>
        <p:grpSpPr>
          <a:xfrm>
            <a:off x="0" y="4128571"/>
            <a:ext cx="698925" cy="684657"/>
            <a:chOff x="0" y="3785671"/>
            <a:chExt cx="698925" cy="684657"/>
          </a:xfrm>
        </p:grpSpPr>
        <p:sp>
          <p:nvSpPr>
            <p:cNvPr id="101" name="Shape 101"/>
            <p:cNvSpPr/>
            <p:nvPr/>
          </p:nvSpPr>
          <p:spPr>
            <a:xfrm rot="-5400000">
              <a:off x="0" y="3785671"/>
              <a:ext cx="544800" cy="544800"/>
            </a:xfrm>
            <a:prstGeom prst="diagStripe">
              <a:avLst>
                <a:gd fmla="val 50000" name="adj"/>
              </a:avLst>
            </a:prstGeom>
            <a:solidFill>
              <a:schemeClr val="lt1">
                <a:alpha val="9620"/>
              </a:schemeClr>
            </a:solidFill>
            <a:ln>
              <a:noFill/>
            </a:ln>
          </p:spPr>
          <p:txBody>
            <a:bodyPr anchorCtr="0" anchor="ctr" bIns="91425" lIns="91425" rIns="91425" wrap="square" tIns="91425">
              <a:noAutofit/>
            </a:bodyPr>
            <a:lstStyle/>
            <a:p>
              <a:pPr lvl="0">
                <a:spcBef>
                  <a:spcPts val="0"/>
                </a:spcBef>
                <a:buNone/>
              </a:pPr>
              <a:r>
                <a:t/>
              </a:r>
              <a:endParaRPr/>
            </a:p>
          </p:txBody>
        </p:sp>
        <p:sp>
          <p:nvSpPr>
            <p:cNvPr id="102" name="Shape 102"/>
            <p:cNvSpPr/>
            <p:nvPr/>
          </p:nvSpPr>
          <p:spPr>
            <a:xfrm flipH="1">
              <a:off x="154125" y="3925528"/>
              <a:ext cx="544800" cy="544800"/>
            </a:xfrm>
            <a:prstGeom prst="diagStripe">
              <a:avLst>
                <a:gd fmla="val 50000" name="adj"/>
              </a:avLst>
            </a:prstGeom>
            <a:solidFill>
              <a:schemeClr val="lt1">
                <a:alpha val="962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104" name="Shape 104"/>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lt1"/>
              </a:buClr>
              <a:buSzPct val="100000"/>
              <a:buFont typeface="Montserrat"/>
              <a:buNone/>
              <a:defRPr sz="2800">
                <a:solidFill>
                  <a:schemeClr val="lt1"/>
                </a:solidFill>
                <a:latin typeface="Montserrat"/>
                <a:ea typeface="Montserrat"/>
                <a:cs typeface="Montserrat"/>
                <a:sym typeface="Montserrat"/>
              </a:defRPr>
            </a:lvl1pPr>
            <a:lvl2pPr lvl="1">
              <a:spcBef>
                <a:spcPts val="0"/>
              </a:spcBef>
              <a:buClr>
                <a:schemeClr val="lt1"/>
              </a:buClr>
              <a:buSzPct val="100000"/>
              <a:buFont typeface="Montserrat"/>
              <a:buNone/>
              <a:defRPr sz="2800">
                <a:solidFill>
                  <a:schemeClr val="lt1"/>
                </a:solidFill>
                <a:latin typeface="Montserrat"/>
                <a:ea typeface="Montserrat"/>
                <a:cs typeface="Montserrat"/>
                <a:sym typeface="Montserrat"/>
              </a:defRPr>
            </a:lvl2pPr>
            <a:lvl3pPr lvl="2">
              <a:spcBef>
                <a:spcPts val="0"/>
              </a:spcBef>
              <a:buClr>
                <a:schemeClr val="lt1"/>
              </a:buClr>
              <a:buSzPct val="100000"/>
              <a:buFont typeface="Montserrat"/>
              <a:buNone/>
              <a:defRPr sz="2800">
                <a:solidFill>
                  <a:schemeClr val="lt1"/>
                </a:solidFill>
                <a:latin typeface="Montserrat"/>
                <a:ea typeface="Montserrat"/>
                <a:cs typeface="Montserrat"/>
                <a:sym typeface="Montserrat"/>
              </a:defRPr>
            </a:lvl3pPr>
            <a:lvl4pPr lvl="3">
              <a:spcBef>
                <a:spcPts val="0"/>
              </a:spcBef>
              <a:buClr>
                <a:schemeClr val="lt1"/>
              </a:buClr>
              <a:buSzPct val="100000"/>
              <a:buFont typeface="Montserrat"/>
              <a:buNone/>
              <a:defRPr sz="2800">
                <a:solidFill>
                  <a:schemeClr val="lt1"/>
                </a:solidFill>
                <a:latin typeface="Montserrat"/>
                <a:ea typeface="Montserrat"/>
                <a:cs typeface="Montserrat"/>
                <a:sym typeface="Montserrat"/>
              </a:defRPr>
            </a:lvl4pPr>
            <a:lvl5pPr lvl="4">
              <a:spcBef>
                <a:spcPts val="0"/>
              </a:spcBef>
              <a:buClr>
                <a:schemeClr val="lt1"/>
              </a:buClr>
              <a:buSzPct val="100000"/>
              <a:buFont typeface="Montserrat"/>
              <a:buNone/>
              <a:defRPr sz="2800">
                <a:solidFill>
                  <a:schemeClr val="lt1"/>
                </a:solidFill>
                <a:latin typeface="Montserrat"/>
                <a:ea typeface="Montserrat"/>
                <a:cs typeface="Montserrat"/>
                <a:sym typeface="Montserrat"/>
              </a:defRPr>
            </a:lvl5pPr>
            <a:lvl6pPr lvl="5">
              <a:spcBef>
                <a:spcPts val="0"/>
              </a:spcBef>
              <a:buClr>
                <a:schemeClr val="lt1"/>
              </a:buClr>
              <a:buSzPct val="100000"/>
              <a:buFont typeface="Montserrat"/>
              <a:buNone/>
              <a:defRPr sz="2800">
                <a:solidFill>
                  <a:schemeClr val="lt1"/>
                </a:solidFill>
                <a:latin typeface="Montserrat"/>
                <a:ea typeface="Montserrat"/>
                <a:cs typeface="Montserrat"/>
                <a:sym typeface="Montserrat"/>
              </a:defRPr>
            </a:lvl6pPr>
            <a:lvl7pPr lvl="6">
              <a:spcBef>
                <a:spcPts val="0"/>
              </a:spcBef>
              <a:buClr>
                <a:schemeClr val="lt1"/>
              </a:buClr>
              <a:buSzPct val="100000"/>
              <a:buFont typeface="Montserrat"/>
              <a:buNone/>
              <a:defRPr sz="2800">
                <a:solidFill>
                  <a:schemeClr val="lt1"/>
                </a:solidFill>
                <a:latin typeface="Montserrat"/>
                <a:ea typeface="Montserrat"/>
                <a:cs typeface="Montserrat"/>
                <a:sym typeface="Montserrat"/>
              </a:defRPr>
            </a:lvl7pPr>
            <a:lvl8pPr lvl="7">
              <a:spcBef>
                <a:spcPts val="0"/>
              </a:spcBef>
              <a:buClr>
                <a:schemeClr val="lt1"/>
              </a:buClr>
              <a:buSzPct val="100000"/>
              <a:buFont typeface="Montserrat"/>
              <a:buNone/>
              <a:defRPr sz="2800">
                <a:solidFill>
                  <a:schemeClr val="lt1"/>
                </a:solidFill>
                <a:latin typeface="Montserrat"/>
                <a:ea typeface="Montserrat"/>
                <a:cs typeface="Montserrat"/>
                <a:sym typeface="Montserrat"/>
              </a:defRPr>
            </a:lvl8pPr>
            <a:lvl9pPr lvl="8">
              <a:spcBef>
                <a:spcPts val="0"/>
              </a:spcBef>
              <a:buClr>
                <a:schemeClr val="lt1"/>
              </a:buClr>
              <a:buSzPct val="1000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lt1"/>
              </a:buClr>
              <a:buSzPct val="100000"/>
              <a:buFont typeface="Lato"/>
              <a:buChar char="●"/>
              <a:defRPr sz="1300">
                <a:solidFill>
                  <a:schemeClr val="lt1"/>
                </a:solidFill>
                <a:latin typeface="Lato"/>
                <a:ea typeface="Lato"/>
                <a:cs typeface="Lato"/>
                <a:sym typeface="Lato"/>
              </a:defRPr>
            </a:lvl1pPr>
            <a:lvl2pPr lvl="1">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2pPr>
            <a:lvl3pPr lvl="2">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3pPr>
            <a:lvl4pPr lvl="3">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4pPr>
            <a:lvl5pPr lvl="4">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5pPr>
            <a:lvl6pPr lvl="5">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6pPr>
            <a:lvl7pPr lvl="6">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7pPr>
            <a:lvl8pPr lvl="7">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8pPr>
            <a:lvl9pPr lvl="8">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l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37150" y="1578400"/>
            <a:ext cx="5017500" cy="1578900"/>
          </a:xfrm>
          <a:prstGeom prst="rect">
            <a:avLst/>
          </a:prstGeom>
        </p:spPr>
        <p:txBody>
          <a:bodyPr anchorCtr="0" anchor="t" bIns="91425" lIns="91425" rIns="91425" wrap="square" tIns="91425">
            <a:noAutofit/>
          </a:bodyPr>
          <a:lstStyle/>
          <a:p>
            <a:pPr lvl="0">
              <a:spcBef>
                <a:spcPts val="0"/>
              </a:spcBef>
              <a:buNone/>
            </a:pPr>
            <a:r>
              <a:rPr lang="en" sz="3000"/>
              <a:t>Linux and Bash</a:t>
            </a:r>
          </a:p>
        </p:txBody>
      </p:sp>
      <p:sp>
        <p:nvSpPr>
          <p:cNvPr id="135" name="Shape 135"/>
          <p:cNvSpPr txBox="1"/>
          <p:nvPr>
            <p:ph idx="1" type="subTitle"/>
          </p:nvPr>
        </p:nvSpPr>
        <p:spPr>
          <a:xfrm>
            <a:off x="5083950" y="3924925"/>
            <a:ext cx="3470700" cy="5061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Editing files with Nano</a:t>
            </a:r>
          </a:p>
        </p:txBody>
      </p:sp>
      <p:sp>
        <p:nvSpPr>
          <p:cNvPr id="189" name="Shape 189"/>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lvl="0">
              <a:spcBef>
                <a:spcPts val="0"/>
              </a:spcBef>
              <a:buNone/>
            </a:pPr>
            <a:r>
              <a:rPr lang="en"/>
              <a:t>*DEMO*</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Editing files with vi/m</a:t>
            </a:r>
          </a:p>
        </p:txBody>
      </p:sp>
      <p:sp>
        <p:nvSpPr>
          <p:cNvPr id="195" name="Shape 195"/>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lvl="0">
              <a:spcBef>
                <a:spcPts val="0"/>
              </a:spcBef>
              <a:buNone/>
            </a:pPr>
            <a:r>
              <a:t/>
            </a:r>
            <a:endParaRPr/>
          </a:p>
          <a:p>
            <a:pPr indent="-228600" lvl="0" marL="457200">
              <a:spcBef>
                <a:spcPts val="0"/>
              </a:spcBef>
              <a:buChar char="-"/>
            </a:pPr>
            <a:r>
              <a:rPr lang="en"/>
              <a:t>Vim is just vi iMproved, so it has a couple more features and some syntax highlighting amongst other things</a:t>
            </a:r>
          </a:p>
          <a:p>
            <a:pPr lvl="0">
              <a:spcBef>
                <a:spcPts val="0"/>
              </a:spcBef>
              <a:buNone/>
            </a:pPr>
            <a:r>
              <a:t/>
            </a:r>
            <a:endParaRPr/>
          </a:p>
          <a:p>
            <a:pPr lvl="0">
              <a:spcBef>
                <a:spcPts val="0"/>
              </a:spcBef>
              <a:buNone/>
            </a:pPr>
            <a:r>
              <a:rPr lang="en"/>
              <a:t>*DEMO*</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Scripting	</a:t>
            </a:r>
          </a:p>
        </p:txBody>
      </p:sp>
      <p:sp>
        <p:nvSpPr>
          <p:cNvPr id="201" name="Shape 201"/>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228600" lvl="0" marL="457200" rtl="0">
              <a:spcBef>
                <a:spcPts val="0"/>
              </a:spcBef>
              <a:buChar char="-"/>
            </a:pPr>
            <a:r>
              <a:rPr lang="en"/>
              <a:t>It is possible to create a file to automate shell commands. At the top of a new file, the user can define the shell that will run the program. All lines in the file following this will be interpreted as commands for the shell. For simplicity, I will perform all of my scripting from bash.</a:t>
            </a:r>
          </a:p>
          <a:p>
            <a:pPr lvl="0" rtl="0">
              <a:spcBef>
                <a:spcPts val="0"/>
              </a:spcBef>
              <a:buNone/>
            </a:pPr>
            <a:r>
              <a:t/>
            </a:r>
            <a:endParaRPr/>
          </a:p>
          <a:p>
            <a:pPr lvl="0" rtl="0">
              <a:spcBef>
                <a:spcPts val="0"/>
              </a:spcBef>
              <a:buNone/>
            </a:pPr>
            <a:r>
              <a:rPr lang="en"/>
              <a:t>#!/bin/sh</a:t>
            </a:r>
          </a:p>
          <a:p>
            <a:pPr lvl="0" rtl="0">
              <a:spcBef>
                <a:spcPts val="0"/>
              </a:spcBef>
              <a:buNone/>
            </a:pPr>
            <a:r>
              <a:rPr lang="en"/>
              <a:t>#!/bin/bash</a:t>
            </a:r>
          </a:p>
          <a:p>
            <a:pPr lvl="0" rtl="0">
              <a:spcBef>
                <a:spcPts val="0"/>
              </a:spcBef>
              <a:buNone/>
            </a:pPr>
            <a:r>
              <a:rPr lang="en"/>
              <a:t>Etc.</a:t>
            </a:r>
          </a:p>
          <a:p>
            <a:pPr lvl="0" rtl="0">
              <a:spcBef>
                <a:spcPts val="0"/>
              </a:spcBef>
              <a:buNone/>
            </a:pPr>
            <a:r>
              <a:rPr lang="en"/>
              <a:t>**DEMO**</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How can we use this for Red Team?</a:t>
            </a:r>
          </a:p>
        </p:txBody>
      </p:sp>
      <p:sp>
        <p:nvSpPr>
          <p:cNvPr id="207" name="Shape 207"/>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228600" lvl="0" marL="457200" rtl="0">
              <a:spcBef>
                <a:spcPts val="0"/>
              </a:spcBef>
              <a:buChar char="-"/>
            </a:pPr>
            <a:r>
              <a:rPr lang="en"/>
              <a:t>Persistence</a:t>
            </a:r>
          </a:p>
          <a:p>
            <a:pPr indent="-228600" lvl="0" marL="457200" rtl="0">
              <a:spcBef>
                <a:spcPts val="0"/>
              </a:spcBef>
              <a:buChar char="-"/>
            </a:pPr>
            <a:r>
              <a:rPr lang="en"/>
              <a:t>Process control</a:t>
            </a:r>
          </a:p>
          <a:p>
            <a:pPr indent="-228600" lvl="0" marL="457200" rtl="0">
              <a:spcBef>
                <a:spcPts val="0"/>
              </a:spcBef>
              <a:buChar char="-"/>
            </a:pPr>
            <a:r>
              <a:rPr lang="en"/>
              <a:t>Modifying/defacing files/filesystem</a:t>
            </a:r>
          </a:p>
          <a:p>
            <a:pPr indent="-228600" lvl="0" marL="457200" rtl="0">
              <a:spcBef>
                <a:spcPts val="0"/>
              </a:spcBef>
              <a:buChar char="-"/>
            </a:pPr>
            <a:r>
              <a:rPr lang="en"/>
              <a:t>Etc.</a:t>
            </a:r>
          </a:p>
          <a:p>
            <a:pPr lvl="0" rtl="0">
              <a:spcBef>
                <a:spcPts val="0"/>
              </a:spcBef>
              <a:buNone/>
            </a:pPr>
            <a:r>
              <a:t/>
            </a:r>
            <a:endParaRPr/>
          </a:p>
          <a:p>
            <a:pPr lvl="0" rtl="0">
              <a:spcBef>
                <a:spcPts val="0"/>
              </a:spcBef>
              <a:buNone/>
            </a:pPr>
            <a:r>
              <a:t/>
            </a:r>
            <a:endParaRPr/>
          </a:p>
          <a:p>
            <a:pPr indent="-228600" lvl="0" marL="457200">
              <a:spcBef>
                <a:spcPts val="0"/>
              </a:spcBef>
              <a:buChar char="-"/>
            </a:pPr>
            <a:r>
              <a:rPr lang="en"/>
              <a:t>I am going to go over a few applications of shells for persistence</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NOTE</a:t>
            </a:r>
          </a:p>
        </p:txBody>
      </p:sp>
      <p:sp>
        <p:nvSpPr>
          <p:cNvPr id="213" name="Shape 213"/>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228600" lvl="0" marL="457200">
              <a:spcBef>
                <a:spcPts val="0"/>
              </a:spcBef>
              <a:buChar char="-"/>
            </a:pPr>
            <a:r>
              <a:rPr lang="en"/>
              <a:t>Not everything I go over will be applicable for every system as different systems can have different programs installed. These are just some examples for systems that have particular programs installed</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Shape 218"/>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Logging out a particular user every so often</a:t>
            </a:r>
          </a:p>
        </p:txBody>
      </p:sp>
      <p:sp>
        <p:nvSpPr>
          <p:cNvPr id="219" name="Shape 219"/>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228600" lvl="0" marL="457200" rtl="0">
              <a:spcBef>
                <a:spcPts val="0"/>
              </a:spcBef>
              <a:buChar char="-"/>
            </a:pPr>
            <a:r>
              <a:rPr lang="en"/>
              <a:t>Depending on what you want to do, it may be useful to kill all login processes that are not yours. To prevent them from logging in, you could use a script to constantly remove all logins by a particular user. In this case, I will prevent the root user from logging in.</a:t>
            </a:r>
          </a:p>
          <a:p>
            <a:pPr lvl="0" rtl="0">
              <a:spcBef>
                <a:spcPts val="0"/>
              </a:spcBef>
              <a:buNone/>
            </a:pPr>
            <a:r>
              <a:t/>
            </a:r>
            <a:endParaRPr/>
          </a:p>
          <a:p>
            <a:pPr indent="-228600" lvl="0" marL="457200" rtl="0">
              <a:spcBef>
                <a:spcPts val="0"/>
              </a:spcBef>
              <a:buChar char="-"/>
            </a:pPr>
            <a:r>
              <a:rPr lang="en"/>
              <a:t>This script relies on either being run as a sudoer or running from root. We will run the process in the background regardless of the activity of our shell as normally subshells will be killed if the parent shell is killed. Running the script with nohup will make sure that doesn’t happen.</a:t>
            </a:r>
          </a:p>
          <a:p>
            <a:pPr lvl="0" rtl="0">
              <a:spcBef>
                <a:spcPts val="0"/>
              </a:spcBef>
              <a:buNone/>
            </a:pPr>
            <a:r>
              <a:rPr lang="en"/>
              <a:t>Cmd:        scp kickroot root@ipaddr:~/</a:t>
            </a:r>
          </a:p>
          <a:p>
            <a:pPr lvl="0">
              <a:spcBef>
                <a:spcPts val="0"/>
              </a:spcBef>
              <a:buNone/>
            </a:pPr>
            <a:r>
              <a:rPr lang="en"/>
              <a:t>**DEMO**</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Using bash to send a fun file to another computer</a:t>
            </a:r>
          </a:p>
        </p:txBody>
      </p:sp>
      <p:sp>
        <p:nvSpPr>
          <p:cNvPr id="225" name="Shape 225"/>
          <p:cNvSpPr txBox="1"/>
          <p:nvPr>
            <p:ph idx="1" type="body"/>
          </p:nvPr>
        </p:nvSpPr>
        <p:spPr>
          <a:xfrm>
            <a:off x="1297500" y="1594375"/>
            <a:ext cx="7038900" cy="2911200"/>
          </a:xfrm>
          <a:prstGeom prst="rect">
            <a:avLst/>
          </a:prstGeom>
        </p:spPr>
        <p:txBody>
          <a:bodyPr anchorCtr="0" anchor="t" bIns="91425" lIns="91425" rIns="91425" wrap="square" tIns="91425">
            <a:noAutofit/>
          </a:bodyPr>
          <a:lstStyle/>
          <a:p>
            <a:pPr indent="-228600" lvl="0" marL="457200" rtl="0">
              <a:spcBef>
                <a:spcPts val="0"/>
              </a:spcBef>
              <a:buChar char="-"/>
            </a:pPr>
            <a:r>
              <a:rPr lang="en"/>
              <a:t>This demonstration assumes the user has root access and assumes the target system has ssh and the user has login credentials.</a:t>
            </a:r>
          </a:p>
          <a:p>
            <a:pPr lvl="0" rtl="0">
              <a:spcBef>
                <a:spcPts val="0"/>
              </a:spcBef>
              <a:buNone/>
            </a:pPr>
            <a:r>
              <a:t/>
            </a:r>
            <a:endParaRPr/>
          </a:p>
          <a:p>
            <a:pPr indent="-228600" lvl="0" marL="457200" rtl="0">
              <a:spcBef>
                <a:spcPts val="0"/>
              </a:spcBef>
              <a:buChar char="-"/>
            </a:pPr>
            <a:r>
              <a:rPr lang="en"/>
              <a:t>This script replaces the bash on the target system. This is just a demonstration but it also proves to show what you can do with a little work.</a:t>
            </a:r>
          </a:p>
          <a:p>
            <a:pPr lvl="0" rtl="0">
              <a:spcBef>
                <a:spcPts val="0"/>
              </a:spcBef>
              <a:buNone/>
            </a:pPr>
            <a:r>
              <a:t/>
            </a:r>
            <a:endParaRPr/>
          </a:p>
          <a:p>
            <a:pPr lvl="0" rtl="0">
              <a:spcBef>
                <a:spcPts val="0"/>
              </a:spcBef>
              <a:buNone/>
            </a:pPr>
            <a:r>
              <a:rPr lang="en"/>
              <a:t>**DEMO**</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Why is it useful to know?</a:t>
            </a:r>
          </a:p>
        </p:txBody>
      </p:sp>
      <p:sp>
        <p:nvSpPr>
          <p:cNvPr id="141" name="Shape 141"/>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228600" lvl="0" marL="457200" rtl="0">
              <a:spcBef>
                <a:spcPts val="0"/>
              </a:spcBef>
              <a:buChar char="-"/>
            </a:pPr>
            <a:r>
              <a:rPr lang="en"/>
              <a:t>Many of the the exploits we use will result in obtaining shell access if successful, so knowing how to operate about the shell environment is crucial.</a:t>
            </a:r>
          </a:p>
          <a:p>
            <a:pPr lvl="0" rtl="0">
              <a:spcBef>
                <a:spcPts val="0"/>
              </a:spcBef>
              <a:buNone/>
            </a:pPr>
            <a:r>
              <a:t/>
            </a:r>
            <a:endParaRPr/>
          </a:p>
          <a:p>
            <a:pPr indent="-228600" lvl="0" marL="457200" rtl="0">
              <a:spcBef>
                <a:spcPts val="0"/>
              </a:spcBef>
              <a:buChar char="-"/>
            </a:pPr>
            <a:r>
              <a:rPr lang="en"/>
              <a:t>Knowing the more advanced features of the shell environments allow you to perform actions on a remote machine very quickly.</a:t>
            </a:r>
          </a:p>
          <a:p>
            <a:pPr lvl="0" rtl="0">
              <a:spcBef>
                <a:spcPts val="0"/>
              </a:spcBef>
              <a:buNone/>
            </a:pPr>
            <a:r>
              <a:t/>
            </a:r>
            <a:endParaRPr/>
          </a:p>
          <a:p>
            <a:pPr indent="-228600" lvl="0" marL="457200" rtl="0">
              <a:spcBef>
                <a:spcPts val="0"/>
              </a:spcBef>
              <a:buChar char="-"/>
            </a:pPr>
            <a:r>
              <a:rPr lang="en"/>
              <a:t>Chances are that if you get shell access to a machine, you won’t keep it for very long so taking advantage of scripts and shortcuts will help you achieve your goals quickly and efficiently.</a:t>
            </a: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sh</a:t>
            </a:r>
          </a:p>
        </p:txBody>
      </p:sp>
      <p:sp>
        <p:nvSpPr>
          <p:cNvPr id="147" name="Shape 147"/>
          <p:cNvSpPr txBox="1"/>
          <p:nvPr>
            <p:ph idx="1" type="body"/>
          </p:nvPr>
        </p:nvSpPr>
        <p:spPr>
          <a:xfrm>
            <a:off x="1270675" y="1567550"/>
            <a:ext cx="7038900" cy="2911200"/>
          </a:xfrm>
          <a:prstGeom prst="rect">
            <a:avLst/>
          </a:prstGeom>
        </p:spPr>
        <p:txBody>
          <a:bodyPr anchorCtr="0" anchor="t" bIns="91425" lIns="91425" rIns="91425" wrap="square" tIns="91425">
            <a:noAutofit/>
          </a:bodyPr>
          <a:lstStyle/>
          <a:p>
            <a:pPr indent="-228600" lvl="0" marL="457200" rtl="0">
              <a:spcBef>
                <a:spcPts val="0"/>
              </a:spcBef>
              <a:buChar char="-"/>
            </a:pPr>
            <a:r>
              <a:rPr lang="en"/>
              <a:t>Using the shells, we can interact with the operating system. Depending on what kind of user you are, the shell gives you ultimate access over the machine.</a:t>
            </a:r>
          </a:p>
          <a:p>
            <a:pPr lvl="0" rtl="0">
              <a:spcBef>
                <a:spcPts val="0"/>
              </a:spcBef>
              <a:buNone/>
            </a:pPr>
            <a:r>
              <a:t/>
            </a:r>
            <a:endParaRPr/>
          </a:p>
          <a:p>
            <a:pPr indent="-228600" lvl="0" marL="457200" rtl="0">
              <a:spcBef>
                <a:spcPts val="0"/>
              </a:spcBef>
              <a:buChar char="-"/>
            </a:pPr>
            <a:r>
              <a:rPr lang="en"/>
              <a:t>Some of the shell you may experience: zsh, sh, bash, others.</a:t>
            </a:r>
          </a:p>
          <a:p>
            <a:pPr lvl="0" rtl="0">
              <a:spcBef>
                <a:spcPts val="0"/>
              </a:spcBef>
              <a:buNone/>
            </a:pPr>
            <a:r>
              <a:t/>
            </a:r>
            <a:endParaRPr/>
          </a:p>
          <a:p>
            <a:pPr indent="-228600" lvl="0" marL="457200">
              <a:spcBef>
                <a:spcPts val="0"/>
              </a:spcBef>
              <a:buChar char="-"/>
            </a:pPr>
            <a:r>
              <a:rPr lang="en"/>
              <a:t>Generally, most shells you obtain on a remote system will be bash shells, but not always. Most of the stuff I am going over is applicable without a bash shell. Some of it is not.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How will we use shells</a:t>
            </a:r>
          </a:p>
        </p:txBody>
      </p:sp>
      <p:sp>
        <p:nvSpPr>
          <p:cNvPr id="153" name="Shape 153"/>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228600" lvl="0" marL="457200" rtl="0">
              <a:spcBef>
                <a:spcPts val="0"/>
              </a:spcBef>
              <a:buChar char="-"/>
            </a:pPr>
            <a:r>
              <a:rPr lang="en"/>
              <a:t>I’m going to demonstrate practical applications of shells, including</a:t>
            </a:r>
          </a:p>
          <a:p>
            <a:pPr indent="-228600" lvl="1" marL="914400" rtl="0">
              <a:spcBef>
                <a:spcPts val="0"/>
              </a:spcBef>
              <a:buChar char="-"/>
            </a:pPr>
            <a:r>
              <a:rPr lang="en"/>
              <a:t>Finding files</a:t>
            </a:r>
          </a:p>
          <a:p>
            <a:pPr indent="-228600" lvl="1" marL="914400" rtl="0">
              <a:spcBef>
                <a:spcPts val="0"/>
              </a:spcBef>
              <a:buChar char="-"/>
            </a:pPr>
            <a:r>
              <a:rPr lang="en"/>
              <a:t>Finding text within files</a:t>
            </a:r>
          </a:p>
          <a:p>
            <a:pPr indent="-228600" lvl="1" marL="914400" rtl="0">
              <a:spcBef>
                <a:spcPts val="0"/>
              </a:spcBef>
              <a:buChar char="-"/>
            </a:pPr>
            <a:r>
              <a:rPr lang="en"/>
              <a:t>Finding active processes</a:t>
            </a:r>
          </a:p>
          <a:p>
            <a:pPr indent="-228600" lvl="1" marL="914400" rtl="0">
              <a:spcBef>
                <a:spcPts val="0"/>
              </a:spcBef>
              <a:buChar char="-"/>
            </a:pPr>
            <a:r>
              <a:rPr lang="en"/>
              <a:t>Downloading files</a:t>
            </a:r>
          </a:p>
          <a:p>
            <a:pPr indent="-228600" lvl="1" marL="914400" rtl="0">
              <a:spcBef>
                <a:spcPts val="0"/>
              </a:spcBef>
              <a:buChar char="-"/>
            </a:pPr>
            <a:r>
              <a:rPr lang="en"/>
              <a:t>Editing files</a:t>
            </a:r>
          </a:p>
          <a:p>
            <a:pPr indent="-228600" lvl="1" marL="914400" rtl="0">
              <a:spcBef>
                <a:spcPts val="0"/>
              </a:spcBef>
              <a:buChar char="-"/>
            </a:pPr>
            <a:r>
              <a:rPr lang="en"/>
              <a:t>scripting</a:t>
            </a:r>
          </a:p>
          <a:p>
            <a:pPr lvl="0" rtl="0">
              <a:spcBef>
                <a:spcPts val="0"/>
              </a:spcBef>
              <a:buNone/>
            </a:pPr>
            <a:r>
              <a:t/>
            </a:r>
            <a:endParaRPr/>
          </a:p>
          <a:p>
            <a:pPr indent="-228600" lvl="0" marL="457200" rtl="0">
              <a:spcBef>
                <a:spcPts val="0"/>
              </a:spcBef>
              <a:buChar char="-"/>
            </a:pPr>
            <a:r>
              <a:rPr lang="en"/>
              <a:t>To name a few</a:t>
            </a:r>
          </a:p>
          <a:p>
            <a:pPr indent="0" lvl="0" marL="0" rtl="0">
              <a:spcBef>
                <a:spcPts val="0"/>
              </a:spcBef>
              <a:buNone/>
            </a:pPr>
            <a:r>
              <a:rPr lang="en"/>
              <a:t>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Finding Files</a:t>
            </a:r>
          </a:p>
        </p:txBody>
      </p:sp>
      <p:sp>
        <p:nvSpPr>
          <p:cNvPr id="159" name="Shape 159"/>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228600" lvl="0" marL="457200" rtl="0">
              <a:spcBef>
                <a:spcPts val="0"/>
              </a:spcBef>
              <a:buChar char="-"/>
            </a:pPr>
            <a:r>
              <a:rPr lang="en"/>
              <a:t>Let’s say you know what file you want but you’re not sure where it is on a system, use the find command.</a:t>
            </a:r>
          </a:p>
          <a:p>
            <a:pPr indent="-228600" lvl="0" marL="457200" rtl="0">
              <a:spcBef>
                <a:spcPts val="0"/>
              </a:spcBef>
              <a:buChar char="-"/>
            </a:pPr>
            <a:r>
              <a:rPr lang="en"/>
              <a:t>Find the file called </a:t>
            </a:r>
          </a:p>
          <a:p>
            <a:pPr indent="-228600" lvl="4" marL="2286000" rtl="0">
              <a:spcBef>
                <a:spcPts val="0"/>
              </a:spcBef>
              <a:buChar char="-"/>
            </a:pPr>
            <a:r>
              <a:rPr lang="en"/>
              <a:t>Use find</a:t>
            </a:r>
          </a:p>
          <a:p>
            <a:pPr indent="-228600" lvl="4" marL="2286000" rtl="0">
              <a:spcBef>
                <a:spcPts val="0"/>
              </a:spcBef>
              <a:buChar char="-"/>
            </a:pPr>
            <a:r>
              <a:rPr lang="en"/>
              <a:t>f</a:t>
            </a:r>
            <a:r>
              <a:rPr lang="en"/>
              <a:t>ind  [path] [expression]</a:t>
            </a:r>
          </a:p>
          <a:p>
            <a:pPr indent="-228600" lvl="5" marL="2743200" rtl="0">
              <a:spcBef>
                <a:spcPts val="0"/>
              </a:spcBef>
              <a:buChar char="-"/>
            </a:pPr>
            <a:r>
              <a:rPr lang="en"/>
              <a:t>-executable</a:t>
            </a:r>
          </a:p>
          <a:p>
            <a:pPr indent="-228600" lvl="5" marL="2743200" rtl="0">
              <a:spcBef>
                <a:spcPts val="0"/>
              </a:spcBef>
              <a:buChar char="-"/>
            </a:pPr>
            <a:r>
              <a:rPr lang="en"/>
              <a:t>-group gname</a:t>
            </a:r>
          </a:p>
          <a:p>
            <a:pPr indent="-228600" lvl="5" marL="2743200" rtl="0">
              <a:spcBef>
                <a:spcPts val="0"/>
              </a:spcBef>
              <a:buChar char="-"/>
            </a:pPr>
            <a:r>
              <a:rPr lang="en"/>
              <a:t>-name “name” (find filename)</a:t>
            </a:r>
          </a:p>
          <a:p>
            <a:pPr indent="-228600" lvl="5" marL="2743200" rtl="0">
              <a:spcBef>
                <a:spcPts val="0"/>
              </a:spcBef>
              <a:buChar char="-"/>
            </a:pPr>
            <a:r>
              <a:rPr lang="en"/>
              <a:t>More in man page</a:t>
            </a:r>
          </a:p>
          <a:p>
            <a:pPr indent="-228600" lvl="4" marL="2286000" rtl="0">
              <a:spcBef>
                <a:spcPts val="0"/>
              </a:spcBef>
              <a:buChar char="-"/>
            </a:pPr>
            <a:r>
              <a:rPr lang="en"/>
              <a:t>Can also use grep</a:t>
            </a:r>
          </a:p>
          <a:p>
            <a:pPr indent="-228600" lvl="4" marL="2286000" rtl="0">
              <a:spcBef>
                <a:spcPts val="0"/>
              </a:spcBef>
              <a:buChar char="-"/>
            </a:pPr>
            <a:r>
              <a:rPr lang="en"/>
              <a:t>f</a:t>
            </a:r>
            <a:r>
              <a:rPr lang="en"/>
              <a:t>ind | grep “filename”</a:t>
            </a:r>
          </a:p>
          <a:p>
            <a:pPr indent="-228600" lvl="5" marL="2743200" rtl="0">
              <a:spcBef>
                <a:spcPts val="0"/>
              </a:spcBef>
              <a:buChar char="-"/>
            </a:pPr>
            <a:r>
              <a:rPr lang="en"/>
              <a:t>More options in man page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Find string from within file</a:t>
            </a:r>
          </a:p>
        </p:txBody>
      </p:sp>
      <p:sp>
        <p:nvSpPr>
          <p:cNvPr id="165" name="Shape 165"/>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228600" lvl="0" marL="457200" rtl="0">
              <a:spcBef>
                <a:spcPts val="0"/>
              </a:spcBef>
              <a:buChar char="-"/>
            </a:pPr>
            <a:r>
              <a:rPr lang="en"/>
              <a:t>Search all files from current directory and sub-directores for the string “pass” to find the file(s) and lines from the files containing it</a:t>
            </a:r>
          </a:p>
          <a:p>
            <a:pPr indent="-228600" lvl="0" marL="457200" rtl="0">
              <a:spcBef>
                <a:spcPts val="0"/>
              </a:spcBef>
              <a:buChar char="-"/>
            </a:pPr>
            <a:r>
              <a:rPr lang="en"/>
              <a:t>Use grep</a:t>
            </a:r>
          </a:p>
          <a:p>
            <a:pPr indent="-228600" lvl="3" marL="1828800" rtl="0">
              <a:spcBef>
                <a:spcPts val="0"/>
              </a:spcBef>
              <a:buChar char="-"/>
            </a:pPr>
            <a:r>
              <a:rPr lang="en"/>
              <a:t>g</a:t>
            </a:r>
            <a:r>
              <a:rPr lang="en"/>
              <a:t>rep -r pass * </a:t>
            </a:r>
          </a:p>
          <a:p>
            <a:pPr indent="-228600" lvl="3" marL="1828800">
              <a:spcBef>
                <a:spcPts val="0"/>
              </a:spcBef>
              <a:buChar char="-"/>
            </a:pPr>
            <a:r>
              <a:rPr lang="en"/>
              <a:t>More options in the man page</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How do we find all of the active processes?</a:t>
            </a:r>
          </a:p>
        </p:txBody>
      </p:sp>
      <p:sp>
        <p:nvSpPr>
          <p:cNvPr id="171" name="Shape 171"/>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228600" lvl="0" marL="457200" rtl="0">
              <a:spcBef>
                <a:spcPts val="0"/>
              </a:spcBef>
              <a:buChar char="-"/>
            </a:pPr>
            <a:r>
              <a:rPr lang="en"/>
              <a:t>Use ps -aux</a:t>
            </a:r>
          </a:p>
          <a:p>
            <a:pPr indent="-228600" lvl="2" marL="1371600" rtl="0">
              <a:spcBef>
                <a:spcPts val="0"/>
              </a:spcBef>
              <a:buChar char="-"/>
            </a:pPr>
            <a:r>
              <a:rPr lang="en"/>
              <a:t>Ps -aux</a:t>
            </a:r>
          </a:p>
          <a:p>
            <a:pPr indent="-228600" lvl="0" marL="457200" rtl="0">
              <a:spcBef>
                <a:spcPts val="0"/>
              </a:spcBef>
              <a:buChar char="-"/>
            </a:pPr>
            <a:r>
              <a:rPr lang="en"/>
              <a:t>p</a:t>
            </a:r>
            <a:r>
              <a:rPr lang="en"/>
              <a:t>s -aux will return all of the active processes along with their process ids, how they were started, how much system resources they use, and other information as well.</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How can we kill a process</a:t>
            </a:r>
          </a:p>
        </p:txBody>
      </p:sp>
      <p:sp>
        <p:nvSpPr>
          <p:cNvPr id="177" name="Shape 177"/>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228600" lvl="0" marL="457200" rtl="0">
              <a:spcBef>
                <a:spcPts val="0"/>
              </a:spcBef>
              <a:buChar char="-"/>
            </a:pPr>
            <a:r>
              <a:rPr lang="en"/>
              <a:t>Use kill</a:t>
            </a:r>
          </a:p>
          <a:p>
            <a:pPr indent="-228600" lvl="3" marL="1828800" rtl="0">
              <a:spcBef>
                <a:spcPts val="0"/>
              </a:spcBef>
              <a:buChar char="-"/>
            </a:pPr>
            <a:r>
              <a:rPr lang="en"/>
              <a:t>k</a:t>
            </a:r>
            <a:r>
              <a:rPr lang="en"/>
              <a:t>ill [pid]</a:t>
            </a:r>
          </a:p>
          <a:p>
            <a:pPr indent="-228600" lvl="3" marL="1828800" rtl="0">
              <a:spcBef>
                <a:spcPts val="0"/>
              </a:spcBef>
              <a:buChar char="-"/>
            </a:pPr>
            <a:r>
              <a:rPr lang="en"/>
              <a:t>This will kill the process with the given process id</a:t>
            </a:r>
          </a:p>
          <a:p>
            <a:pPr indent="-228600" lvl="3" marL="1828800" rtl="0">
              <a:spcBef>
                <a:spcPts val="0"/>
              </a:spcBef>
              <a:buChar char="-"/>
            </a:pPr>
            <a:r>
              <a:rPr lang="en"/>
              <a:t>Useful for stopping anti-intrusion software and kicking out other users</a:t>
            </a:r>
          </a:p>
          <a:p>
            <a:pPr lvl="0" rtl="0">
              <a:spcBef>
                <a:spcPts val="0"/>
              </a:spcBef>
              <a:buNone/>
            </a:pPr>
            <a:r>
              <a:t/>
            </a:r>
            <a:endParaRPr/>
          </a:p>
          <a:p>
            <a:pPr indent="-228600" lvl="0" marL="457200" rtl="0">
              <a:spcBef>
                <a:spcPts val="0"/>
              </a:spcBef>
              <a:buChar char="-"/>
            </a:pPr>
            <a:r>
              <a:rPr lang="en"/>
              <a:t>Certain processes can only be killed by certain users. To kill any process, you must be root.</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How can we edit a file on linux</a:t>
            </a:r>
          </a:p>
        </p:txBody>
      </p:sp>
      <p:sp>
        <p:nvSpPr>
          <p:cNvPr id="183" name="Shape 183"/>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228600" lvl="0" marL="457200" rtl="0">
              <a:spcBef>
                <a:spcPts val="0"/>
              </a:spcBef>
              <a:buChar char="-"/>
            </a:pPr>
            <a:r>
              <a:rPr lang="en"/>
              <a:t>There are a number of ways to edit a file on linux. </a:t>
            </a:r>
          </a:p>
          <a:p>
            <a:pPr lvl="0" rtl="0">
              <a:spcBef>
                <a:spcPts val="0"/>
              </a:spcBef>
              <a:buNone/>
            </a:pPr>
            <a:r>
              <a:t/>
            </a:r>
            <a:endParaRPr/>
          </a:p>
          <a:p>
            <a:pPr indent="-228600" lvl="0" marL="457200" rtl="0">
              <a:spcBef>
                <a:spcPts val="0"/>
              </a:spcBef>
              <a:buChar char="-"/>
            </a:pPr>
            <a:r>
              <a:rPr lang="en"/>
              <a:t>Interactive file editors such as nano, vi, vim</a:t>
            </a:r>
          </a:p>
          <a:p>
            <a:pPr lvl="0" rtl="0">
              <a:spcBef>
                <a:spcPts val="0"/>
              </a:spcBef>
              <a:buNone/>
            </a:pPr>
            <a:r>
              <a:t/>
            </a:r>
            <a:endParaRPr/>
          </a:p>
          <a:p>
            <a:pPr indent="-228600" lvl="0" marL="457200">
              <a:spcBef>
                <a:spcPts val="0"/>
              </a:spcBef>
              <a:buChar char="-"/>
            </a:pPr>
            <a:r>
              <a:rPr lang="en"/>
              <a:t>Other non-interactive editors like sed and awk</a:t>
            </a: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