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48"/>
  </p:normalViewPr>
  <p:slideViewPr>
    <p:cSldViewPr snapToGrid="0">
      <p:cViewPr varScale="1">
        <p:scale>
          <a:sx n="112" d="100"/>
          <a:sy n="112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665C5-FD95-6C8F-F9CF-507726D74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E24973-1857-7BD4-D803-0F3859A5D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63C5F-8F51-D2C9-B9D8-0C5ED0B9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DEE43-2BC7-9085-A749-FF123031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85326-010A-5ADF-40DA-780139BB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125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5D8EA-C3AB-B76D-F342-7B5F49B4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1F9D1A-8697-D3B9-885B-425564467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F14D8-B14F-A82C-660B-C4CD5FAC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4C71C-37D9-FE04-6C0E-D95BF51C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3270A-862F-E1A8-7D7A-FEF88581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115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0BEC44-E738-D382-7E57-3519C0255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A56F0F-2394-CD67-AB0B-AE932B94D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0AB3A-82AE-79E0-5CAA-E6DDAB62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092DB-6F35-AE97-0977-FC08535F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77D05-B2FD-185F-C7B1-CDE75B5B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41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3B46B-98A5-ED00-BCD2-EFA0FCFA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31A0E-B6A3-356C-F056-162F8506B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645F7-3D48-F46B-5DF1-2E3359A6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4E0CE-F102-19B7-1483-E43BA876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E138E-42F4-23E8-B8E7-A840B540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028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1E25D-EBA1-EE86-8B24-B707C80D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18A443-D3F0-677D-A8EA-EC234E601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5C137-9AC0-DAC8-5794-BCDA14D3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843E4-0043-1C49-37D6-7672E35F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80AB2-9D39-746E-34AC-49AC83B8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181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E5303-C3C5-DD2D-ACB0-95DF67E6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E55DA-BE90-8BD1-338B-0B4EA5857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20604-F626-C681-33E7-17DCB959B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024C7A-B3BA-00C1-4C29-9D05917A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EA2B88-23B8-6C1B-4BC7-CCF806F2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014240-1D48-CE2C-F050-B4998F77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3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6AB37-E6C8-3815-428E-CF391145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B3B282-5C19-F0A6-9B2C-ABBA17C57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35EBA-D5F9-050A-22EB-59E6F369D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80CD3A-CEFF-B55B-0284-88B3F796C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AAA183-229C-CAEE-E318-5B52768A7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ADFA45-AA3E-D871-0849-C551FDCF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845682-6E22-67FC-ADE5-1F728DC6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90E965-2545-7AD7-D948-B0153E00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286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0A01B-CDFD-93E8-CBCF-CE8E3E47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29AFC-27DA-6CC9-6C61-5F01E8A4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6ED87-EA04-51D7-EAB6-71F20585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C81AB-65ED-F4E3-9A27-B93D55A9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887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3472EE-D49F-C75C-AC05-D9E4EA92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E771F6-A93F-10FC-D1D5-D77DDEC8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D60C95-74FC-668B-637F-959F0196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249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09137-7581-7CF4-8B83-58A6B4D6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42DF2-9415-A131-2B21-D9048972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FE368F-098D-1C19-84C7-98DE403BB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E6E53-0C41-6E53-7E8B-53CED3B7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D9545-DABA-9145-7345-F2495D0F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4470D2-5C10-144D-6F8A-D38C1E89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416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AE000-26F1-425E-BE5C-251EE019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03A519-1E4E-EFAF-A2B8-DC543D2B4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F60533-BAE2-FBF5-80EF-E8410C72B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BDBA25-7CD2-FEF6-D852-A3540376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6851C4-F141-E388-BAE3-B3FBA0E3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17B1D-06EF-AC63-68AE-28A914C5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997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09F265-9F28-9E34-C7F3-201135DD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EA899D-3F72-346E-D4F9-F78F1AE41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F5E71-5D58-78DD-4E5F-94063CB23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D6B25D-FD41-4849-AE03-1D097D5377A0}" type="datetimeFigureOut">
              <a:rPr kumimoji="1" lang="ko-KR" altLang="en-US" smtClean="0"/>
              <a:t>2025. 5. 17.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CE43E-0E2C-6C8A-EF92-28E125944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B1FD2-BBCF-DAF0-F4BB-ACACF1083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910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D93C1-A4F8-7C04-E5AB-DF001F950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AI </a:t>
            </a:r>
            <a:r>
              <a:rPr kumimoji="1" lang="ko-KR" altLang="en-US" dirty="0"/>
              <a:t>실전 </a:t>
            </a:r>
            <a:r>
              <a:rPr kumimoji="1" lang="en-US" altLang="ko-KR" dirty="0"/>
              <a:t>1</a:t>
            </a:r>
            <a:r>
              <a:rPr kumimoji="1"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A0A22F-60F9-D383-406E-CE481AFE3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나만의 모델 설계 과정 및 진행</a:t>
            </a:r>
            <a:endParaRPr kumimoji="1" lang="en-US" altLang="ko-KR" dirty="0"/>
          </a:p>
          <a:p>
            <a:r>
              <a:rPr kumimoji="1" lang="en-US" altLang="ko-KR" dirty="0"/>
              <a:t>Feat. </a:t>
            </a:r>
            <a:r>
              <a:rPr kumimoji="1" lang="en-US" altLang="ko-KR" dirty="0" err="1"/>
              <a:t>tensorflow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59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57088-D41C-A706-0873-730CF60E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4.1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Model create (</a:t>
            </a:r>
            <a:r>
              <a:rPr kumimoji="1" lang="ko-KR" altLang="en-US" dirty="0"/>
              <a:t>클래스 분류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5" name="내용 개체 틀 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1F7AF36-DC4A-5256-B93D-32C1A5A7A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570" y="2305844"/>
            <a:ext cx="8410859" cy="3752056"/>
          </a:xfrm>
        </p:spPr>
      </p:pic>
    </p:spTree>
    <p:extLst>
      <p:ext uri="{BB962C8B-B14F-4D97-AF65-F5344CB8AC3E}">
        <p14:creationId xmlns:p14="http://schemas.microsoft.com/office/powerpoint/2010/main" val="2847868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B50B2-E7B4-0241-9B49-55E7266E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5. Model optimizer settings and train</a:t>
            </a:r>
            <a:endParaRPr kumimoji="1" lang="ko-KR" altLang="en-US" dirty="0"/>
          </a:p>
        </p:txBody>
      </p:sp>
      <p:pic>
        <p:nvPicPr>
          <p:cNvPr id="5" name="내용 개체 틀 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D27A44A-4BF0-E114-58DA-2A7418D7F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2714"/>
            <a:ext cx="10515600" cy="3637160"/>
          </a:xfrm>
        </p:spPr>
      </p:pic>
    </p:spTree>
    <p:extLst>
      <p:ext uri="{BB962C8B-B14F-4D97-AF65-F5344CB8AC3E}">
        <p14:creationId xmlns:p14="http://schemas.microsoft.com/office/powerpoint/2010/main" val="384877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432B3AF-AFBF-ABC0-1AB2-1FAB3D40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실습 </a:t>
            </a:r>
            <a:r>
              <a:rPr lang="en-US" altLang="ko-KR" dirty="0"/>
              <a:t>100</a:t>
            </a:r>
            <a:r>
              <a:rPr lang="ko-KR" altLang="en-US" dirty="0"/>
              <a:t>가지 종류</a:t>
            </a:r>
            <a:br>
              <a:rPr lang="en-US" altLang="ko-KR" dirty="0"/>
            </a:br>
            <a:r>
              <a:rPr lang="ko-KR" altLang="en-US" dirty="0"/>
              <a:t>스포츠 이미지 분류하기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763BF3-4114-3D31-B29E-136E430A7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www.kaggle.com</a:t>
            </a:r>
            <a:r>
              <a:rPr lang="en" altLang="ko-KR" dirty="0"/>
              <a:t>/datasets/</a:t>
            </a:r>
            <a:r>
              <a:rPr lang="en" altLang="ko-KR" dirty="0" err="1"/>
              <a:t>gpiosenka</a:t>
            </a:r>
            <a:r>
              <a:rPr lang="en" altLang="ko-KR" dirty="0"/>
              <a:t>/sports-classification/data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206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172D3C-0068-B957-4E21-6446B9F0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Dataset download code</a:t>
            </a:r>
            <a:endParaRPr lang="ko-KR" altLang="en-US" dirty="0"/>
          </a:p>
        </p:txBody>
      </p:sp>
      <p:pic>
        <p:nvPicPr>
          <p:cNvPr id="7" name="내용 개체 틀 6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3BE9388-EC7E-86B5-EE45-FCA581B41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492" y="1558017"/>
            <a:ext cx="7402157" cy="4618946"/>
          </a:xfrm>
        </p:spPr>
      </p:pic>
    </p:spTree>
    <p:extLst>
      <p:ext uri="{BB962C8B-B14F-4D97-AF65-F5344CB8AC3E}">
        <p14:creationId xmlns:p14="http://schemas.microsoft.com/office/powerpoint/2010/main" val="346150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6FE4B-B8A6-642F-CCF7-A73343F1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모델 제작 과정</a:t>
            </a:r>
          </a:p>
        </p:txBody>
      </p:sp>
      <p:pic>
        <p:nvPicPr>
          <p:cNvPr id="1026" name="Picture 2" descr="논문리뷰 : 딥러닝에서 데이터 수집 및 품질 문제">
            <a:extLst>
              <a:ext uri="{FF2B5EF4-FFF2-40B4-BE49-F238E27FC236}">
                <a16:creationId xmlns:a16="http://schemas.microsoft.com/office/drawing/2014/main" id="{A710BED1-0745-85A4-8912-9396164ACE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4405"/>
            <a:ext cx="10515600" cy="417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04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0F1BB-FA58-8ED6-6ACD-C71BA757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CIFAR-10 </a:t>
            </a:r>
            <a:r>
              <a:rPr kumimoji="1" lang="en-US" altLang="ko-KR" dirty="0" err="1"/>
              <a:t>DataSet</a:t>
            </a:r>
            <a:endParaRPr kumimoji="1" lang="ko-KR" altLang="en-US" dirty="0"/>
          </a:p>
        </p:txBody>
      </p:sp>
      <p:pic>
        <p:nvPicPr>
          <p:cNvPr id="2052" name="Picture 4" descr="CIFAR-10 CNN으로 학습하기 [Pytorch]">
            <a:extLst>
              <a:ext uri="{FF2B5EF4-FFF2-40B4-BE49-F238E27FC236}">
                <a16:creationId xmlns:a16="http://schemas.microsoft.com/office/drawing/2014/main" id="{56708666-8C6C-FCB1-1006-0C7C7B3D6A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451" y="1442436"/>
            <a:ext cx="6659098" cy="505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36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5DEB8-67E3-B27C-910B-95668E1A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필요한 라이브러리 불러오기</a:t>
            </a:r>
          </a:p>
        </p:txBody>
      </p:sp>
      <p:pic>
        <p:nvPicPr>
          <p:cNvPr id="5" name="내용 개체 틀 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63784D5-35DC-E11E-99CB-EC6517E77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050" y="2362994"/>
            <a:ext cx="7581900" cy="3276600"/>
          </a:xfrm>
        </p:spPr>
      </p:pic>
    </p:spTree>
    <p:extLst>
      <p:ext uri="{BB962C8B-B14F-4D97-AF65-F5344CB8AC3E}">
        <p14:creationId xmlns:p14="http://schemas.microsoft.com/office/powerpoint/2010/main" val="26999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EC88E-8F0D-8486-F1DC-CB303A82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Load </a:t>
            </a:r>
            <a:r>
              <a:rPr kumimoji="1" lang="en-US" altLang="ko-KR" dirty="0" err="1"/>
              <a:t>DataSet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pic>
        <p:nvPicPr>
          <p:cNvPr id="9" name="내용 개체 틀 8" descr="스크린샷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BE80D25-DE1B-0B71-3F07-3BE599629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79401"/>
            <a:ext cx="10515600" cy="2643786"/>
          </a:xfrm>
        </p:spPr>
      </p:pic>
    </p:spTree>
    <p:extLst>
      <p:ext uri="{BB962C8B-B14F-4D97-AF65-F5344CB8AC3E}">
        <p14:creationId xmlns:p14="http://schemas.microsoft.com/office/powerpoint/2010/main" val="312877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87B85-8AD2-6F2C-98CA-E0F31189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 </a:t>
            </a:r>
            <a:r>
              <a:rPr lang="en" altLang="ko-KR" dirty="0"/>
              <a:t>data preprocessing</a:t>
            </a:r>
            <a:endParaRPr kumimoji="1" lang="ko-KR" altLang="en-US" dirty="0"/>
          </a:p>
        </p:txBody>
      </p:sp>
      <p:pic>
        <p:nvPicPr>
          <p:cNvPr id="9" name="내용 개체 틀 8" descr="스크린샷, 텍스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EBE9932-AB03-F410-B546-0E75A88B1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328704"/>
            <a:ext cx="9296400" cy="2590800"/>
          </a:xfrm>
        </p:spPr>
      </p:pic>
    </p:spTree>
    <p:extLst>
      <p:ext uri="{BB962C8B-B14F-4D97-AF65-F5344CB8AC3E}">
        <p14:creationId xmlns:p14="http://schemas.microsoft.com/office/powerpoint/2010/main" val="266757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843AE-DE78-4BCB-EAA7-858DBF0F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 Check dataset</a:t>
            </a:r>
            <a:endParaRPr kumimoji="1" lang="ko-KR" altLang="en-US" dirty="0"/>
          </a:p>
        </p:txBody>
      </p:sp>
      <p:pic>
        <p:nvPicPr>
          <p:cNvPr id="5" name="내용 개체 틀 4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5BF6E49-53AD-01C4-CA91-A1FC08E91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331" y="1867828"/>
            <a:ext cx="6765436" cy="4351338"/>
          </a:xfrm>
        </p:spPr>
      </p:pic>
      <p:pic>
        <p:nvPicPr>
          <p:cNvPr id="3074" name="Picture 2" descr="png">
            <a:extLst>
              <a:ext uri="{FF2B5EF4-FFF2-40B4-BE49-F238E27FC236}">
                <a16:creationId xmlns:a16="http://schemas.microsoft.com/office/drawing/2014/main" id="{3A5651CC-DCF0-A3E1-F6B4-4A2F9761D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931" y="2218214"/>
            <a:ext cx="3578738" cy="365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72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FC382-BDA1-91C4-7F76-DD554776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CNN model struct</a:t>
            </a:r>
            <a:endParaRPr kumimoji="1" lang="ko-KR" altLang="en-US" dirty="0"/>
          </a:p>
        </p:txBody>
      </p:sp>
      <p:pic>
        <p:nvPicPr>
          <p:cNvPr id="4098" name="Picture 2" descr="What is Convolutional Neural Network — CNN (Deep Learning)">
            <a:extLst>
              <a:ext uri="{FF2B5EF4-FFF2-40B4-BE49-F238E27FC236}">
                <a16:creationId xmlns:a16="http://schemas.microsoft.com/office/drawing/2014/main" id="{0741616E-EA60-4DAE-9EAB-1B70288B8D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217" y="1690688"/>
            <a:ext cx="9639566" cy="430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32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BE55-CBBF-E6CF-466D-A85337F9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4. Model create (</a:t>
            </a:r>
            <a:r>
              <a:rPr kumimoji="1" lang="ko-KR" altLang="en-US" dirty="0"/>
              <a:t>특성 추출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5" name="내용 개체 틀 4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11B394F-50C9-4C7C-0811-876593ADD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2134394"/>
            <a:ext cx="10464800" cy="3733800"/>
          </a:xfrm>
        </p:spPr>
      </p:pic>
    </p:spTree>
    <p:extLst>
      <p:ext uri="{BB962C8B-B14F-4D97-AF65-F5344CB8AC3E}">
        <p14:creationId xmlns:p14="http://schemas.microsoft.com/office/powerpoint/2010/main" val="354190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85</Words>
  <Application>Microsoft Macintosh PowerPoint</Application>
  <PresentationFormat>와이드스크린</PresentationFormat>
  <Paragraphs>16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AI 실전 1주차</vt:lpstr>
      <vt:lpstr>모델 제작 과정</vt:lpstr>
      <vt:lpstr>CIFAR-10 DataSet</vt:lpstr>
      <vt:lpstr>필요한 라이브러리 불러오기</vt:lpstr>
      <vt:lpstr>1. Load DataSet </vt:lpstr>
      <vt:lpstr>2. data preprocessing</vt:lpstr>
      <vt:lpstr>3. Check dataset</vt:lpstr>
      <vt:lpstr>CNN model struct</vt:lpstr>
      <vt:lpstr>4. Model create (특성 추출)</vt:lpstr>
      <vt:lpstr>4.1 Model create (클래스 분류)</vt:lpstr>
      <vt:lpstr>5. Model optimizer settings and train</vt:lpstr>
      <vt:lpstr>과제 실습 100가지 종류 스포츠 이미지 분류하기</vt:lpstr>
      <vt:lpstr>Dataset download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박정수</dc:creator>
  <cp:lastModifiedBy>박정수</cp:lastModifiedBy>
  <cp:revision>1</cp:revision>
  <dcterms:created xsi:type="dcterms:W3CDTF">2025-05-17T05:20:39Z</dcterms:created>
  <dcterms:modified xsi:type="dcterms:W3CDTF">2025-05-17T06:12:07Z</dcterms:modified>
</cp:coreProperties>
</file>