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9" r:id="rId3"/>
    <p:sldId id="311" r:id="rId4"/>
    <p:sldId id="312" r:id="rId5"/>
    <p:sldId id="315" r:id="rId6"/>
    <p:sldId id="316" r:id="rId7"/>
    <p:sldId id="314" r:id="rId8"/>
    <p:sldId id="29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53"/>
    <p:restoredTop sz="94825"/>
  </p:normalViewPr>
  <p:slideViewPr>
    <p:cSldViewPr snapToGrid="0">
      <p:cViewPr>
        <p:scale>
          <a:sx n="73" d="100"/>
          <a:sy n="73" d="100"/>
        </p:scale>
        <p:origin x="108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665C5-FD95-6C8F-F9CF-507726D74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24973-1857-7BD4-D803-0F3859A5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63C5F-8F51-D2C9-B9D8-0C5ED0B9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DEE43-2BC7-9085-A749-FF123031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85326-010A-5ADF-40DA-780139B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125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D8EA-C3AB-B76D-F342-7B5F49B4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F9D1A-8697-D3B9-885B-425564467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F14D8-B14F-A82C-660B-C4CD5FAC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4C71C-37D9-FE04-6C0E-D95BF51C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3270A-862F-E1A8-7D7A-FEF88581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1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0BEC44-E738-D382-7E57-3519C0255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56F0F-2394-CD67-AB0B-AE932B94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0AB3A-82AE-79E0-5CAA-E6DDAB62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092DB-6F35-AE97-0977-FC08535F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77D05-B2FD-185F-C7B1-CDE75B5B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41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B46B-98A5-ED00-BCD2-EFA0FCFA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31A0E-B6A3-356C-F056-162F8506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45F7-3D48-F46B-5DF1-2E3359A6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4E0CE-F102-19B7-1483-E43BA876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E138E-42F4-23E8-B8E7-A840B54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2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1E25D-EBA1-EE86-8B24-B707C80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8A443-D3F0-677D-A8EA-EC234E60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5C137-9AC0-DAC8-5794-BCDA14D3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843E4-0043-1C49-37D6-7672E35F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0AB2-9D39-746E-34AC-49AC83B8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1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E5303-C3C5-DD2D-ACB0-95DF67E6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E55DA-BE90-8BD1-338B-0B4EA5857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20604-F626-C681-33E7-17DCB959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24C7A-B3BA-00C1-4C29-9D05917A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A2B88-23B8-6C1B-4BC7-CCF806F2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14240-1D48-CE2C-F050-B4998F77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3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6AB37-E6C8-3815-428E-CF391145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3B282-5C19-F0A6-9B2C-ABBA17C5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35EBA-D5F9-050A-22EB-59E6F369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80CD3A-CEFF-B55B-0284-88B3F796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AAA183-229C-CAEE-E318-5B52768A7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FA45-AA3E-D871-0849-C551FDCF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845682-6E22-67FC-ADE5-1F728DC6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0E965-2545-7AD7-D948-B0153E00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86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A01B-CDFD-93E8-CBCF-CE8E3E47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29AFC-27DA-6CC9-6C61-5F01E8A4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6ED87-EA04-51D7-EAB6-71F2058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C81AB-65ED-F4E3-9A27-B93D55A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887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472EE-D49F-C75C-AC05-D9E4EA92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E771F6-A93F-10FC-D1D5-D77DDEC8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60C95-74FC-668B-637F-959F0196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4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09137-7581-7CF4-8B83-58A6B4D6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42DF2-9415-A131-2B21-D9048972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FE368F-098D-1C19-84C7-98DE403BB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E6E53-0C41-6E53-7E8B-53CED3B7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D9545-DABA-9145-7345-F2495D0F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470D2-5C10-144D-6F8A-D38C1E89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41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AE000-26F1-425E-BE5C-251EE019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3A519-1E4E-EFAF-A2B8-DC543D2B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F60533-BAE2-FBF5-80EF-E8410C72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DBA25-7CD2-FEF6-D852-A3540376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851C4-F141-E388-BAE3-B3FBA0E3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17B1D-06EF-AC63-68AE-28A914C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997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09F265-9F28-9E34-C7F3-201135DD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A899D-3F72-346E-D4F9-F78F1AE4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F5E71-5D58-78DD-4E5F-94063CB23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6B25D-FD41-4849-AE03-1D097D5377A0}" type="datetimeFigureOut">
              <a:rPr kumimoji="1" lang="ko-KR" altLang="en-US" smtClean="0"/>
              <a:t>2025. 6. 22.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CE43E-0E2C-6C8A-EF92-28E125944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B1FD2-BBCF-DAF0-F4BB-ACACF1083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1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e.roboflow.com/vladutc/x-ray-baggage/dataset/3" TargetMode="External"/><Relationship Id="rId2" Type="http://schemas.openxmlformats.org/officeDocument/2006/relationships/hyperlink" Target="https://docs.ultralytics.com/ko/quickstart/#what-are-the-advantages-of-using-docker-to-run-ultralytics-yolo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D93C1-A4F8-7C04-E5AB-DF001F950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실전 </a:t>
            </a:r>
            <a:r>
              <a:rPr kumimoji="1" lang="en-US" altLang="ko-KR" dirty="0"/>
              <a:t>6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A0A22F-60F9-D383-406E-CE481AFE3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여러 물건들을 인식하는 모델 만들어보자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객체 탐지</a:t>
            </a:r>
          </a:p>
        </p:txBody>
      </p:sp>
    </p:spTree>
    <p:extLst>
      <p:ext uri="{BB962C8B-B14F-4D97-AF65-F5344CB8AC3E}">
        <p14:creationId xmlns:p14="http://schemas.microsoft.com/office/powerpoint/2010/main" val="389659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F262-2127-5138-892C-422F872D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딥러닝이</a:t>
            </a:r>
            <a:r>
              <a:rPr kumimoji="1" lang="ko-KR" altLang="en-US" dirty="0"/>
              <a:t> 먼저 각광 받은 분야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78961A-E68F-AC87-3D5F-4F15332F43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이미지 분류를 통해서 사람보다 분류 잘하는 인공지능 </a:t>
            </a:r>
            <a:r>
              <a:rPr lang="en-US" altLang="ko-KR" dirty="0"/>
              <a:t>2015</a:t>
            </a:r>
            <a:r>
              <a:rPr lang="ko-KR" altLang="en-US" dirty="0"/>
              <a:t>년 이후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CNN</a:t>
            </a:r>
            <a:r>
              <a:rPr lang="ko-KR" altLang="en-US" dirty="0"/>
              <a:t> 레이어를 이용하여 이미지 특성 추출과 분류를 잘함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딥러닝/머신러닝 연구의 미래 | Chansey">
            <a:extLst>
              <a:ext uri="{FF2B5EF4-FFF2-40B4-BE49-F238E27FC236}">
                <a16:creationId xmlns:a16="http://schemas.microsoft.com/office/drawing/2014/main" id="{069B6E15-72E8-D28C-4F40-9D8488F6BDF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17" y="1825625"/>
            <a:ext cx="5558684" cy="288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84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747D1-E77F-874F-3561-1B66D3CD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이미지 인식 종류</a:t>
            </a:r>
            <a:r>
              <a:rPr kumimoji="1" lang="en-US" altLang="ko-KR" dirty="0"/>
              <a:t>(</a:t>
            </a:r>
            <a:r>
              <a:rPr kumimoji="1" lang="ko-KR" altLang="en-US" dirty="0"/>
              <a:t>방법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2050" name="Picture 2" descr="딥러닝 객체 검출 용어 정리 Deep learning Object detection terminology [1]">
            <a:extLst>
              <a:ext uri="{FF2B5EF4-FFF2-40B4-BE49-F238E27FC236}">
                <a16:creationId xmlns:a16="http://schemas.microsoft.com/office/drawing/2014/main" id="{DF110CA5-A59E-711C-58B0-3EB4F3EBB2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40" y="1771633"/>
            <a:ext cx="8035719" cy="331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7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3D4771B-C75E-A1A3-F51F-7F5DEFF2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Detection?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9BC305-390F-2096-97EC-CD7580EE51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어느 한 객체에 대한 이름과 극 객체에 대한 위치 정보를 같이 제공하고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 분류 또한 </a:t>
            </a:r>
            <a:r>
              <a:rPr lang="en-US" altLang="ko-KR" dirty="0"/>
              <a:t>CNN </a:t>
            </a:r>
            <a:r>
              <a:rPr lang="ko-KR" altLang="en-US" dirty="0"/>
              <a:t>레이어를 복합적으로 엮여서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 descr="Getting started with Object Detection | Label Studio">
            <a:extLst>
              <a:ext uri="{FF2B5EF4-FFF2-40B4-BE49-F238E27FC236}">
                <a16:creationId xmlns:a16="http://schemas.microsoft.com/office/drawing/2014/main" id="{A60407BB-BF97-7AB5-ECCE-E3FE46DD473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69515"/>
            <a:ext cx="3804138" cy="199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ECD1F16-B21A-04D8-CD8F-D351A97F7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343" y="4245514"/>
            <a:ext cx="2762251" cy="251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2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64B2B-D958-BE12-60F5-6D280C8E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객체 인식 처리 종류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40727A-0917-B0A7-B99D-0FBFAF5EC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1stage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73AFF44-D112-D930-BC30-7FE5CA87A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2 stage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F20AD8-3691-1045-1DEF-C98C3DA800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5" y="3429000"/>
            <a:ext cx="6010425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5C3251D-02C0-AC36-479F-853050A0E97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823" y="3429000"/>
            <a:ext cx="5183187" cy="135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63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AE6BB-713F-E2DB-F40E-A82ED816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특정 영역 처리하기 위해서</a:t>
            </a:r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2034C23-D688-5D49-89FB-39C2EE192A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559970" cy="209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Object Detection for Dummies Part 3: R-CNN Family | Lil'Log">
            <a:extLst>
              <a:ext uri="{FF2B5EF4-FFF2-40B4-BE49-F238E27FC236}">
                <a16:creationId xmlns:a16="http://schemas.microsoft.com/office/drawing/2014/main" id="{8F5CE4AF-3D5B-D88E-0515-3DFDDBA4F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46" y="4313391"/>
            <a:ext cx="7908469" cy="209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ocalization and Object Detection with Deep Learning | by Sergios  Karagiannakos | TDS Archive | Medium">
            <a:extLst>
              <a:ext uri="{FF2B5EF4-FFF2-40B4-BE49-F238E27FC236}">
                <a16:creationId xmlns:a16="http://schemas.microsoft.com/office/drawing/2014/main" id="{5A25E17B-6A90-EBF3-CB88-D6D34AB9D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962" y="2783361"/>
            <a:ext cx="3411067" cy="30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7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9F2D7-53BF-600E-3E2E-8D5DB7B7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YOLO </a:t>
            </a:r>
            <a:r>
              <a:rPr kumimoji="1" lang="ko-KR" altLang="en-US" dirty="0"/>
              <a:t>영역 추출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97E399-716C-BB26-C04B-076F9DD956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특성 영역 추출하기 위한 레이어와 최종적으로 나온 결과물에 위치와 라벨 출력하는 구조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정확도 면에서 </a:t>
            </a:r>
            <a:r>
              <a:rPr kumimoji="1" lang="en-US" altLang="ko-KR" dirty="0"/>
              <a:t>1stage </a:t>
            </a:r>
            <a:r>
              <a:rPr kumimoji="1" lang="ko-KR" altLang="en-US" dirty="0"/>
              <a:t>구조보다 성능 떨어지지만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속도는 </a:t>
            </a:r>
            <a:r>
              <a:rPr kumimoji="1" lang="en-US" altLang="ko-KR" dirty="0"/>
              <a:t>4</a:t>
            </a:r>
            <a:r>
              <a:rPr kumimoji="1" lang="ko-KR" altLang="en-US" dirty="0"/>
              <a:t>배 빠름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pic>
        <p:nvPicPr>
          <p:cNvPr id="4100" name="Picture 4" descr="YOLO Model History | YoloV1 부터 YoloV10까지 간단 요약">
            <a:extLst>
              <a:ext uri="{FF2B5EF4-FFF2-40B4-BE49-F238E27FC236}">
                <a16:creationId xmlns:a16="http://schemas.microsoft.com/office/drawing/2014/main" id="{DB651EAF-2030-E591-4C79-2C9451313ED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3" y="1956593"/>
            <a:ext cx="5584658" cy="156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YOLO Series 비교 분석">
            <a:extLst>
              <a:ext uri="{FF2B5EF4-FFF2-40B4-BE49-F238E27FC236}">
                <a16:creationId xmlns:a16="http://schemas.microsoft.com/office/drawing/2014/main" id="{2DD55AAB-B2C7-44E5-F38D-C62777FC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2" y="3787521"/>
            <a:ext cx="4780085" cy="270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22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674E985-D170-B2F5-54BC-4FE6E6B2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br>
              <a:rPr lang="en-US" altLang="ko-KR" dirty="0"/>
            </a:br>
            <a:r>
              <a:rPr lang="en-US" altLang="ko-KR" dirty="0"/>
              <a:t>custom YOLO </a:t>
            </a:r>
            <a:r>
              <a:rPr lang="ko-KR" altLang="en-US" dirty="0"/>
              <a:t>모델 만들기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A659889-C30A-EDCD-11BE-6EBC1A147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https://docs.ultralytics.com/ko/quickstart/#what-are-the-advantages-of-using-docker-to-run-ultralytics-yolo</a:t>
            </a:r>
            <a:endParaRPr lang="en" altLang="ko-KR" dirty="0"/>
          </a:p>
          <a:p>
            <a:r>
              <a:rPr lang="en" altLang="ko-KR" dirty="0">
                <a:hlinkClick r:id="rId3"/>
              </a:rPr>
              <a:t>https://universe.roboflow.com/vladutc/x-ray-baggage/dataset/3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41852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142</Words>
  <Application>Microsoft Macintosh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AI 실전 6주차</vt:lpstr>
      <vt:lpstr>딥러닝이 먼저 각광 받은 분야</vt:lpstr>
      <vt:lpstr>이미지 인식 종류(방법)</vt:lpstr>
      <vt:lpstr>Object Detection?</vt:lpstr>
      <vt:lpstr>객체 인식 처리 종류</vt:lpstr>
      <vt:lpstr>특정 영역 처리하기 위해서…</vt:lpstr>
      <vt:lpstr>YOLO 영역 추출</vt:lpstr>
      <vt:lpstr>실습 custom YOLO 모델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박정수</dc:creator>
  <cp:lastModifiedBy>박정수</cp:lastModifiedBy>
  <cp:revision>18</cp:revision>
  <dcterms:created xsi:type="dcterms:W3CDTF">2025-05-17T05:20:39Z</dcterms:created>
  <dcterms:modified xsi:type="dcterms:W3CDTF">2025-06-22T06:10:59Z</dcterms:modified>
</cp:coreProperties>
</file>