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7" r:id="rId4"/>
    <p:sldId id="278" r:id="rId5"/>
    <p:sldId id="281" r:id="rId6"/>
    <p:sldId id="279" r:id="rId7"/>
    <p:sldId id="280" r:id="rId8"/>
    <p:sldId id="259" r:id="rId9"/>
    <p:sldId id="282" r:id="rId10"/>
    <p:sldId id="283" r:id="rId11"/>
    <p:sldId id="276" r:id="rId12"/>
    <p:sldId id="260" r:id="rId13"/>
    <p:sldId id="264" r:id="rId14"/>
    <p:sldId id="265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1"/>
    <p:restoredTop sz="94776"/>
  </p:normalViewPr>
  <p:slideViewPr>
    <p:cSldViewPr snapToGrid="0">
      <p:cViewPr>
        <p:scale>
          <a:sx n="97" d="100"/>
          <a:sy n="97" d="100"/>
        </p:scale>
        <p:origin x="-249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665C5-FD95-6C8F-F9CF-507726D74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E24973-1857-7BD4-D803-0F3859A5D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163C5F-8F51-D2C9-B9D8-0C5ED0B94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3DEE43-2BC7-9085-A749-FF123031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85326-010A-5ADF-40DA-780139BB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125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5D8EA-C3AB-B76D-F342-7B5F49B4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1F9D1A-8697-D3B9-885B-425564467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F14D8-B14F-A82C-660B-C4CD5FAC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44C71C-37D9-FE04-6C0E-D95BF51C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3270A-862F-E1A8-7D7A-FEF88581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115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0BEC44-E738-D382-7E57-3519C0255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A56F0F-2394-CD67-AB0B-AE932B94D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0AB3A-82AE-79E0-5CAA-E6DDAB62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092DB-6F35-AE97-0977-FC08535F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77D05-B2FD-185F-C7B1-CDE75B5B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141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3B46B-98A5-ED00-BCD2-EFA0FCFA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31A0E-B6A3-356C-F056-162F8506B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645F7-3D48-F46B-5DF1-2E3359A6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4E0CE-F102-19B7-1483-E43BA876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E138E-42F4-23E8-B8E7-A840B540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028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1E25D-EBA1-EE86-8B24-B707C80D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18A443-D3F0-677D-A8EA-EC234E601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15C137-9AC0-DAC8-5794-BCDA14D3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2843E4-0043-1C49-37D6-7672E35F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080AB2-9D39-746E-34AC-49AC83B8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181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E5303-C3C5-DD2D-ACB0-95DF67E6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BE55DA-BE90-8BD1-338B-0B4EA5857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420604-F626-C681-33E7-17DCB959B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024C7A-B3BA-00C1-4C29-9D05917A5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EA2B88-23B8-6C1B-4BC7-CCF806F2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014240-1D48-CE2C-F050-B4998F77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23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6AB37-E6C8-3815-428E-CF391145E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B3B282-5C19-F0A6-9B2C-ABBA17C57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35EBA-D5F9-050A-22EB-59E6F369D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80CD3A-CEFF-B55B-0284-88B3F796C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AAA183-229C-CAEE-E318-5B52768A7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ADFA45-AA3E-D871-0849-C551FDCF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2025. 5. 31.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845682-6E22-67FC-ADE5-1F728DC6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90E965-2545-7AD7-D948-B0153E00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286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0A01B-CDFD-93E8-CBCF-CE8E3E47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029AFC-27DA-6CC9-6C61-5F01E8A4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2025. 5. 31.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76ED87-EA04-51D7-EAB6-71F20585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AC81AB-65ED-F4E3-9A27-B93D55A9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887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3472EE-D49F-C75C-AC05-D9E4EA92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2025. 5. 31.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E771F6-A93F-10FC-D1D5-D77DDEC8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D60C95-74FC-668B-637F-959F0196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249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09137-7581-7CF4-8B83-58A6B4D6E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E42DF2-9415-A131-2B21-D9048972C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FE368F-098D-1C19-84C7-98DE403BB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CE6E53-0C41-6E53-7E8B-53CED3B7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8D9545-DABA-9145-7345-F2495D0F4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4470D2-5C10-144D-6F8A-D38C1E89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416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AE000-26F1-425E-BE5C-251EE019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03A519-1E4E-EFAF-A2B8-DC543D2B4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F60533-BAE2-FBF5-80EF-E8410C72B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BDBA25-7CD2-FEF6-D852-A3540376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6851C4-F141-E388-BAE3-B3FBA0E3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17B1D-06EF-AC63-68AE-28A914C5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997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09F265-9F28-9E34-C7F3-201135DD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EA899D-3F72-346E-D4F9-F78F1AE41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6F5E71-5D58-78DD-4E5F-94063CB23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D6B25D-FD41-4849-AE03-1D097D5377A0}" type="datetimeFigureOut">
              <a:rPr kumimoji="1" lang="ko-KR" altLang="en-US" smtClean="0"/>
              <a:t>2025. 5. 31.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3CE43E-0E2C-6C8A-EF92-28E125944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B1FD2-BBCF-DAF0-F4BB-ACACF1083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910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D93C1-A4F8-7C04-E5AB-DF001F9507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AI </a:t>
            </a:r>
            <a:r>
              <a:rPr kumimoji="1" lang="ko-KR" altLang="en-US" dirty="0"/>
              <a:t>실전 </a:t>
            </a:r>
            <a:r>
              <a:rPr kumimoji="1" lang="en-US" altLang="ko-KR" dirty="0"/>
              <a:t>3</a:t>
            </a:r>
            <a:r>
              <a:rPr kumimoji="1"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A0A22F-60F9-D383-406E-CE481AFE33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이미 학습이 되어 있는 모델을 학습하여 이용하기</a:t>
            </a:r>
            <a:endParaRPr kumimoji="1" lang="en-US" altLang="ko-KR" dirty="0"/>
          </a:p>
          <a:p>
            <a:r>
              <a:rPr kumimoji="1" lang="ko-KR" altLang="en-US" dirty="0"/>
              <a:t>전이 학습</a:t>
            </a:r>
          </a:p>
        </p:txBody>
      </p:sp>
    </p:spTree>
    <p:extLst>
      <p:ext uri="{BB962C8B-B14F-4D97-AF65-F5344CB8AC3E}">
        <p14:creationId xmlns:p14="http://schemas.microsoft.com/office/powerpoint/2010/main" val="389659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6ADD4-D772-B09F-E12D-18737F4A3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다운로드 안되는 학생을 위한 </a:t>
            </a:r>
            <a:r>
              <a:rPr kumimoji="1" lang="en-US" altLang="ko-KR" dirty="0"/>
              <a:t>SSL </a:t>
            </a:r>
            <a:r>
              <a:rPr kumimoji="1" lang="ko-KR" altLang="en-US" dirty="0"/>
              <a:t>등록</a:t>
            </a:r>
          </a:p>
        </p:txBody>
      </p:sp>
      <p:pic>
        <p:nvPicPr>
          <p:cNvPr id="5" name="내용 개체 틀 4" descr="스크린샷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CE7A655-01A0-7745-912C-BFFDAD76F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362994"/>
            <a:ext cx="9753600" cy="3276600"/>
          </a:xfrm>
        </p:spPr>
      </p:pic>
    </p:spTree>
    <p:extLst>
      <p:ext uri="{BB962C8B-B14F-4D97-AF65-F5344CB8AC3E}">
        <p14:creationId xmlns:p14="http://schemas.microsoft.com/office/powerpoint/2010/main" val="269662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9E0B1-BB89-3600-DE93-5D84B0FD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0. Download</a:t>
            </a:r>
            <a:r>
              <a:rPr kumimoji="1" lang="ko-KR" altLang="en-US" dirty="0"/>
              <a:t> </a:t>
            </a:r>
            <a:r>
              <a:rPr kumimoji="1" lang="en-US" altLang="ko-KR" dirty="0"/>
              <a:t>CIFAR10</a:t>
            </a:r>
            <a:r>
              <a:rPr kumimoji="1" lang="ko-KR" altLang="en-US" dirty="0"/>
              <a:t> </a:t>
            </a:r>
            <a:r>
              <a:rPr kumimoji="1" lang="en-US" altLang="ko-KR" dirty="0"/>
              <a:t>Dataset</a:t>
            </a:r>
            <a:endParaRPr kumimoji="1" lang="ko-KR" altLang="en-US" dirty="0"/>
          </a:p>
        </p:txBody>
      </p:sp>
      <p:pic>
        <p:nvPicPr>
          <p:cNvPr id="6" name="내용 개체 틀 5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2805330-C2EA-A686-0260-B61971061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477294"/>
            <a:ext cx="9753600" cy="3048000"/>
          </a:xfrm>
        </p:spPr>
      </p:pic>
    </p:spTree>
    <p:extLst>
      <p:ext uri="{BB962C8B-B14F-4D97-AF65-F5344CB8AC3E}">
        <p14:creationId xmlns:p14="http://schemas.microsoft.com/office/powerpoint/2010/main" val="425532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EC88E-8F0D-8486-F1DC-CB303A82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Load resnet50 model</a:t>
            </a:r>
            <a:endParaRPr kumimoji="1" lang="ko-KR" altLang="en-US" dirty="0"/>
          </a:p>
        </p:txBody>
      </p:sp>
      <p:pic>
        <p:nvPicPr>
          <p:cNvPr id="6" name="내용 개체 틀 5" descr="텍스트, 스크린샷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75DF52D-46E7-95F3-A829-06C2107FE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9591"/>
            <a:ext cx="10515600" cy="4063405"/>
          </a:xfrm>
        </p:spPr>
      </p:pic>
    </p:spTree>
    <p:extLst>
      <p:ext uri="{BB962C8B-B14F-4D97-AF65-F5344CB8AC3E}">
        <p14:creationId xmlns:p14="http://schemas.microsoft.com/office/powerpoint/2010/main" val="3128775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BE55-CBBF-E6CF-466D-A85337F9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OUTPUT Layer </a:t>
            </a:r>
            <a:r>
              <a:rPr kumimoji="1" lang="ko-KR" altLang="en-US" dirty="0"/>
              <a:t>데이터 맞춰서 변경</a:t>
            </a:r>
          </a:p>
        </p:txBody>
      </p:sp>
      <p:pic>
        <p:nvPicPr>
          <p:cNvPr id="6" name="내용 개체 틀 5" descr="스크린샷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5125F7F-A187-0AC2-8614-A6BB6ADB7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34512"/>
            <a:ext cx="10515600" cy="2733563"/>
          </a:xfrm>
        </p:spPr>
      </p:pic>
    </p:spTree>
    <p:extLst>
      <p:ext uri="{BB962C8B-B14F-4D97-AF65-F5344CB8AC3E}">
        <p14:creationId xmlns:p14="http://schemas.microsoft.com/office/powerpoint/2010/main" val="3541909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57088-D41C-A706-0873-730CF60E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모델 학습 함수 생성</a:t>
            </a:r>
          </a:p>
        </p:txBody>
      </p:sp>
      <p:pic>
        <p:nvPicPr>
          <p:cNvPr id="6" name="내용 개체 틀 5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5D8830D-B239-D62E-2D7F-6B4938C1B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392" y="1825625"/>
            <a:ext cx="8149216" cy="4351338"/>
          </a:xfrm>
        </p:spPr>
      </p:pic>
    </p:spTree>
    <p:extLst>
      <p:ext uri="{BB962C8B-B14F-4D97-AF65-F5344CB8AC3E}">
        <p14:creationId xmlns:p14="http://schemas.microsoft.com/office/powerpoint/2010/main" val="2847868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C360B-9EC0-B9E0-0545-66FAC90E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4.</a:t>
            </a:r>
            <a:r>
              <a:rPr kumimoji="1" lang="ko-KR" altLang="en-US" dirty="0"/>
              <a:t> 모델 학습 함수</a:t>
            </a:r>
          </a:p>
        </p:txBody>
      </p:sp>
      <p:pic>
        <p:nvPicPr>
          <p:cNvPr id="5" name="내용 개체 틀 4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7E17B1B-97F0-B34C-D1DA-37BC8FED6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219" y="1253331"/>
            <a:ext cx="8151561" cy="5239544"/>
          </a:xfrm>
        </p:spPr>
      </p:pic>
    </p:spTree>
    <p:extLst>
      <p:ext uri="{BB962C8B-B14F-4D97-AF65-F5344CB8AC3E}">
        <p14:creationId xmlns:p14="http://schemas.microsoft.com/office/powerpoint/2010/main" val="2959560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8F800-1F1F-CE68-F4DE-642292CA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모델 학습</a:t>
            </a:r>
          </a:p>
        </p:txBody>
      </p:sp>
      <p:pic>
        <p:nvPicPr>
          <p:cNvPr id="7" name="내용 개체 틀 6" descr="텍스트, 스크린샷, 멀티미디어 소프트웨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661B09C-3148-CDE1-FD4F-F6B092782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00" y="2020094"/>
            <a:ext cx="10464800" cy="3962400"/>
          </a:xfrm>
        </p:spPr>
      </p:pic>
    </p:spTree>
    <p:extLst>
      <p:ext uri="{BB962C8B-B14F-4D97-AF65-F5344CB8AC3E}">
        <p14:creationId xmlns:p14="http://schemas.microsoft.com/office/powerpoint/2010/main" val="427531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6FE4B-B8A6-642F-CCF7-A73343F1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전이 학습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3D4337F-B8AF-22B3-550A-C2B63898DA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75" y="2215819"/>
            <a:ext cx="5683250" cy="388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04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62FEB-5FD0-3E36-B269-68525CCB1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전이 학습 적용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43C238-25C2-A57F-ADA8-6AF1544BF0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2394585"/>
            <a:ext cx="8782050" cy="409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215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75611-0162-3343-083F-DBD0C957F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최근 </a:t>
            </a:r>
            <a:r>
              <a:rPr kumimoji="1" lang="ko-KR" altLang="en-US" dirty="0" err="1"/>
              <a:t>파인튜닝</a:t>
            </a:r>
            <a:r>
              <a:rPr kumimoji="1" lang="ko-KR" altLang="en-US" dirty="0"/>
              <a:t>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43FA2-FFAB-C009-275D-E2FFB2E0F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P-tuning</a:t>
            </a:r>
          </a:p>
          <a:p>
            <a:r>
              <a:rPr kumimoji="1" lang="en-US" altLang="ko-KR" dirty="0"/>
              <a:t>Prefix tuning</a:t>
            </a:r>
          </a:p>
          <a:p>
            <a:r>
              <a:rPr kumimoji="1" lang="en-US" altLang="ko-KR" dirty="0" err="1"/>
              <a:t>Pormpt</a:t>
            </a:r>
            <a:r>
              <a:rPr kumimoji="1" lang="en-US" altLang="ko-KR" dirty="0"/>
              <a:t> tuning</a:t>
            </a:r>
          </a:p>
          <a:p>
            <a:r>
              <a:rPr kumimoji="1" lang="en-US" altLang="ko-KR" dirty="0" err="1"/>
              <a:t>LoRA</a:t>
            </a:r>
            <a:endParaRPr kumimoji="1" lang="en-US" altLang="ko-KR" dirty="0"/>
          </a:p>
          <a:p>
            <a:r>
              <a:rPr kumimoji="1" lang="en-US" altLang="ko-KR" dirty="0"/>
              <a:t>…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4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EC65F-6114-9C12-321C-2473B8F7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Q. </a:t>
            </a:r>
            <a:r>
              <a:rPr kumimoji="1" lang="ko-KR" altLang="en-US" dirty="0"/>
              <a:t>굳이 학습된 모델 </a:t>
            </a:r>
            <a:r>
              <a:rPr kumimoji="1" lang="ko-KR" altLang="en-US" dirty="0" err="1"/>
              <a:t>안써도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되잖</a:t>
            </a:r>
            <a:r>
              <a:rPr kumimoji="1" lang="en-US" altLang="ko-KR" dirty="0"/>
              <a:t>..?</a:t>
            </a:r>
            <a:endParaRPr kumimoji="1"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6309787-50A5-4466-3AFA-B5BD0D3D69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44" y="1825625"/>
            <a:ext cx="523871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10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6A4DC-4BDC-EDE2-1C52-D4740EFC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resnet50</a:t>
            </a:r>
            <a:endParaRPr kumimoji="1"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5DAE63A-9965-7CF4-04AF-17F6F595FF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01" y="2385392"/>
            <a:ext cx="10956198" cy="310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240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A3A84-412B-47C2-2BF1-C7B3BF69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Resnet </a:t>
            </a:r>
            <a:r>
              <a:rPr kumimoji="1" lang="ko-KR" altLang="en-US" dirty="0"/>
              <a:t>적용한 기술</a:t>
            </a:r>
            <a:r>
              <a:rPr kumimoji="1" lang="en-US" altLang="ko-KR" dirty="0"/>
              <a:t> (skip connections)</a:t>
            </a:r>
            <a:endParaRPr kumimoji="1"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5C63033-A4A2-555B-3A31-2C01DFFD0A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141" y="1908314"/>
            <a:ext cx="7723717" cy="364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00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5DEB8-67E3-B27C-910B-95668E1A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필요한 라이브러리 불러오기</a:t>
            </a:r>
          </a:p>
        </p:txBody>
      </p:sp>
      <p:pic>
        <p:nvPicPr>
          <p:cNvPr id="6" name="내용 개체 틀 5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5A8ED2D-D261-A027-7973-9C8437AAF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650" y="2362994"/>
            <a:ext cx="6616700" cy="3276600"/>
          </a:xfrm>
        </p:spPr>
      </p:pic>
    </p:spTree>
    <p:extLst>
      <p:ext uri="{BB962C8B-B14F-4D97-AF65-F5344CB8AC3E}">
        <p14:creationId xmlns:p14="http://schemas.microsoft.com/office/powerpoint/2010/main" val="269992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8453F-F514-FBEE-349A-AAC22524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학습할 데이터 변환</a:t>
            </a:r>
          </a:p>
        </p:txBody>
      </p:sp>
      <p:pic>
        <p:nvPicPr>
          <p:cNvPr id="5" name="내용 개체 틀 4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3D0FD8D-BCAE-67E3-6A7F-1F71FE595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8100" y="2248694"/>
            <a:ext cx="7035800" cy="3505200"/>
          </a:xfrm>
        </p:spPr>
      </p:pic>
    </p:spTree>
    <p:extLst>
      <p:ext uri="{BB962C8B-B14F-4D97-AF65-F5344CB8AC3E}">
        <p14:creationId xmlns:p14="http://schemas.microsoft.com/office/powerpoint/2010/main" val="68031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80</Words>
  <Application>Microsoft Macintosh PowerPoint</Application>
  <PresentationFormat>와이드스크린</PresentationFormat>
  <Paragraphs>23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AI 실전 3주차</vt:lpstr>
      <vt:lpstr>전이 학습</vt:lpstr>
      <vt:lpstr>전이 학습 적용</vt:lpstr>
      <vt:lpstr>최근 파인튜닝 적용</vt:lpstr>
      <vt:lpstr>Q. 굳이 학습된 모델 안써도 되잖..?</vt:lpstr>
      <vt:lpstr>resnet50</vt:lpstr>
      <vt:lpstr>Resnet 적용한 기술 (skip connections)</vt:lpstr>
      <vt:lpstr>필요한 라이브러리 불러오기</vt:lpstr>
      <vt:lpstr>학습할 데이터 변환</vt:lpstr>
      <vt:lpstr>다운로드 안되는 학생을 위한 SSL 등록</vt:lpstr>
      <vt:lpstr>0. Download CIFAR10 Dataset</vt:lpstr>
      <vt:lpstr>Load resnet50 model</vt:lpstr>
      <vt:lpstr>OUTPUT Layer 데이터 맞춰서 변경</vt:lpstr>
      <vt:lpstr>모델 학습 함수 생성</vt:lpstr>
      <vt:lpstr>4. 모델 학습 함수</vt:lpstr>
      <vt:lpstr>모델 학습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박정수</dc:creator>
  <cp:lastModifiedBy>박정수</cp:lastModifiedBy>
  <cp:revision>9</cp:revision>
  <dcterms:created xsi:type="dcterms:W3CDTF">2025-05-17T05:20:39Z</dcterms:created>
  <dcterms:modified xsi:type="dcterms:W3CDTF">2025-05-31T06:21:15Z</dcterms:modified>
</cp:coreProperties>
</file>