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81" r:id="rId6"/>
    <p:sldId id="279" r:id="rId7"/>
    <p:sldId id="280" r:id="rId8"/>
    <p:sldId id="259" r:id="rId9"/>
    <p:sldId id="282" r:id="rId10"/>
    <p:sldId id="283" r:id="rId11"/>
    <p:sldId id="276" r:id="rId12"/>
    <p:sldId id="260" r:id="rId13"/>
    <p:sldId id="264" r:id="rId14"/>
    <p:sldId id="265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776"/>
  </p:normalViewPr>
  <p:slideViewPr>
    <p:cSldViewPr snapToGrid="0">
      <p:cViewPr varScale="1">
        <p:scale>
          <a:sx n="42" d="100"/>
          <a:sy n="42" d="100"/>
        </p:scale>
        <p:origin x="176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2025. 6. 1.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3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이미 학습이 되어 있는 모델을 학습하여 이용하기</a:t>
            </a:r>
            <a:endParaRPr kumimoji="1" lang="en-US" altLang="ko-KR" dirty="0"/>
          </a:p>
          <a:p>
            <a:r>
              <a:rPr kumimoji="1" lang="ko-KR" altLang="en-US" dirty="0"/>
              <a:t>전이 학습</a:t>
            </a:r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ADD4-D772-B09F-E12D-18737F4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다운로드 안되는 학생을 위한 </a:t>
            </a:r>
            <a:r>
              <a:rPr kumimoji="1" lang="en-US" altLang="ko-KR" dirty="0"/>
              <a:t>SSL </a:t>
            </a:r>
            <a:r>
              <a:rPr kumimoji="1" lang="ko-KR" altLang="en-US" dirty="0"/>
              <a:t>등록</a:t>
            </a:r>
          </a:p>
        </p:txBody>
      </p:sp>
      <p:pic>
        <p:nvPicPr>
          <p:cNvPr id="5" name="내용 개체 틀 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E7A655-01A0-7745-912C-BFFDAD76F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362994"/>
            <a:ext cx="9753600" cy="3276600"/>
          </a:xfrm>
        </p:spPr>
      </p:pic>
    </p:spTree>
    <p:extLst>
      <p:ext uri="{BB962C8B-B14F-4D97-AF65-F5344CB8AC3E}">
        <p14:creationId xmlns:p14="http://schemas.microsoft.com/office/powerpoint/2010/main" val="26966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E0B1-BB89-3600-DE93-5D84B0FD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 Download</a:t>
            </a:r>
            <a:r>
              <a:rPr kumimoji="1" lang="ko-KR" altLang="en-US" dirty="0"/>
              <a:t> </a:t>
            </a:r>
            <a:r>
              <a:rPr kumimoji="1" lang="en-US" altLang="ko-KR" dirty="0"/>
              <a:t>CIFAR10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Dataset</a:t>
            </a:r>
            <a:endParaRPr kumimoji="1" lang="ko-KR" altLang="en-US" dirty="0"/>
          </a:p>
        </p:txBody>
      </p:sp>
      <p:pic>
        <p:nvPicPr>
          <p:cNvPr id="6" name="내용 개체 틀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805330-C2EA-A686-0260-B61971061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477294"/>
            <a:ext cx="9753600" cy="3048000"/>
          </a:xfrm>
        </p:spPr>
      </p:pic>
    </p:spTree>
    <p:extLst>
      <p:ext uri="{BB962C8B-B14F-4D97-AF65-F5344CB8AC3E}">
        <p14:creationId xmlns:p14="http://schemas.microsoft.com/office/powerpoint/2010/main" val="425532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C88E-8F0D-8486-F1DC-CB303A8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Load resnet50 model</a:t>
            </a:r>
            <a:endParaRPr kumimoji="1" lang="ko-KR" altLang="en-US" dirty="0"/>
          </a:p>
        </p:txBody>
      </p:sp>
      <p:pic>
        <p:nvPicPr>
          <p:cNvPr id="6" name="내용 개체 틀 5" descr="텍스트, 스크린샷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5DF52D-46E7-95F3-A829-06C2107FE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591"/>
            <a:ext cx="10515600" cy="4063405"/>
          </a:xfrm>
        </p:spPr>
      </p:pic>
    </p:spTree>
    <p:extLst>
      <p:ext uri="{BB962C8B-B14F-4D97-AF65-F5344CB8AC3E}">
        <p14:creationId xmlns:p14="http://schemas.microsoft.com/office/powerpoint/2010/main" val="312877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BE55-CBBF-E6CF-466D-A85337F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OUTPUT Layer </a:t>
            </a:r>
            <a:r>
              <a:rPr kumimoji="1" lang="ko-KR" altLang="en-US" dirty="0"/>
              <a:t>데이터 맞춰서 변경</a:t>
            </a:r>
          </a:p>
        </p:txBody>
      </p:sp>
      <p:pic>
        <p:nvPicPr>
          <p:cNvPr id="6" name="내용 개체 틀 5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125F7F-A187-0AC2-8614-A6BB6ADB7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4512"/>
            <a:ext cx="10515600" cy="2733563"/>
          </a:xfrm>
        </p:spPr>
      </p:pic>
    </p:spTree>
    <p:extLst>
      <p:ext uri="{BB962C8B-B14F-4D97-AF65-F5344CB8AC3E}">
        <p14:creationId xmlns:p14="http://schemas.microsoft.com/office/powerpoint/2010/main" val="35419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7088-D41C-A706-0873-730CF60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학습 함수 생성</a:t>
            </a:r>
          </a:p>
        </p:txBody>
      </p:sp>
      <p:pic>
        <p:nvPicPr>
          <p:cNvPr id="6" name="내용 개체 틀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D8830D-B239-D62E-2D7F-6B4938C1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92" y="1825625"/>
            <a:ext cx="8149216" cy="4351338"/>
          </a:xfrm>
        </p:spPr>
      </p:pic>
    </p:spTree>
    <p:extLst>
      <p:ext uri="{BB962C8B-B14F-4D97-AF65-F5344CB8AC3E}">
        <p14:creationId xmlns:p14="http://schemas.microsoft.com/office/powerpoint/2010/main" val="284786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8F800-1F1F-CE68-F4DE-642292C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학습</a:t>
            </a:r>
          </a:p>
        </p:txBody>
      </p:sp>
      <p:pic>
        <p:nvPicPr>
          <p:cNvPr id="7" name="내용 개체 틀 6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61B09C-3148-CDE1-FD4F-F6B092782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020094"/>
            <a:ext cx="10464800" cy="3962400"/>
          </a:xfrm>
        </p:spPr>
      </p:pic>
    </p:spTree>
    <p:extLst>
      <p:ext uri="{BB962C8B-B14F-4D97-AF65-F5344CB8AC3E}">
        <p14:creationId xmlns:p14="http://schemas.microsoft.com/office/powerpoint/2010/main" val="42753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E4B-B8A6-642F-CCF7-A73343F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전이 학습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D4337F-B8AF-22B3-550A-C2B63898D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215819"/>
            <a:ext cx="5683250" cy="38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62FEB-5FD0-3E36-B269-68525CCB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전이 학습 적용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43C238-25C2-A57F-ADA8-6AF1544BF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394585"/>
            <a:ext cx="8782050" cy="409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21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5611-0162-3343-083F-DBD0C957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최근 </a:t>
            </a:r>
            <a:r>
              <a:rPr kumimoji="1" lang="ko-KR" altLang="en-US" dirty="0" err="1"/>
              <a:t>파인튜닝</a:t>
            </a:r>
            <a:r>
              <a:rPr kumimoji="1"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43FA2-FFAB-C009-275D-E2FFB2E0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P-tuning</a:t>
            </a:r>
          </a:p>
          <a:p>
            <a:r>
              <a:rPr kumimoji="1" lang="en-US" altLang="ko-KR" dirty="0"/>
              <a:t>Prefix tuning</a:t>
            </a:r>
          </a:p>
          <a:p>
            <a:r>
              <a:rPr kumimoji="1" lang="en-US" altLang="ko-KR" dirty="0" err="1"/>
              <a:t>Pormpt</a:t>
            </a:r>
            <a:r>
              <a:rPr kumimoji="1" lang="en-US" altLang="ko-KR" dirty="0"/>
              <a:t> tuning</a:t>
            </a:r>
          </a:p>
          <a:p>
            <a:r>
              <a:rPr kumimoji="1" lang="en-US" altLang="ko-KR" dirty="0" err="1"/>
              <a:t>LoRA</a:t>
            </a:r>
            <a:endParaRPr kumimoji="1" lang="en-US" altLang="ko-KR" dirty="0"/>
          </a:p>
          <a:p>
            <a:r>
              <a:rPr kumimoji="1" lang="en-US" altLang="ko-KR" dirty="0"/>
              <a:t>…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EC65F-6114-9C12-321C-2473B8F7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Q. </a:t>
            </a:r>
            <a:r>
              <a:rPr kumimoji="1" lang="ko-KR" altLang="en-US" dirty="0"/>
              <a:t>굳이 학습된 모델 </a:t>
            </a:r>
            <a:r>
              <a:rPr kumimoji="1" lang="ko-KR" altLang="en-US" dirty="0" err="1"/>
              <a:t>안써도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되잖</a:t>
            </a:r>
            <a:r>
              <a:rPr kumimoji="1" lang="en-US" altLang="ko-KR" dirty="0"/>
              <a:t>..?</a:t>
            </a:r>
            <a:endParaRPr kumimoji="1"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309787-50A5-4466-3AFA-B5BD0D3D69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4" y="1825625"/>
            <a:ext cx="5238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A4DC-4BDC-EDE2-1C52-D4740EFC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resnet50</a:t>
            </a:r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DAE63A-9965-7CF4-04AF-17F6F595F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1" y="2385392"/>
            <a:ext cx="10956198" cy="310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A3A84-412B-47C2-2BF1-C7B3BF69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Resnet </a:t>
            </a:r>
            <a:r>
              <a:rPr kumimoji="1" lang="ko-KR" altLang="en-US" dirty="0"/>
              <a:t>적용한 기술</a:t>
            </a:r>
            <a:r>
              <a:rPr kumimoji="1" lang="en-US" altLang="ko-KR" dirty="0"/>
              <a:t> (skip connections)</a:t>
            </a:r>
            <a:endParaRPr kumimoji="1"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C63033-A4A2-555B-3A31-2C01DFFD0A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41" y="1908314"/>
            <a:ext cx="7723717" cy="364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5DEB8-67E3-B27C-910B-95668E1A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라이브러리 불러오기</a:t>
            </a:r>
          </a:p>
        </p:txBody>
      </p:sp>
      <p:pic>
        <p:nvPicPr>
          <p:cNvPr id="6" name="내용 개체 틀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8ED2D-D261-A027-7973-9C8437AAF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50" y="2362994"/>
            <a:ext cx="6616700" cy="3276600"/>
          </a:xfrm>
        </p:spPr>
      </p:pic>
    </p:spTree>
    <p:extLst>
      <p:ext uri="{BB962C8B-B14F-4D97-AF65-F5344CB8AC3E}">
        <p14:creationId xmlns:p14="http://schemas.microsoft.com/office/powerpoint/2010/main" val="26999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53F-F514-FBEE-349A-AAC22524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학습할 데이터 변환</a:t>
            </a:r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D0FD8D-BCAE-67E3-6A7F-1F71FE59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2248694"/>
            <a:ext cx="7035800" cy="3505200"/>
          </a:xfrm>
        </p:spPr>
      </p:pic>
    </p:spTree>
    <p:extLst>
      <p:ext uri="{BB962C8B-B14F-4D97-AF65-F5344CB8AC3E}">
        <p14:creationId xmlns:p14="http://schemas.microsoft.com/office/powerpoint/2010/main" val="6803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75</Words>
  <Application>Microsoft Macintosh PowerPoint</Application>
  <PresentationFormat>와이드스크린</PresentationFormat>
  <Paragraphs>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AI 실전 3주차</vt:lpstr>
      <vt:lpstr>전이 학습</vt:lpstr>
      <vt:lpstr>전이 학습 적용</vt:lpstr>
      <vt:lpstr>최근 파인튜닝 적용</vt:lpstr>
      <vt:lpstr>Q. 굳이 학습된 모델 안써도 되잖..?</vt:lpstr>
      <vt:lpstr>resnet50</vt:lpstr>
      <vt:lpstr>Resnet 적용한 기술 (skip connections)</vt:lpstr>
      <vt:lpstr>필요한 라이브러리 불러오기</vt:lpstr>
      <vt:lpstr>학습할 데이터 변환</vt:lpstr>
      <vt:lpstr>다운로드 안되는 학생을 위한 SSL 등록</vt:lpstr>
      <vt:lpstr>0. Download CIFAR10 Dataset</vt:lpstr>
      <vt:lpstr>Load resnet50 model</vt:lpstr>
      <vt:lpstr>OUTPUT Layer 데이터 맞춰서 변경</vt:lpstr>
      <vt:lpstr>모델 학습 함수 생성</vt:lpstr>
      <vt:lpstr>모델 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10</cp:revision>
  <dcterms:created xsi:type="dcterms:W3CDTF">2025-05-17T05:20:39Z</dcterms:created>
  <dcterms:modified xsi:type="dcterms:W3CDTF">2025-06-01T06:10:39Z</dcterms:modified>
</cp:coreProperties>
</file>