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5"/>
    <p:restoredTop sz="94690"/>
  </p:normalViewPr>
  <p:slideViewPr>
    <p:cSldViewPr snapToGrid="0">
      <p:cViewPr varScale="1">
        <p:scale>
          <a:sx n="111" d="100"/>
          <a:sy n="111" d="100"/>
        </p:scale>
        <p:origin x="5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A665C5-FD95-6C8F-F9CF-507726D74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E24973-1857-7BD4-D803-0F3859A5D5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163C5F-8F51-D2C9-B9D8-0C5ED0B94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B25D-FD41-4849-AE03-1D097D5377A0}" type="datetimeFigureOut">
              <a:rPr kumimoji="1" lang="ko-KR" altLang="en-US" smtClean="0"/>
              <a:t>2025. 5. 18.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3DEE43-2BC7-9085-A749-FF123031F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185326-010A-5ADF-40DA-780139BBE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2263-BAD9-8C4B-A80C-02FAFB6A9B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125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E5D8EA-C3AB-B76D-F342-7B5F49B4F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1F9D1A-8697-D3B9-885B-425564467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F14D8-B14F-A82C-660B-C4CD5FAC8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B25D-FD41-4849-AE03-1D097D5377A0}" type="datetimeFigureOut">
              <a:rPr kumimoji="1" lang="ko-KR" altLang="en-US" smtClean="0"/>
              <a:t>2025. 5. 18.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44C71C-37D9-FE04-6C0E-D95BF51C9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23270A-862F-E1A8-7D7A-FEF885812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2263-BAD9-8C4B-A80C-02FAFB6A9B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1115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0BEC44-E738-D382-7E57-3519C02557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A56F0F-2394-CD67-AB0B-AE932B94D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10AB3A-82AE-79E0-5CAA-E6DDAB627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B25D-FD41-4849-AE03-1D097D5377A0}" type="datetimeFigureOut">
              <a:rPr kumimoji="1" lang="ko-KR" altLang="en-US" smtClean="0"/>
              <a:t>2025. 5. 18.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C092DB-6F35-AE97-0977-FC08535F1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77D05-B2FD-185F-C7B1-CDE75B5B3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2263-BAD9-8C4B-A80C-02FAFB6A9B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141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D3B46B-98A5-ED00-BCD2-EFA0FCFA4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631A0E-B6A3-356C-F056-162F8506B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8645F7-3D48-F46B-5DF1-2E3359A6F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B25D-FD41-4849-AE03-1D097D5377A0}" type="datetimeFigureOut">
              <a:rPr kumimoji="1" lang="ko-KR" altLang="en-US" smtClean="0"/>
              <a:t>2025. 5. 18.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D4E0CE-F102-19B7-1483-E43BA8762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8E138E-42F4-23E8-B8E7-A840B540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2263-BAD9-8C4B-A80C-02FAFB6A9B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0288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D1E25D-EBA1-EE86-8B24-B707C80DD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18A443-D3F0-677D-A8EA-EC234E601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15C137-9AC0-DAC8-5794-BCDA14D38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B25D-FD41-4849-AE03-1D097D5377A0}" type="datetimeFigureOut">
              <a:rPr kumimoji="1" lang="ko-KR" altLang="en-US" smtClean="0"/>
              <a:t>2025. 5. 18.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2843E4-0043-1C49-37D6-7672E35F9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080AB2-9D39-746E-34AC-49AC83B8A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2263-BAD9-8C4B-A80C-02FAFB6A9B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6181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9E5303-C3C5-DD2D-ACB0-95DF67E6A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BE55DA-BE90-8BD1-338B-0B4EA5857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420604-F626-C681-33E7-17DCB959B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024C7A-B3BA-00C1-4C29-9D05917A5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B25D-FD41-4849-AE03-1D097D5377A0}" type="datetimeFigureOut">
              <a:rPr kumimoji="1" lang="ko-KR" altLang="en-US" smtClean="0"/>
              <a:t>2025. 5. 18.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EA2B88-23B8-6C1B-4BC7-CCF806F2B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014240-1D48-CE2C-F050-B4998F777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2263-BAD9-8C4B-A80C-02FAFB6A9B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5232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26AB37-E6C8-3815-428E-CF391145E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B3B282-5C19-F0A6-9B2C-ABBA17C57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435EBA-D5F9-050A-22EB-59E6F369D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80CD3A-CEFF-B55B-0284-88B3F796C4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BAAA183-229C-CAEE-E318-5B52768A75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ADFA45-AA3E-D871-0849-C551FDCF8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B25D-FD41-4849-AE03-1D097D5377A0}" type="datetimeFigureOut">
              <a:rPr kumimoji="1" lang="ko-KR" altLang="en-US" smtClean="0"/>
              <a:t>2025. 5. 18.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845682-6E22-67FC-ADE5-1F728DC67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90E965-2545-7AD7-D948-B0153E002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2263-BAD9-8C4B-A80C-02FAFB6A9B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52862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0A01B-CDFD-93E8-CBCF-CE8E3E476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4029AFC-27DA-6CC9-6C61-5F01E8A46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B25D-FD41-4849-AE03-1D097D5377A0}" type="datetimeFigureOut">
              <a:rPr kumimoji="1" lang="ko-KR" altLang="en-US" smtClean="0"/>
              <a:t>2025. 5. 18.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76ED87-EA04-51D7-EAB6-71F205850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AC81AB-65ED-F4E3-9A27-B93D55A9C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2263-BAD9-8C4B-A80C-02FAFB6A9B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68874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3472EE-D49F-C75C-AC05-D9E4EA92C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B25D-FD41-4849-AE03-1D097D5377A0}" type="datetimeFigureOut">
              <a:rPr kumimoji="1" lang="ko-KR" altLang="en-US" smtClean="0"/>
              <a:t>2025. 5. 18.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CE771F6-A93F-10FC-D1D5-D77DDEC86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D60C95-74FC-668B-637F-959F0196A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2263-BAD9-8C4B-A80C-02FAFB6A9B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62499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509137-7581-7CF4-8B83-58A6B4D6E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E42DF2-9415-A131-2B21-D9048972C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FE368F-098D-1C19-84C7-98DE403BB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CE6E53-0C41-6E53-7E8B-53CED3B7B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B25D-FD41-4849-AE03-1D097D5377A0}" type="datetimeFigureOut">
              <a:rPr kumimoji="1" lang="ko-KR" altLang="en-US" smtClean="0"/>
              <a:t>2025. 5. 18.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8D9545-DABA-9145-7345-F2495D0F4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4470D2-5C10-144D-6F8A-D38C1E89B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2263-BAD9-8C4B-A80C-02FAFB6A9B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84169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AE000-26F1-425E-BE5C-251EE0193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03A519-1E4E-EFAF-A2B8-DC543D2B4F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F60533-BAE2-FBF5-80EF-E8410C72B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BDBA25-7CD2-FEF6-D852-A35403766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B25D-FD41-4849-AE03-1D097D5377A0}" type="datetimeFigureOut">
              <a:rPr kumimoji="1" lang="ko-KR" altLang="en-US" smtClean="0"/>
              <a:t>2025. 5. 18.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6851C4-F141-E388-BAE3-B3FBA0E31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A17B1D-06EF-AC63-68AE-28A914C55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2263-BAD9-8C4B-A80C-02FAFB6A9B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79978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909F265-9F28-9E34-C7F3-201135DD9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EA899D-3F72-346E-D4F9-F78F1AE41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6F5E71-5D58-78DD-4E5F-94063CB232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D6B25D-FD41-4849-AE03-1D097D5377A0}" type="datetimeFigureOut">
              <a:rPr kumimoji="1" lang="ko-KR" altLang="en-US" smtClean="0"/>
              <a:t>2025. 5. 18.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3CE43E-0E2C-6C8A-EF92-28E125944B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9B1FD2-BBCF-DAF0-F4BB-ACACF10830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332263-BAD9-8C4B-A80C-02FAFB6A9B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6910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6D93C1-A4F8-7C04-E5AB-DF001F9507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AI </a:t>
            </a:r>
            <a:r>
              <a:rPr kumimoji="1" lang="ko-KR" altLang="en-US" dirty="0"/>
              <a:t>실전 </a:t>
            </a:r>
            <a:r>
              <a:rPr kumimoji="1" lang="en-US" altLang="ko-KR" dirty="0"/>
              <a:t>1</a:t>
            </a:r>
            <a:r>
              <a:rPr kumimoji="1" lang="ko-KR" altLang="en-US" dirty="0"/>
              <a:t>주차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A0A22F-60F9-D383-406E-CE481AFE33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/>
              <a:t>나만의 모델 설계 과정 및 진행</a:t>
            </a:r>
            <a:endParaRPr kumimoji="1" lang="en-US" altLang="ko-KR" dirty="0"/>
          </a:p>
          <a:p>
            <a:r>
              <a:rPr kumimoji="1" lang="en-US" altLang="ko-KR" dirty="0"/>
              <a:t>Feat. </a:t>
            </a:r>
            <a:r>
              <a:rPr kumimoji="1" lang="en-US" altLang="ko-KR" dirty="0" err="1"/>
              <a:t>tensorflow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6594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9BE55-CBBF-E6CF-466D-A85337F96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4. Model create (</a:t>
            </a:r>
            <a:r>
              <a:rPr kumimoji="1" lang="ko-KR" altLang="en-US" dirty="0"/>
              <a:t>특성 추출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pic>
        <p:nvPicPr>
          <p:cNvPr id="5" name="내용 개체 틀 4" descr="텍스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11B394F-50C9-4C7C-0811-876593ADDA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3600" y="2134394"/>
            <a:ext cx="10464800" cy="3733800"/>
          </a:xfrm>
        </p:spPr>
      </p:pic>
    </p:spTree>
    <p:extLst>
      <p:ext uri="{BB962C8B-B14F-4D97-AF65-F5344CB8AC3E}">
        <p14:creationId xmlns:p14="http://schemas.microsoft.com/office/powerpoint/2010/main" val="3541909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57088-D41C-A706-0873-730CF60EE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4.1</a:t>
            </a:r>
            <a:r>
              <a:rPr kumimoji="1" lang="ko-KR" altLang="en-US" dirty="0"/>
              <a:t> </a:t>
            </a:r>
            <a:r>
              <a:rPr kumimoji="1" lang="en-US" altLang="ko-KR" dirty="0"/>
              <a:t>Model create (</a:t>
            </a:r>
            <a:r>
              <a:rPr kumimoji="1" lang="ko-KR" altLang="en-US" dirty="0"/>
              <a:t>클래스 분류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pic>
        <p:nvPicPr>
          <p:cNvPr id="5" name="내용 개체 틀 4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1F7AF36-DC4A-5256-B93D-32C1A5A7A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0570" y="2305844"/>
            <a:ext cx="8410859" cy="3752056"/>
          </a:xfrm>
        </p:spPr>
      </p:pic>
    </p:spTree>
    <p:extLst>
      <p:ext uri="{BB962C8B-B14F-4D97-AF65-F5344CB8AC3E}">
        <p14:creationId xmlns:p14="http://schemas.microsoft.com/office/powerpoint/2010/main" val="2847868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B50B2-E7B4-0241-9B49-55E7266E0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5. Model optimizer settings and train</a:t>
            </a:r>
            <a:endParaRPr kumimoji="1" lang="ko-KR" altLang="en-US" dirty="0"/>
          </a:p>
        </p:txBody>
      </p:sp>
      <p:pic>
        <p:nvPicPr>
          <p:cNvPr id="5" name="내용 개체 틀 4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D27A44A-4BF0-E114-58DA-2A7418D7FD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82714"/>
            <a:ext cx="10515600" cy="3637160"/>
          </a:xfrm>
        </p:spPr>
      </p:pic>
    </p:spTree>
    <p:extLst>
      <p:ext uri="{BB962C8B-B14F-4D97-AF65-F5344CB8AC3E}">
        <p14:creationId xmlns:p14="http://schemas.microsoft.com/office/powerpoint/2010/main" val="3848773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3432B3AF-AFBF-ABC0-1AB2-1FAB3D40F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실습 </a:t>
            </a:r>
            <a:r>
              <a:rPr lang="en-US" altLang="ko-KR" dirty="0"/>
              <a:t>100</a:t>
            </a:r>
            <a:r>
              <a:rPr lang="ko-KR" altLang="en-US" dirty="0"/>
              <a:t>가지 종류</a:t>
            </a:r>
            <a:br>
              <a:rPr lang="en-US" altLang="ko-KR" dirty="0"/>
            </a:br>
            <a:r>
              <a:rPr lang="ko-KR" altLang="en-US" dirty="0"/>
              <a:t>스포츠 이미지 분류하기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8763BF3-4114-3D31-B29E-136E430A77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R" dirty="0"/>
              <a:t>https://</a:t>
            </a:r>
            <a:r>
              <a:rPr lang="en" altLang="ko-KR" dirty="0" err="1"/>
              <a:t>www.kaggle.com</a:t>
            </a:r>
            <a:r>
              <a:rPr lang="en" altLang="ko-KR" dirty="0"/>
              <a:t>/datasets/</a:t>
            </a:r>
            <a:r>
              <a:rPr lang="en" altLang="ko-KR" dirty="0" err="1"/>
              <a:t>gpiosenka</a:t>
            </a:r>
            <a:r>
              <a:rPr lang="en" altLang="ko-KR" dirty="0"/>
              <a:t>/sports-classification/data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0206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1172D3C-0068-B957-4E21-6446B9F05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download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276293F-E115-C542-5661-114BED2646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0316" y="1825625"/>
            <a:ext cx="813136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505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6FE4B-B8A6-642F-CCF7-A73343F10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모델 제작 과정</a:t>
            </a:r>
          </a:p>
        </p:txBody>
      </p:sp>
      <p:pic>
        <p:nvPicPr>
          <p:cNvPr id="1026" name="Picture 2" descr="논문리뷰 : 딥러닝에서 데이터 수집 및 품질 문제">
            <a:extLst>
              <a:ext uri="{FF2B5EF4-FFF2-40B4-BE49-F238E27FC236}">
                <a16:creationId xmlns:a16="http://schemas.microsoft.com/office/drawing/2014/main" id="{A710BED1-0745-85A4-8912-9396164ACE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14405"/>
            <a:ext cx="10515600" cy="4173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048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9F64ED-BCDF-6DBA-0141-C72B91788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Tensorflow</a:t>
            </a:r>
            <a:r>
              <a:rPr kumimoji="1" lang="en-US" altLang="ko-KR" dirty="0"/>
              <a:t> install</a:t>
            </a:r>
            <a:endParaRPr kumimoji="1"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D5B537A-AC76-C8EA-9BD7-FEF9B6833CF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311090"/>
            <a:ext cx="5181600" cy="3380407"/>
          </a:xfrm>
          <a:prstGeom prst="rect">
            <a:avLst/>
          </a:prstGeom>
        </p:spPr>
      </p:pic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D248E0-2CEF-4AEB-13BB-13B747F614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r>
              <a:rPr lang="en" altLang="ko-KR" dirty="0"/>
              <a:t>pip install --upgrade pip</a:t>
            </a:r>
          </a:p>
          <a:p>
            <a:r>
              <a:rPr lang="en" altLang="ko-KR" dirty="0"/>
              <a:t>pip install </a:t>
            </a:r>
            <a:r>
              <a:rPr lang="en" altLang="ko-KR" dirty="0" err="1"/>
              <a:t>tensorflow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8DE82-4878-66E9-753F-3323C4008D66}"/>
              </a:ext>
            </a:extLst>
          </p:cNvPr>
          <p:cNvSpPr txBox="1"/>
          <p:nvPr/>
        </p:nvSpPr>
        <p:spPr>
          <a:xfrm>
            <a:off x="838200" y="6412375"/>
            <a:ext cx="4388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R" dirty="0"/>
              <a:t>https://</a:t>
            </a:r>
            <a:r>
              <a:rPr kumimoji="1" lang="en" altLang="ko-KR" dirty="0" err="1"/>
              <a:t>www.tensorflow.org</a:t>
            </a:r>
            <a:r>
              <a:rPr kumimoji="1" lang="en" altLang="ko-KR" dirty="0"/>
              <a:t>/</a:t>
            </a:r>
            <a:r>
              <a:rPr kumimoji="1" lang="en" altLang="ko-KR" dirty="0" err="1"/>
              <a:t>install?hl</a:t>
            </a:r>
            <a:r>
              <a:rPr kumimoji="1" lang="en" altLang="ko-KR" dirty="0"/>
              <a:t>=ko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3682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C0F1BB-FA58-8ED6-6ACD-C71BA757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CIFAR-10 </a:t>
            </a:r>
            <a:r>
              <a:rPr kumimoji="1" lang="en-US" altLang="ko-KR" dirty="0" err="1"/>
              <a:t>DataSet</a:t>
            </a:r>
            <a:endParaRPr kumimoji="1" lang="ko-KR" altLang="en-US" dirty="0"/>
          </a:p>
        </p:txBody>
      </p:sp>
      <p:pic>
        <p:nvPicPr>
          <p:cNvPr id="2052" name="Picture 4" descr="CIFAR-10 CNN으로 학습하기 [Pytorch]">
            <a:extLst>
              <a:ext uri="{FF2B5EF4-FFF2-40B4-BE49-F238E27FC236}">
                <a16:creationId xmlns:a16="http://schemas.microsoft.com/office/drawing/2014/main" id="{56708666-8C6C-FCB1-1006-0C7C7B3D6AF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451" y="1442436"/>
            <a:ext cx="6659098" cy="505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362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05DEB8-67E3-B27C-910B-95668E1A9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필요한 라이브러리 불러오기</a:t>
            </a:r>
          </a:p>
        </p:txBody>
      </p:sp>
      <p:pic>
        <p:nvPicPr>
          <p:cNvPr id="5" name="내용 개체 틀 4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63784D5-35DC-E11E-99CB-EC6517E772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5050" y="2362994"/>
            <a:ext cx="7581900" cy="3276600"/>
          </a:xfrm>
        </p:spPr>
      </p:pic>
    </p:spTree>
    <p:extLst>
      <p:ext uri="{BB962C8B-B14F-4D97-AF65-F5344CB8AC3E}">
        <p14:creationId xmlns:p14="http://schemas.microsoft.com/office/powerpoint/2010/main" val="269992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AEC88E-8F0D-8486-F1DC-CB303A820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1.</a:t>
            </a:r>
            <a:r>
              <a:rPr kumimoji="1" lang="ko-KR" altLang="en-US" dirty="0"/>
              <a:t> </a:t>
            </a:r>
            <a:r>
              <a:rPr kumimoji="1" lang="en-US" altLang="ko-KR" dirty="0"/>
              <a:t>Load </a:t>
            </a:r>
            <a:r>
              <a:rPr kumimoji="1" lang="en-US" altLang="ko-KR" dirty="0" err="1"/>
              <a:t>DataSet</a:t>
            </a:r>
            <a:r>
              <a:rPr kumimoji="1" lang="en-US" altLang="ko-KR" dirty="0"/>
              <a:t> </a:t>
            </a:r>
            <a:endParaRPr kumimoji="1" lang="ko-KR" altLang="en-US" dirty="0"/>
          </a:p>
        </p:txBody>
      </p:sp>
      <p:pic>
        <p:nvPicPr>
          <p:cNvPr id="9" name="내용 개체 틀 8" descr="스크린샷, 텍스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BE80D25-DE1B-0B71-3F07-3BE5996297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79401"/>
            <a:ext cx="10515600" cy="2643786"/>
          </a:xfrm>
        </p:spPr>
      </p:pic>
    </p:spTree>
    <p:extLst>
      <p:ext uri="{BB962C8B-B14F-4D97-AF65-F5344CB8AC3E}">
        <p14:creationId xmlns:p14="http://schemas.microsoft.com/office/powerpoint/2010/main" val="3128775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87B85-8AD2-6F2C-98CA-E0F311896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2. </a:t>
            </a:r>
            <a:r>
              <a:rPr lang="en" altLang="ko-KR" dirty="0"/>
              <a:t>data preprocessing</a:t>
            </a:r>
            <a:endParaRPr kumimoji="1" lang="ko-KR" altLang="en-US" dirty="0"/>
          </a:p>
        </p:txBody>
      </p:sp>
      <p:pic>
        <p:nvPicPr>
          <p:cNvPr id="9" name="내용 개체 틀 8" descr="스크린샷, 텍스트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EBE9932-AB03-F410-B546-0E75A88B18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2328704"/>
            <a:ext cx="9296400" cy="2590800"/>
          </a:xfrm>
        </p:spPr>
      </p:pic>
    </p:spTree>
    <p:extLst>
      <p:ext uri="{BB962C8B-B14F-4D97-AF65-F5344CB8AC3E}">
        <p14:creationId xmlns:p14="http://schemas.microsoft.com/office/powerpoint/2010/main" val="266757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A843AE-DE78-4BCB-EAA7-858DBF0F4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3. Check dataset</a:t>
            </a:r>
            <a:endParaRPr kumimoji="1" lang="ko-KR" altLang="en-US" dirty="0"/>
          </a:p>
        </p:txBody>
      </p:sp>
      <p:pic>
        <p:nvPicPr>
          <p:cNvPr id="5" name="내용 개체 틀 4" descr="텍스트, 스크린샷, 소프트웨어, 멀티미디어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5BF6E49-53AD-01C4-CA91-A1FC08E915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331" y="1867828"/>
            <a:ext cx="6765436" cy="4351338"/>
          </a:xfrm>
        </p:spPr>
      </p:pic>
      <p:pic>
        <p:nvPicPr>
          <p:cNvPr id="3074" name="Picture 2" descr="png">
            <a:extLst>
              <a:ext uri="{FF2B5EF4-FFF2-40B4-BE49-F238E27FC236}">
                <a16:creationId xmlns:a16="http://schemas.microsoft.com/office/drawing/2014/main" id="{3A5651CC-DCF0-A3E1-F6B4-4A2F9761D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931" y="2218214"/>
            <a:ext cx="3578738" cy="3650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727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BFC382-BDA1-91C4-7F76-DD5547768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CNN model struct</a:t>
            </a:r>
            <a:endParaRPr kumimoji="1" lang="ko-KR" altLang="en-US" dirty="0"/>
          </a:p>
        </p:txBody>
      </p:sp>
      <p:pic>
        <p:nvPicPr>
          <p:cNvPr id="4098" name="Picture 2" descr="What is Convolutional Neural Network — CNN (Deep Learning)">
            <a:extLst>
              <a:ext uri="{FF2B5EF4-FFF2-40B4-BE49-F238E27FC236}">
                <a16:creationId xmlns:a16="http://schemas.microsoft.com/office/drawing/2014/main" id="{0741616E-EA60-4DAE-9EAB-1B70288B8D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217" y="1690688"/>
            <a:ext cx="9639566" cy="4307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1324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108</Words>
  <Application>Microsoft Macintosh PowerPoint</Application>
  <PresentationFormat>와이드스크린</PresentationFormat>
  <Paragraphs>20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AI 실전 1주차</vt:lpstr>
      <vt:lpstr>모델 제작 과정</vt:lpstr>
      <vt:lpstr>Tensorflow install</vt:lpstr>
      <vt:lpstr>CIFAR-10 DataSet</vt:lpstr>
      <vt:lpstr>필요한 라이브러리 불러오기</vt:lpstr>
      <vt:lpstr>1. Load DataSet </vt:lpstr>
      <vt:lpstr>2. data preprocessing</vt:lpstr>
      <vt:lpstr>3. Check dataset</vt:lpstr>
      <vt:lpstr>CNN model struct</vt:lpstr>
      <vt:lpstr>4. Model create (특성 추출)</vt:lpstr>
      <vt:lpstr>4.1 Model create (클래스 분류)</vt:lpstr>
      <vt:lpstr>5. Model optimizer settings and train</vt:lpstr>
      <vt:lpstr>과제 실습 100가지 종류 스포츠 이미지 분류하기</vt:lpstr>
      <vt:lpstr>How to download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박정수</dc:creator>
  <cp:lastModifiedBy>박정수</cp:lastModifiedBy>
  <cp:revision>3</cp:revision>
  <dcterms:created xsi:type="dcterms:W3CDTF">2025-05-17T05:20:39Z</dcterms:created>
  <dcterms:modified xsi:type="dcterms:W3CDTF">2025-05-18T06:10:07Z</dcterms:modified>
</cp:coreProperties>
</file>