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90" r:id="rId4"/>
    <p:sldId id="284" r:id="rId5"/>
    <p:sldId id="287" r:id="rId6"/>
    <p:sldId id="288" r:id="rId7"/>
    <p:sldId id="289" r:id="rId8"/>
    <p:sldId id="2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8"/>
    <p:restoredTop sz="94752"/>
  </p:normalViewPr>
  <p:slideViewPr>
    <p:cSldViewPr snapToGrid="0">
      <p:cViewPr>
        <p:scale>
          <a:sx n="104" d="100"/>
          <a:sy n="104" d="100"/>
        </p:scale>
        <p:origin x="8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어떻게 데이터를 늘려볼까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데이터 증강</a:t>
            </a:r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4696C-D852-5F43-DB6F-2514DD15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증강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3074" name="Picture 2" descr="Best data augmentation techniques [2024 update]">
            <a:extLst>
              <a:ext uri="{FF2B5EF4-FFF2-40B4-BE49-F238E27FC236}">
                <a16:creationId xmlns:a16="http://schemas.microsoft.com/office/drawing/2014/main" id="{B1612E7F-C861-DD28-214F-73313978D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5" y="2069079"/>
            <a:ext cx="7344229" cy="4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2DFF-763D-76CE-887F-6DD4A03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Why? </a:t>
            </a:r>
            <a:r>
              <a:rPr kumimoji="1" lang="ko-KR" altLang="en-US" dirty="0"/>
              <a:t>데이터 증강 필요</a:t>
            </a:r>
          </a:p>
        </p:txBody>
      </p:sp>
      <p:pic>
        <p:nvPicPr>
          <p:cNvPr id="6146" name="Picture 2" descr="알기쉬운 AI - 17] 기계 학습 방법">
            <a:extLst>
              <a:ext uri="{FF2B5EF4-FFF2-40B4-BE49-F238E27FC236}">
                <a16:creationId xmlns:a16="http://schemas.microsoft.com/office/drawing/2014/main" id="{D0DCEF56-251E-DCCD-E05E-D76B302387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9178"/>
            <a:ext cx="5181600" cy="27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26025CE-8A28-5A25-FB17-C0118553AB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18" y="2639178"/>
            <a:ext cx="5213432" cy="291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9449-4429-2850-546C-68036E7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증강 종류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1BEBF-50EC-84E3-9C35-B978599290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63" y="1825625"/>
            <a:ext cx="77504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3FC33-0699-0D86-3F0D-000EE9B2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시계열 데이터 증강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B33B75-7ADF-CA44-8706-BE11DA7358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560" y="2801573"/>
            <a:ext cx="3853039" cy="28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3F012-E125-3765-6450-8F3BB192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8357"/>
            <a:ext cx="5181600" cy="43125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데이터의 일정 시간 간격으로 기록됨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시간의 종속성으로 인해 데이터를 뒤죽박죽 조합하면 안된다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24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804A-4DBB-E932-A678-5A27F678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6670"/>
          </a:xfrm>
        </p:spPr>
        <p:txBody>
          <a:bodyPr/>
          <a:lstStyle/>
          <a:p>
            <a:r>
              <a:rPr kumimoji="1" lang="ko-KR" altLang="en-US" dirty="0"/>
              <a:t>시계열 데이터 </a:t>
            </a:r>
            <a:br>
              <a:rPr kumimoji="1" lang="en-US" altLang="ko-KR" dirty="0"/>
            </a:br>
            <a:r>
              <a:rPr kumimoji="1" lang="ko-KR" altLang="en-US" dirty="0"/>
              <a:t>증강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C6FF8-800D-4867-693F-5160E5CB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13254"/>
            <a:ext cx="5764428" cy="570882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" altLang="ko-KR" b="1" dirty="0"/>
              <a:t>Window cropping or slicing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데이터에서 랜덤하게 연속적인 </a:t>
            </a:r>
            <a:r>
              <a:rPr lang="en" altLang="ko-KR" dirty="0"/>
              <a:t>slice</a:t>
            </a:r>
            <a:r>
              <a:rPr lang="ko-KR" altLang="en-US" dirty="0" err="1"/>
              <a:t>를</a:t>
            </a:r>
            <a:r>
              <a:rPr lang="ko-KR" altLang="en-US" dirty="0"/>
              <a:t> 추출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이미지를 랜덤하게 잘라 데이터를 증강하는 것과 유사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Window warping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err="1"/>
              <a:t>랜덤한</a:t>
            </a:r>
            <a:r>
              <a:rPr lang="ko-KR" altLang="en-US" dirty="0"/>
              <a:t> 구간을 선정하여 압축 </a:t>
            </a:r>
            <a:r>
              <a:rPr lang="en" altLang="ko-KR" dirty="0"/>
              <a:t>or </a:t>
            </a:r>
            <a:r>
              <a:rPr lang="ko-KR" altLang="en-US" dirty="0"/>
              <a:t>확장하는 방법이다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시계열의 전체 길이를 바꿀 수 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Flipping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데이터의 부호를 바꿔 새로운 시퀀스를 만드는 방법 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부호를 바꿔도 라벨 동일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Noise injection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라벨을 바꾸지 않은 채 원본 데이터에 노이즈를 삽입</a:t>
            </a:r>
          </a:p>
          <a:p>
            <a:pPr lvl="1">
              <a:lnSpc>
                <a:spcPct val="170000"/>
              </a:lnSpc>
            </a:pPr>
            <a:r>
              <a:rPr lang="ko-KR" altLang="en-US" dirty="0" err="1"/>
              <a:t>가우시안</a:t>
            </a:r>
            <a:r>
              <a:rPr lang="ko-KR" altLang="en-US" dirty="0"/>
              <a:t> 노이즈</a:t>
            </a:r>
            <a:r>
              <a:rPr lang="en-US" altLang="ko-KR" dirty="0"/>
              <a:t>(</a:t>
            </a:r>
            <a:r>
              <a:rPr lang="ko-KR" altLang="en-US" dirty="0"/>
              <a:t>정규분포를 갖는 잡음</a:t>
            </a:r>
            <a:r>
              <a:rPr lang="en-US" altLang="ko-KR" dirty="0"/>
              <a:t>) </a:t>
            </a:r>
            <a:r>
              <a:rPr lang="ko-KR" altLang="en-US" dirty="0"/>
              <a:t>또는 </a:t>
            </a:r>
          </a:p>
          <a:p>
            <a:pPr lvl="1">
              <a:lnSpc>
                <a:spcPct val="170000"/>
              </a:lnSpc>
            </a:pPr>
            <a:r>
              <a:rPr lang="en" altLang="ko-KR" dirty="0"/>
              <a:t>spike, step-like trend, and slope-like trend </a:t>
            </a:r>
            <a:r>
              <a:rPr lang="ko-KR" altLang="en-US" dirty="0"/>
              <a:t>등 적용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Label expansion 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이상치 감지를 위한 증강 기법이다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거리와 값 거리가 이상치와 가까운 이상치로 분류하여 라벨을 확장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35008-9619-01B5-A0BE-B00C939A8F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9118"/>
            <a:ext cx="5181600" cy="282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948A-BE2E-1262-02F5-F52DCA88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자연어 데이터 증강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788D2-1161-67BB-9C3F-67FC141F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50323"/>
            <a:ext cx="5764427" cy="54425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" altLang="ko-KR" dirty="0"/>
              <a:t>Synonym Replacement, SR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문장에서 랜덤으로 </a:t>
            </a:r>
            <a:r>
              <a:rPr lang="en" altLang="ko-KR" dirty="0"/>
              <a:t>stop words</a:t>
            </a:r>
            <a:r>
              <a:rPr lang="ko-KR" altLang="en-US" dirty="0"/>
              <a:t>가 아닌 </a:t>
            </a:r>
            <a:r>
              <a:rPr lang="en" altLang="ko-KR" dirty="0"/>
              <a:t>n </a:t>
            </a:r>
            <a:r>
              <a:rPr lang="ko-KR" altLang="en-US" dirty="0"/>
              <a:t>개의 단어들을 선택해 임의로 선택한 동의어들 중 하나로 바꾸는 기법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Insertion, RI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문장 내에서 </a:t>
            </a:r>
            <a:r>
              <a:rPr lang="en" altLang="ko-KR" dirty="0"/>
              <a:t>stop word</a:t>
            </a:r>
            <a:r>
              <a:rPr lang="ko-KR" altLang="en-US" dirty="0" err="1"/>
              <a:t>를</a:t>
            </a:r>
            <a:r>
              <a:rPr lang="ko-KR" altLang="en-US" dirty="0"/>
              <a:t> 제외한 나머지 단어들 중에서</a:t>
            </a:r>
            <a:r>
              <a:rPr lang="en-US" altLang="ko-KR" dirty="0"/>
              <a:t>, </a:t>
            </a:r>
            <a:r>
              <a:rPr lang="ko-KR" altLang="en-US" dirty="0"/>
              <a:t>랜덤으로 선택한 단어의 동의어를 임의로 정한다</a:t>
            </a:r>
            <a:r>
              <a:rPr lang="en-US" altLang="ko-KR" dirty="0"/>
              <a:t>. </a:t>
            </a:r>
            <a:r>
              <a:rPr lang="ko-KR" altLang="en-US" dirty="0"/>
              <a:t>그리고 동의어를 문장 내 임의의 자리에 </a:t>
            </a:r>
            <a:r>
              <a:rPr lang="ko-KR" altLang="en-US" dirty="0" err="1"/>
              <a:t>넣는걸</a:t>
            </a:r>
            <a:r>
              <a:rPr lang="ko-KR" altLang="en-US" dirty="0"/>
              <a:t> </a:t>
            </a:r>
            <a:r>
              <a:rPr lang="en" altLang="ko-KR" dirty="0"/>
              <a:t>n</a:t>
            </a:r>
            <a:r>
              <a:rPr lang="ko-KR" altLang="en-US" dirty="0"/>
              <a:t>번 반복한다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Swap, RS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무작위로 문장 내에서 두 단어를 선택하고 위치를 바꾼다</a:t>
            </a:r>
            <a:r>
              <a:rPr lang="en-US" altLang="ko-KR" dirty="0"/>
              <a:t>. </a:t>
            </a:r>
            <a:r>
              <a:rPr lang="ko-KR" altLang="en-US" dirty="0"/>
              <a:t>이것도 </a:t>
            </a:r>
            <a:r>
              <a:rPr lang="en" altLang="ko-KR" dirty="0"/>
              <a:t>n</a:t>
            </a:r>
            <a:r>
              <a:rPr lang="ko-KR" altLang="en-US" dirty="0"/>
              <a:t>번 반복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Deletion, RD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확률 </a:t>
            </a:r>
            <a:r>
              <a:rPr lang="en" altLang="ko-KR" dirty="0"/>
              <a:t>p</a:t>
            </a:r>
            <a:r>
              <a:rPr lang="ko-KR" altLang="en-US" dirty="0" err="1"/>
              <a:t>를</a:t>
            </a:r>
            <a:r>
              <a:rPr lang="ko-KR" altLang="en-US" dirty="0"/>
              <a:t> 통해 문장 내에 있는 각 단어들을 랜덤하게 삭제한다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image-center">
            <a:extLst>
              <a:ext uri="{FF2B5EF4-FFF2-40B4-BE49-F238E27FC236}">
                <a16:creationId xmlns:a16="http://schemas.microsoft.com/office/drawing/2014/main" id="{C7AB573B-5034-C987-53C0-16969C41C0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6" y="2137719"/>
            <a:ext cx="5018384" cy="35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9BE53-612F-0199-0437-001270C2D0EE}"/>
              </a:ext>
            </a:extLst>
          </p:cNvPr>
          <p:cNvSpPr txBox="1"/>
          <p:nvPr/>
        </p:nvSpPr>
        <p:spPr>
          <a:xfrm>
            <a:off x="255374" y="6031209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EDA: Easy Data Augmentation Techniques for Boosting Performance on</a:t>
            </a:r>
          </a:p>
          <a:p>
            <a:r>
              <a:rPr lang="en" altLang="ko-KR" dirty="0"/>
              <a:t>Text Classification Tasks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7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34F8-01B2-2F02-DB12-1B018910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자연어 처리 증강 성능 비교</a:t>
            </a:r>
          </a:p>
        </p:txBody>
      </p:sp>
      <p:pic>
        <p:nvPicPr>
          <p:cNvPr id="8194" name="Picture 2" descr="image-center">
            <a:extLst>
              <a:ext uri="{FF2B5EF4-FFF2-40B4-BE49-F238E27FC236}">
                <a16:creationId xmlns:a16="http://schemas.microsoft.com/office/drawing/2014/main" id="{A49FD5C0-AB97-895A-8F25-A97F59E1AF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300" y="2686844"/>
            <a:ext cx="4089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-center">
            <a:extLst>
              <a:ext uri="{FF2B5EF4-FFF2-40B4-BE49-F238E27FC236}">
                <a16:creationId xmlns:a16="http://schemas.microsoft.com/office/drawing/2014/main" id="{5EE65991-E243-3262-4EBF-26B5CB625F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2" y="2686844"/>
            <a:ext cx="375908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9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248</Words>
  <Application>Microsoft Macintosh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AI 실전 4주차</vt:lpstr>
      <vt:lpstr>데이터 증강?</vt:lpstr>
      <vt:lpstr>Why? 데이터 증강 필요</vt:lpstr>
      <vt:lpstr>데이터 증강 종류(이미지)</vt:lpstr>
      <vt:lpstr>시계열 데이터 증강</vt:lpstr>
      <vt:lpstr>시계열 데이터  증강 방법</vt:lpstr>
      <vt:lpstr>자연어 데이터 증강</vt:lpstr>
      <vt:lpstr>자연어 처리 증강 성능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15</cp:revision>
  <dcterms:created xsi:type="dcterms:W3CDTF">2025-05-17T05:20:39Z</dcterms:created>
  <dcterms:modified xsi:type="dcterms:W3CDTF">2025-06-07T06:16:51Z</dcterms:modified>
</cp:coreProperties>
</file>