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4" r:id="rId8"/>
    <p:sldId id="265" r:id="rId9"/>
    <p:sldId id="270" r:id="rId10"/>
    <p:sldId id="271" r:id="rId11"/>
    <p:sldId id="272" r:id="rId12"/>
    <p:sldId id="266" r:id="rId13"/>
    <p:sldId id="273" r:id="rId14"/>
    <p:sldId id="274" r:id="rId15"/>
    <p:sldId id="267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5"/>
    <p:restoredTop sz="94664"/>
  </p:normalViewPr>
  <p:slideViewPr>
    <p:cSldViewPr snapToGrid="0">
      <p:cViewPr>
        <p:scale>
          <a:sx n="129" d="100"/>
          <a:sy n="129" d="100"/>
        </p:scale>
        <p:origin x="-32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2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나만의 모델 설계 과정 및 진행</a:t>
            </a:r>
            <a:endParaRPr kumimoji="1" lang="en-US" altLang="ko-KR" dirty="0"/>
          </a:p>
          <a:p>
            <a:r>
              <a:rPr kumimoji="1" lang="en-US" altLang="ko-KR" dirty="0"/>
              <a:t>Feat. </a:t>
            </a:r>
            <a:r>
              <a:rPr kumimoji="1" lang="en-US" altLang="ko-KR" dirty="0" err="1"/>
              <a:t>PyTorch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8F800-1F1F-CE68-F4DE-642292C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테스트 데이터 정확도 확인 </a:t>
            </a:r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2085EE-71CD-9F59-5C84-F8166D329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119" y="1825625"/>
            <a:ext cx="8621762" cy="4351338"/>
          </a:xfrm>
        </p:spPr>
      </p:pic>
    </p:spTree>
    <p:extLst>
      <p:ext uri="{BB962C8B-B14F-4D97-AF65-F5344CB8AC3E}">
        <p14:creationId xmlns:p14="http://schemas.microsoft.com/office/powerpoint/2010/main" val="427531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AAE4A-0837-CEEB-8892-DDF730D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모델 학습 시작</a:t>
            </a:r>
          </a:p>
        </p:txBody>
      </p:sp>
      <p:pic>
        <p:nvPicPr>
          <p:cNvPr id="5" name="내용 개체 틀 4" descr="스크린샷, 텍스트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5447FB-742E-A425-018D-8F43EEAE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7483"/>
            <a:ext cx="10515600" cy="3267621"/>
          </a:xfrm>
        </p:spPr>
      </p:pic>
    </p:spTree>
    <p:extLst>
      <p:ext uri="{BB962C8B-B14F-4D97-AF65-F5344CB8AC3E}">
        <p14:creationId xmlns:p14="http://schemas.microsoft.com/office/powerpoint/2010/main" val="204422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B50B2-E7B4-0241-9B49-55E7266E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6. Model</a:t>
            </a:r>
            <a:r>
              <a:rPr kumimoji="1" lang="ko-KR" altLang="en-US" dirty="0"/>
              <a:t> 저장하기</a:t>
            </a:r>
          </a:p>
        </p:txBody>
      </p:sp>
      <p:pic>
        <p:nvPicPr>
          <p:cNvPr id="7" name="내용 개체 틀 6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41E3C7-46F6-889E-586B-B0DEC6969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7364"/>
            <a:ext cx="10515600" cy="2247860"/>
          </a:xfrm>
        </p:spPr>
      </p:pic>
    </p:spTree>
    <p:extLst>
      <p:ext uri="{BB962C8B-B14F-4D97-AF65-F5344CB8AC3E}">
        <p14:creationId xmlns:p14="http://schemas.microsoft.com/office/powerpoint/2010/main" val="384877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48B72-8B76-1C9A-759D-A08D795C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7.</a:t>
            </a:r>
            <a:r>
              <a:rPr kumimoji="1" lang="ko-KR" altLang="en-US" dirty="0"/>
              <a:t> 모델 불러오기</a:t>
            </a:r>
          </a:p>
        </p:txBody>
      </p:sp>
      <p:pic>
        <p:nvPicPr>
          <p:cNvPr id="5" name="내용 개체 틀 4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E49E62-0C1F-0E21-D3E4-55BD6B6C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8677"/>
            <a:ext cx="10515600" cy="2445233"/>
          </a:xfrm>
        </p:spPr>
      </p:pic>
    </p:spTree>
    <p:extLst>
      <p:ext uri="{BB962C8B-B14F-4D97-AF65-F5344CB8AC3E}">
        <p14:creationId xmlns:p14="http://schemas.microsoft.com/office/powerpoint/2010/main" val="269066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2B090-252D-294D-E4EF-425CCE67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8.</a:t>
            </a:r>
            <a:r>
              <a:rPr kumimoji="1" lang="ko-KR" altLang="en-US" dirty="0"/>
              <a:t> 모델 예측하기</a:t>
            </a:r>
          </a:p>
        </p:txBody>
      </p:sp>
      <p:pic>
        <p:nvPicPr>
          <p:cNvPr id="5" name="내용 개체 틀 4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899854-69E7-B701-0035-5EB0DCB82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13" y="1825625"/>
            <a:ext cx="7478374" cy="4351338"/>
          </a:xfrm>
        </p:spPr>
      </p:pic>
    </p:spTree>
    <p:extLst>
      <p:ext uri="{BB962C8B-B14F-4D97-AF65-F5344CB8AC3E}">
        <p14:creationId xmlns:p14="http://schemas.microsoft.com/office/powerpoint/2010/main" val="6853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432B3AF-AFBF-ABC0-1AB2-1FAB3D40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실습해보기</a:t>
            </a:r>
            <a:br>
              <a:rPr lang="en-US" altLang="ko-KR" dirty="0"/>
            </a:br>
            <a:r>
              <a:rPr lang="en-US" altLang="ko-KR" dirty="0"/>
              <a:t>CNN </a:t>
            </a:r>
            <a:r>
              <a:rPr lang="ko-KR" altLang="en-US" dirty="0"/>
              <a:t>모델로 만들어보기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763BF3-4114-3D31-B29E-136E430A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20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EE28D-BFBB-7FE0-F173-D4D92D52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실습해보기</a:t>
            </a:r>
            <a:br>
              <a:rPr kumimoji="1" lang="en-US" altLang="ko-KR" dirty="0"/>
            </a:br>
            <a:r>
              <a:rPr kumimoji="1" lang="en-US" altLang="ko-KR" dirty="0"/>
              <a:t>CIFAR-10 </a:t>
            </a:r>
            <a:r>
              <a:rPr kumimoji="1" lang="ko-KR" altLang="en-US" dirty="0"/>
              <a:t>데이터로 학습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4381-CF36-D4C4-7F0A-9C8FEF3D5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2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E4B-B8A6-642F-CCF7-A73343F1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제작 과정</a:t>
            </a:r>
          </a:p>
        </p:txBody>
      </p:sp>
      <p:pic>
        <p:nvPicPr>
          <p:cNvPr id="1026" name="Picture 2" descr="논문리뷰 : 딥러닝에서 데이터 수집 및 품질 문제">
            <a:extLst>
              <a:ext uri="{FF2B5EF4-FFF2-40B4-BE49-F238E27FC236}">
                <a16:creationId xmlns:a16="http://schemas.microsoft.com/office/drawing/2014/main" id="{A710BED1-0745-85A4-8912-9396164AC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4405"/>
            <a:ext cx="10515600" cy="417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64ED-BCDF-6DBA-0141-C72B917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Pytorch</a:t>
            </a:r>
            <a:r>
              <a:rPr kumimoji="1" lang="en-US" altLang="ko-KR" dirty="0"/>
              <a:t> install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D248E0-2CEF-4AEB-13BB-13B747F614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" altLang="ko-KR" dirty="0"/>
              <a:t>pip3 install torch </a:t>
            </a:r>
            <a:r>
              <a:rPr lang="en" altLang="ko-KR" dirty="0" err="1"/>
              <a:t>torchvision</a:t>
            </a:r>
            <a:r>
              <a:rPr lang="en" altLang="ko-KR" dirty="0"/>
              <a:t> </a:t>
            </a:r>
            <a:r>
              <a:rPr lang="en" altLang="ko-KR" dirty="0" err="1"/>
              <a:t>torchaudio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DE82-4878-66E9-753F-3323C4008D66}"/>
              </a:ext>
            </a:extLst>
          </p:cNvPr>
          <p:cNvSpPr txBox="1"/>
          <p:nvPr/>
        </p:nvSpPr>
        <p:spPr>
          <a:xfrm>
            <a:off x="838200" y="5807631"/>
            <a:ext cx="438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pytorch.org</a:t>
            </a:r>
            <a:r>
              <a:rPr kumimoji="1" lang="en" altLang="ko-KR" dirty="0"/>
              <a:t>/get-started/locally/</a:t>
            </a:r>
            <a:endParaRPr kumimoji="1"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D8DA283-EABE-9D64-F9C6-F906E06CE3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131" y="2108121"/>
            <a:ext cx="5784669" cy="3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0F1BB-FA58-8ED6-6ACD-C71BA757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CIFAR-10 </a:t>
            </a:r>
            <a:r>
              <a:rPr kumimoji="1" lang="en-US" altLang="ko-KR" dirty="0" err="1"/>
              <a:t>DataSet</a:t>
            </a:r>
            <a:endParaRPr kumimoji="1" lang="ko-KR" altLang="en-US" dirty="0"/>
          </a:p>
        </p:txBody>
      </p:sp>
      <p:pic>
        <p:nvPicPr>
          <p:cNvPr id="1026" name="Picture 2" descr="Fashion MNIST 이미지 분류 - (USE 로지스틱 회귀, SGD, ANN , DNN, CNN)">
            <a:extLst>
              <a:ext uri="{FF2B5EF4-FFF2-40B4-BE49-F238E27FC236}">
                <a16:creationId xmlns:a16="http://schemas.microsoft.com/office/drawing/2014/main" id="{38C22D35-46C2-A54E-3A96-A78B382E3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93" y="1690688"/>
            <a:ext cx="6064014" cy="48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6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5DEB8-67E3-B27C-910B-95668E1A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필요한 라이브러리 불러오기</a:t>
            </a:r>
          </a:p>
        </p:txBody>
      </p:sp>
      <p:pic>
        <p:nvPicPr>
          <p:cNvPr id="7" name="내용 개체 틀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4C4057-81A2-3608-8D4D-2A8C2EE6F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248694"/>
            <a:ext cx="7353300" cy="3505200"/>
          </a:xfrm>
        </p:spPr>
      </p:pic>
    </p:spTree>
    <p:extLst>
      <p:ext uri="{BB962C8B-B14F-4D97-AF65-F5344CB8AC3E}">
        <p14:creationId xmlns:p14="http://schemas.microsoft.com/office/powerpoint/2010/main" val="2699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C88E-8F0D-8486-F1DC-CB303A82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Load </a:t>
            </a:r>
            <a:r>
              <a:rPr kumimoji="1" lang="en-US" altLang="ko-KR" dirty="0" err="1"/>
              <a:t>DataSet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15" name="내용 개체 틀 1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6CE3A8-BDE3-CA92-1E90-95E10CB3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2229644"/>
            <a:ext cx="9918700" cy="3543300"/>
          </a:xfrm>
        </p:spPr>
      </p:pic>
    </p:spTree>
    <p:extLst>
      <p:ext uri="{BB962C8B-B14F-4D97-AF65-F5344CB8AC3E}">
        <p14:creationId xmlns:p14="http://schemas.microsoft.com/office/powerpoint/2010/main" val="31287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BE55-CBBF-E6CF-466D-A85337F9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Model</a:t>
            </a:r>
            <a:r>
              <a:rPr kumimoji="1" lang="ko-KR" altLang="en-US" dirty="0"/>
              <a:t> 생성</a:t>
            </a:r>
          </a:p>
        </p:txBody>
      </p:sp>
      <p:pic>
        <p:nvPicPr>
          <p:cNvPr id="7" name="내용 개체 틀 6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36FAD0-2980-824D-8776-B7F1B737A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159" y="1235251"/>
            <a:ext cx="5511682" cy="5257624"/>
          </a:xfrm>
        </p:spPr>
      </p:pic>
    </p:spTree>
    <p:extLst>
      <p:ext uri="{BB962C8B-B14F-4D97-AF65-F5344CB8AC3E}">
        <p14:creationId xmlns:p14="http://schemas.microsoft.com/office/powerpoint/2010/main" val="354190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7088-D41C-A706-0873-730CF60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모델 최적화 설정</a:t>
            </a:r>
          </a:p>
        </p:txBody>
      </p:sp>
      <p:pic>
        <p:nvPicPr>
          <p:cNvPr id="7" name="내용 개체 틀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297F3E-E263-3AF8-2D02-400E9AF46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2585244"/>
            <a:ext cx="9918700" cy="2832100"/>
          </a:xfrm>
        </p:spPr>
      </p:pic>
    </p:spTree>
    <p:extLst>
      <p:ext uri="{BB962C8B-B14F-4D97-AF65-F5344CB8AC3E}">
        <p14:creationId xmlns:p14="http://schemas.microsoft.com/office/powerpoint/2010/main" val="284786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360B-9EC0-B9E0-0545-66FAC90E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모델 학습 함수</a:t>
            </a:r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E17B1B-97F0-B34C-D1DA-37BC8FED6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219" y="1253331"/>
            <a:ext cx="8151561" cy="5239544"/>
          </a:xfrm>
        </p:spPr>
      </p:pic>
    </p:spTree>
    <p:extLst>
      <p:ext uri="{BB962C8B-B14F-4D97-AF65-F5344CB8AC3E}">
        <p14:creationId xmlns:p14="http://schemas.microsoft.com/office/powerpoint/2010/main" val="295956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89</Words>
  <Application>Microsoft Macintosh PowerPoint</Application>
  <PresentationFormat>와이드스크린</PresentationFormat>
  <Paragraphs>20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AI 실전 2주차</vt:lpstr>
      <vt:lpstr>모델 제작 과정</vt:lpstr>
      <vt:lpstr>Pytorch install</vt:lpstr>
      <vt:lpstr>CIFAR-10 DataSet</vt:lpstr>
      <vt:lpstr>필요한 라이브러리 불러오기</vt:lpstr>
      <vt:lpstr>1. Load DataSet </vt:lpstr>
      <vt:lpstr>2. Model 생성</vt:lpstr>
      <vt:lpstr>3. 모델 최적화 설정</vt:lpstr>
      <vt:lpstr>4. 모델 학습 함수</vt:lpstr>
      <vt:lpstr>5. 테스트 데이터 정확도 확인 </vt:lpstr>
      <vt:lpstr>5. 모델 학습 시작</vt:lpstr>
      <vt:lpstr>6. Model 저장하기</vt:lpstr>
      <vt:lpstr>7. 모델 불러오기</vt:lpstr>
      <vt:lpstr>8. 모델 예측하기</vt:lpstr>
      <vt:lpstr>실습해보기 CNN 모델로 만들어보기</vt:lpstr>
      <vt:lpstr>실습해보기 CIFAR-10 데이터로 학습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5</cp:revision>
  <dcterms:created xsi:type="dcterms:W3CDTF">2025-05-17T05:20:39Z</dcterms:created>
  <dcterms:modified xsi:type="dcterms:W3CDTF">2025-05-24T06:06:44Z</dcterms:modified>
</cp:coreProperties>
</file>