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76" r:id="rId7"/>
    <p:sldId id="260" r:id="rId8"/>
    <p:sldId id="264" r:id="rId9"/>
    <p:sldId id="265" r:id="rId10"/>
    <p:sldId id="270" r:id="rId11"/>
    <p:sldId id="271" r:id="rId12"/>
    <p:sldId id="272" r:id="rId13"/>
    <p:sldId id="266" r:id="rId14"/>
    <p:sldId id="273" r:id="rId15"/>
    <p:sldId id="274" r:id="rId16"/>
    <p:sldId id="267" r:id="rId17"/>
    <p:sldId id="27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90"/>
    <p:restoredTop sz="94789"/>
  </p:normalViewPr>
  <p:slideViewPr>
    <p:cSldViewPr snapToGrid="0">
      <p:cViewPr>
        <p:scale>
          <a:sx n="73" d="100"/>
          <a:sy n="73" d="100"/>
        </p:scale>
        <p:origin x="144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A665C5-FD95-6C8F-F9CF-507726D74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CE24973-1857-7BD4-D803-0F3859A5D5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163C5F-8F51-D2C9-B9D8-0C5ED0B94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3DEE43-2BC7-9085-A749-FF123031F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185326-010A-5ADF-40DA-780139BBE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125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5D8EA-C3AB-B76D-F342-7B5F49B4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1F9D1A-8697-D3B9-885B-425564467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5F14D8-B14F-A82C-660B-C4CD5FAC8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4C71C-37D9-FE04-6C0E-D95BF51C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3270A-862F-E1A8-7D7A-FEF88581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115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0BEC44-E738-D382-7E57-3519C02557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A56F0F-2394-CD67-AB0B-AE932B94D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0AB3A-82AE-79E0-5CAA-E6DDAB62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C092DB-6F35-AE97-0977-FC08535F1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77D05-B2FD-185F-C7B1-CDE75B5B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3141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D3B46B-98A5-ED00-BCD2-EFA0FCFA4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631A0E-B6A3-356C-F056-162F8506B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8645F7-3D48-F46B-5DF1-2E3359A6F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D4E0CE-F102-19B7-1483-E43BA8762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E138E-42F4-23E8-B8E7-A840B540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0288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1E25D-EBA1-EE86-8B24-B707C80D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18A443-D3F0-677D-A8EA-EC234E6011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15C137-9AC0-DAC8-5794-BCDA14D3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843E4-0043-1C49-37D6-7672E35F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080AB2-9D39-746E-34AC-49AC83B8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181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E5303-C3C5-DD2D-ACB0-95DF67E6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BE55DA-BE90-8BD1-338B-0B4EA58578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420604-F626-C681-33E7-17DCB959B6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024C7A-B3BA-00C1-4C29-9D05917A5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A2B88-23B8-6C1B-4BC7-CCF806F2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014240-1D48-CE2C-F050-B4998F7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5232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26AB37-E6C8-3815-428E-CF391145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B3B282-5C19-F0A6-9B2C-ABBA17C57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35EBA-D5F9-050A-22EB-59E6F369D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80CD3A-CEFF-B55B-0284-88B3F796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AAA183-229C-CAEE-E318-5B52768A7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ADFA45-AA3E-D871-0849-C551FDCF8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845682-6E22-67FC-ADE5-1F728DC6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90E965-2545-7AD7-D948-B0153E00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286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0A01B-CDFD-93E8-CBCF-CE8E3E47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029AFC-27DA-6CC9-6C61-5F01E8A4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76ED87-EA04-51D7-EAB6-71F20585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AC81AB-65ED-F4E3-9A27-B93D55A9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8874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3472EE-D49F-C75C-AC05-D9E4EA92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CE771F6-A93F-10FC-D1D5-D77DDEC86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D60C95-74FC-668B-637F-959F0196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62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09137-7581-7CF4-8B83-58A6B4D6E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42DF2-9415-A131-2B21-D9048972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FE368F-098D-1C19-84C7-98DE403BB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CE6E53-0C41-6E53-7E8B-53CED3B7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D9545-DABA-9145-7345-F2495D0F4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470D2-5C10-144D-6F8A-D38C1E89B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84169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AE000-26F1-425E-BE5C-251EE01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03A519-1E4E-EFAF-A2B8-DC543D2B4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F60533-BAE2-FBF5-80EF-E8410C72B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BDBA25-7CD2-FEF6-D852-A3540376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6851C4-F141-E388-BAE3-B3FBA0E31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17B1D-06EF-AC63-68AE-28A914C55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997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09F265-9F28-9E34-C7F3-201135DD9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EA899D-3F72-346E-D4F9-F78F1AE4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6F5E71-5D58-78DD-4E5F-94063CB232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6B25D-FD41-4849-AE03-1D097D5377A0}" type="datetimeFigureOut">
              <a:rPr kumimoji="1" lang="ko-KR" altLang="en-US" smtClean="0"/>
              <a:t>2025. 5. 24.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3CE43E-0E2C-6C8A-EF92-28E125944B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9B1FD2-BBCF-DAF0-F4BB-ACACF1083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332263-BAD9-8C4B-A80C-02FAFB6A9BD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910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6D93C1-A4F8-7C04-E5AB-DF001F9507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AI </a:t>
            </a:r>
            <a:r>
              <a:rPr kumimoji="1" lang="ko-KR" altLang="en-US" dirty="0"/>
              <a:t>실전 </a:t>
            </a:r>
            <a:r>
              <a:rPr kumimoji="1" lang="en-US" altLang="ko-KR" dirty="0"/>
              <a:t>2</a:t>
            </a:r>
            <a:r>
              <a:rPr kumimoji="1"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A0A22F-60F9-D383-406E-CE481AFE3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나만의 모델 설계 과정 및 진행</a:t>
            </a:r>
            <a:endParaRPr kumimoji="1" lang="en-US" altLang="ko-KR" dirty="0"/>
          </a:p>
          <a:p>
            <a:r>
              <a:rPr kumimoji="1" lang="en-US" altLang="ko-KR" dirty="0"/>
              <a:t>Feat. </a:t>
            </a:r>
            <a:r>
              <a:rPr kumimoji="1" lang="en-US" altLang="ko-KR" dirty="0" err="1"/>
              <a:t>PyTorch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59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C360B-9EC0-B9E0-0545-66FAC90E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4.</a:t>
            </a:r>
            <a:r>
              <a:rPr kumimoji="1" lang="ko-KR" altLang="en-US" dirty="0"/>
              <a:t> 모델 학습 함수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E17B1B-97F0-B34C-D1DA-37BC8FED60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0219" y="1253331"/>
            <a:ext cx="8151561" cy="5239544"/>
          </a:xfrm>
        </p:spPr>
      </p:pic>
    </p:spTree>
    <p:extLst>
      <p:ext uri="{BB962C8B-B14F-4D97-AF65-F5344CB8AC3E}">
        <p14:creationId xmlns:p14="http://schemas.microsoft.com/office/powerpoint/2010/main" val="2959560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8F800-1F1F-CE68-F4DE-642292CAF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테스트 데이터 정확도 확인 </a:t>
            </a:r>
          </a:p>
        </p:txBody>
      </p:sp>
      <p:pic>
        <p:nvPicPr>
          <p:cNvPr id="5" name="내용 개체 틀 4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2085EE-71CD-9F59-5C84-F8166D329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5119" y="1825625"/>
            <a:ext cx="8621762" cy="4351338"/>
          </a:xfrm>
        </p:spPr>
      </p:pic>
    </p:spTree>
    <p:extLst>
      <p:ext uri="{BB962C8B-B14F-4D97-AF65-F5344CB8AC3E}">
        <p14:creationId xmlns:p14="http://schemas.microsoft.com/office/powerpoint/2010/main" val="4275312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0AAE4A-0837-CEEB-8892-DDF730DA8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5.</a:t>
            </a:r>
            <a:r>
              <a:rPr kumimoji="1" lang="ko-KR" altLang="en-US" dirty="0"/>
              <a:t> 모델 학습 시작</a:t>
            </a:r>
          </a:p>
        </p:txBody>
      </p:sp>
      <p:pic>
        <p:nvPicPr>
          <p:cNvPr id="5" name="내용 개체 틀 4" descr="스크린샷, 텍스트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5447FB-742E-A425-018D-8F43EEAEF0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7483"/>
            <a:ext cx="10515600" cy="3267621"/>
          </a:xfrm>
        </p:spPr>
      </p:pic>
    </p:spTree>
    <p:extLst>
      <p:ext uri="{BB962C8B-B14F-4D97-AF65-F5344CB8AC3E}">
        <p14:creationId xmlns:p14="http://schemas.microsoft.com/office/powerpoint/2010/main" val="2044222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B50B2-E7B4-0241-9B49-55E7266E0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6. Model</a:t>
            </a:r>
            <a:r>
              <a:rPr kumimoji="1" lang="ko-KR" altLang="en-US" dirty="0"/>
              <a:t> 저장하기</a:t>
            </a:r>
          </a:p>
        </p:txBody>
      </p:sp>
      <p:pic>
        <p:nvPicPr>
          <p:cNvPr id="7" name="내용 개체 틀 6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41E3C7-46F6-889E-586B-B0DEC6969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77364"/>
            <a:ext cx="10515600" cy="2247860"/>
          </a:xfrm>
        </p:spPr>
      </p:pic>
    </p:spTree>
    <p:extLst>
      <p:ext uri="{BB962C8B-B14F-4D97-AF65-F5344CB8AC3E}">
        <p14:creationId xmlns:p14="http://schemas.microsoft.com/office/powerpoint/2010/main" val="384877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48B72-8B76-1C9A-759D-A08D795C1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7.</a:t>
            </a:r>
            <a:r>
              <a:rPr kumimoji="1" lang="ko-KR" altLang="en-US" dirty="0"/>
              <a:t> 모델 불러오기</a:t>
            </a:r>
          </a:p>
        </p:txBody>
      </p:sp>
      <p:pic>
        <p:nvPicPr>
          <p:cNvPr id="5" name="내용 개체 틀 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E49E62-0C1F-0E21-D3E4-55BD6B6C12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778677"/>
            <a:ext cx="10515600" cy="2445233"/>
          </a:xfrm>
        </p:spPr>
      </p:pic>
    </p:spTree>
    <p:extLst>
      <p:ext uri="{BB962C8B-B14F-4D97-AF65-F5344CB8AC3E}">
        <p14:creationId xmlns:p14="http://schemas.microsoft.com/office/powerpoint/2010/main" val="269066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2B090-252D-294D-E4EF-425CCE67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8.</a:t>
            </a:r>
            <a:r>
              <a:rPr kumimoji="1" lang="ko-KR" altLang="en-US" dirty="0"/>
              <a:t> 모델 예측하기</a:t>
            </a:r>
          </a:p>
        </p:txBody>
      </p:sp>
      <p:pic>
        <p:nvPicPr>
          <p:cNvPr id="5" name="내용 개체 틀 4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899854-69E7-B701-0035-5EB0DCB822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6813" y="1825625"/>
            <a:ext cx="7478374" cy="4351338"/>
          </a:xfrm>
        </p:spPr>
      </p:pic>
    </p:spTree>
    <p:extLst>
      <p:ext uri="{BB962C8B-B14F-4D97-AF65-F5344CB8AC3E}">
        <p14:creationId xmlns:p14="http://schemas.microsoft.com/office/powerpoint/2010/main" val="68537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3432B3AF-AFBF-ABC0-1AB2-1FAB3D40F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실습해보기</a:t>
            </a:r>
            <a:br>
              <a:rPr lang="en-US" altLang="ko-KR" dirty="0"/>
            </a:br>
            <a:r>
              <a:rPr lang="en-US" altLang="ko-KR" dirty="0"/>
              <a:t>CNN </a:t>
            </a:r>
            <a:r>
              <a:rPr lang="ko-KR" altLang="en-US" dirty="0"/>
              <a:t>모델로 만들어보기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8763BF3-4114-3D31-B29E-136E430A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206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EE28D-BFBB-7FE0-F173-D4D92D525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실습해보기</a:t>
            </a:r>
            <a:br>
              <a:rPr kumimoji="1" lang="en-US" altLang="ko-KR" dirty="0"/>
            </a:br>
            <a:r>
              <a:rPr kumimoji="1" lang="en-US" altLang="ko-KR" dirty="0"/>
              <a:t>CIFAR-10 </a:t>
            </a:r>
            <a:r>
              <a:rPr kumimoji="1" lang="ko-KR" altLang="en-US" dirty="0"/>
              <a:t>데이터로 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E44381-CF36-D4C4-7F0A-9C8FEF3D5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2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6FE4B-B8A6-642F-CCF7-A73343F1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모델 제작 과정</a:t>
            </a:r>
          </a:p>
        </p:txBody>
      </p:sp>
      <p:pic>
        <p:nvPicPr>
          <p:cNvPr id="1026" name="Picture 2" descr="논문리뷰 : 딥러닝에서 데이터 수집 및 품질 문제">
            <a:extLst>
              <a:ext uri="{FF2B5EF4-FFF2-40B4-BE49-F238E27FC236}">
                <a16:creationId xmlns:a16="http://schemas.microsoft.com/office/drawing/2014/main" id="{A710BED1-0745-85A4-8912-9396164ACE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4405"/>
            <a:ext cx="10515600" cy="4173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04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F64ED-BCDF-6DBA-0141-C72B917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Pytorch</a:t>
            </a:r>
            <a:r>
              <a:rPr kumimoji="1" lang="en-US" altLang="ko-KR" dirty="0"/>
              <a:t> install</a:t>
            </a:r>
            <a:endParaRPr kumimoji="1"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D248E0-2CEF-4AEB-13BB-13B747F614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" altLang="ko-KR" dirty="0"/>
              <a:t>pip3 install torch </a:t>
            </a:r>
            <a:r>
              <a:rPr lang="en" altLang="ko-KR" dirty="0" err="1"/>
              <a:t>torchvision</a:t>
            </a:r>
            <a:r>
              <a:rPr lang="en" altLang="ko-KR" dirty="0"/>
              <a:t> </a:t>
            </a:r>
            <a:r>
              <a:rPr lang="en" altLang="ko-KR" dirty="0" err="1"/>
              <a:t>torchaudio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8DE82-4878-66E9-753F-3323C4008D66}"/>
              </a:ext>
            </a:extLst>
          </p:cNvPr>
          <p:cNvSpPr txBox="1"/>
          <p:nvPr/>
        </p:nvSpPr>
        <p:spPr>
          <a:xfrm>
            <a:off x="838200" y="5807631"/>
            <a:ext cx="4388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/>
              <a:t>https://</a:t>
            </a:r>
            <a:r>
              <a:rPr kumimoji="1" lang="en" altLang="ko-KR" dirty="0" err="1"/>
              <a:t>pytorch.org</a:t>
            </a:r>
            <a:r>
              <a:rPr kumimoji="1" lang="en" altLang="ko-KR" dirty="0"/>
              <a:t>/get-started/locally/</a:t>
            </a:r>
            <a:endParaRPr kumimoji="1"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0D8DA283-EABE-9D64-F9C6-F906E06CE30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35131" y="2108121"/>
            <a:ext cx="5784669" cy="3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68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0F1BB-FA58-8ED6-6ACD-C71BA7574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Fashion MNIST </a:t>
            </a:r>
            <a:r>
              <a:rPr kumimoji="1" lang="en-US" altLang="ko-KR" dirty="0" err="1"/>
              <a:t>DataSet</a:t>
            </a:r>
            <a:endParaRPr kumimoji="1" lang="ko-KR" altLang="en-US" dirty="0"/>
          </a:p>
        </p:txBody>
      </p:sp>
      <p:pic>
        <p:nvPicPr>
          <p:cNvPr id="1026" name="Picture 2" descr="Fashion MNIST 이미지 분류 - (USE 로지스틱 회귀, SGD, ANN , DNN, CNN)">
            <a:extLst>
              <a:ext uri="{FF2B5EF4-FFF2-40B4-BE49-F238E27FC236}">
                <a16:creationId xmlns:a16="http://schemas.microsoft.com/office/drawing/2014/main" id="{38C22D35-46C2-A54E-3A96-A78B382E33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993" y="1690688"/>
            <a:ext cx="6064014" cy="488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362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5DEB8-67E3-B27C-910B-95668E1A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필요한 라이브러리 불러오기</a:t>
            </a:r>
          </a:p>
        </p:txBody>
      </p:sp>
      <p:pic>
        <p:nvPicPr>
          <p:cNvPr id="7" name="내용 개체 틀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4C4057-81A2-3608-8D4D-2A8C2EE6F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9350" y="2248694"/>
            <a:ext cx="7353300" cy="3505200"/>
          </a:xfrm>
        </p:spPr>
      </p:pic>
    </p:spTree>
    <p:extLst>
      <p:ext uri="{BB962C8B-B14F-4D97-AF65-F5344CB8AC3E}">
        <p14:creationId xmlns:p14="http://schemas.microsoft.com/office/powerpoint/2010/main" val="26999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59E0B1-BB89-3600-DE93-5D84B0FDC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0. Download Fashion MNIST</a:t>
            </a:r>
            <a:endParaRPr kumimoji="1" lang="ko-KR" altLang="en-US" dirty="0"/>
          </a:p>
        </p:txBody>
      </p:sp>
      <p:pic>
        <p:nvPicPr>
          <p:cNvPr id="9" name="내용 개체 틀 8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0A3779-E6E9-F3A7-3807-58931797D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684" y="1690688"/>
            <a:ext cx="6182632" cy="5032375"/>
          </a:xfrm>
        </p:spPr>
      </p:pic>
    </p:spTree>
    <p:extLst>
      <p:ext uri="{BB962C8B-B14F-4D97-AF65-F5344CB8AC3E}">
        <p14:creationId xmlns:p14="http://schemas.microsoft.com/office/powerpoint/2010/main" val="425532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EC88E-8F0D-8486-F1DC-CB303A82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1.</a:t>
            </a:r>
            <a:r>
              <a:rPr kumimoji="1" lang="ko-KR" altLang="en-US" dirty="0"/>
              <a:t> </a:t>
            </a:r>
            <a:r>
              <a:rPr kumimoji="1" lang="en-US" altLang="ko-KR" dirty="0"/>
              <a:t>Load </a:t>
            </a:r>
            <a:r>
              <a:rPr kumimoji="1" lang="en-US" altLang="ko-KR" dirty="0" err="1"/>
              <a:t>DataSet</a:t>
            </a:r>
            <a:r>
              <a:rPr kumimoji="1" lang="en-US" altLang="ko-KR" dirty="0"/>
              <a:t> </a:t>
            </a:r>
            <a:endParaRPr kumimoji="1" lang="ko-KR" altLang="en-US" dirty="0"/>
          </a:p>
        </p:txBody>
      </p:sp>
      <p:pic>
        <p:nvPicPr>
          <p:cNvPr id="15" name="내용 개체 틀 1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6CE3A8-BDE3-CA92-1E90-95E10CB343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2229644"/>
            <a:ext cx="9918700" cy="3543300"/>
          </a:xfrm>
        </p:spPr>
      </p:pic>
    </p:spTree>
    <p:extLst>
      <p:ext uri="{BB962C8B-B14F-4D97-AF65-F5344CB8AC3E}">
        <p14:creationId xmlns:p14="http://schemas.microsoft.com/office/powerpoint/2010/main" val="3128775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29BE55-CBBF-E6CF-466D-A85337F96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2. Model</a:t>
            </a:r>
            <a:r>
              <a:rPr kumimoji="1" lang="ko-KR" altLang="en-US" dirty="0"/>
              <a:t> 생성</a:t>
            </a:r>
          </a:p>
        </p:txBody>
      </p:sp>
      <p:pic>
        <p:nvPicPr>
          <p:cNvPr id="7" name="내용 개체 틀 6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636FAD0-2980-824D-8776-B7F1B737A1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159" y="1235251"/>
            <a:ext cx="5511682" cy="5257624"/>
          </a:xfrm>
        </p:spPr>
      </p:pic>
    </p:spTree>
    <p:extLst>
      <p:ext uri="{BB962C8B-B14F-4D97-AF65-F5344CB8AC3E}">
        <p14:creationId xmlns:p14="http://schemas.microsoft.com/office/powerpoint/2010/main" val="3541909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57088-D41C-A706-0873-730CF60EE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3.</a:t>
            </a:r>
            <a:r>
              <a:rPr kumimoji="1" lang="ko-KR" altLang="en-US" dirty="0"/>
              <a:t> 모델 최적화 설정</a:t>
            </a:r>
          </a:p>
        </p:txBody>
      </p:sp>
      <p:pic>
        <p:nvPicPr>
          <p:cNvPr id="7" name="내용 개체 틀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297F3E-E263-3AF8-2D02-400E9AF46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6650" y="2585244"/>
            <a:ext cx="9918700" cy="2832100"/>
          </a:xfrm>
        </p:spPr>
      </p:pic>
    </p:spTree>
    <p:extLst>
      <p:ext uri="{BB962C8B-B14F-4D97-AF65-F5344CB8AC3E}">
        <p14:creationId xmlns:p14="http://schemas.microsoft.com/office/powerpoint/2010/main" val="2847868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95</Words>
  <Application>Microsoft Macintosh PowerPoint</Application>
  <PresentationFormat>와이드스크린</PresentationFormat>
  <Paragraphs>21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AI 실전 2주차</vt:lpstr>
      <vt:lpstr>모델 제작 과정</vt:lpstr>
      <vt:lpstr>Pytorch install</vt:lpstr>
      <vt:lpstr>Fashion MNIST DataSet</vt:lpstr>
      <vt:lpstr>필요한 라이브러리 불러오기</vt:lpstr>
      <vt:lpstr>0. Download Fashion MNIST</vt:lpstr>
      <vt:lpstr>1. Load DataSet </vt:lpstr>
      <vt:lpstr>2. Model 생성</vt:lpstr>
      <vt:lpstr>3. 모델 최적화 설정</vt:lpstr>
      <vt:lpstr>4. 모델 학습 함수</vt:lpstr>
      <vt:lpstr>5. 테스트 데이터 정확도 확인 </vt:lpstr>
      <vt:lpstr>5. 모델 학습 시작</vt:lpstr>
      <vt:lpstr>6. Model 저장하기</vt:lpstr>
      <vt:lpstr>7. 모델 불러오기</vt:lpstr>
      <vt:lpstr>8. 모델 예측하기</vt:lpstr>
      <vt:lpstr>실습해보기 CNN 모델로 만들어보기</vt:lpstr>
      <vt:lpstr>실습해보기 CIFAR-10 데이터로 학습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박정수</dc:creator>
  <cp:lastModifiedBy>박정수</cp:lastModifiedBy>
  <cp:revision>7</cp:revision>
  <dcterms:created xsi:type="dcterms:W3CDTF">2025-05-17T05:20:39Z</dcterms:created>
  <dcterms:modified xsi:type="dcterms:W3CDTF">2025-05-24T07:47:32Z</dcterms:modified>
</cp:coreProperties>
</file>