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9" r:id="rId5"/>
    <p:sldId id="258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46"/>
    <p:restoredTop sz="94799"/>
  </p:normalViewPr>
  <p:slideViewPr>
    <p:cSldViewPr snapToGrid="0">
      <p:cViewPr>
        <p:scale>
          <a:sx n="75" d="100"/>
          <a:sy n="75" d="100"/>
        </p:scale>
        <p:origin x="-20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75EDD-AC4D-8A46-8C02-234AE02D8617}" type="datetimeFigureOut">
              <a:rPr kumimoji="1" lang="ko-KR" altLang="en-US" smtClean="0"/>
              <a:t>2025. 7. 27.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5CD93-99EF-7E40-BC31-63954E2350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9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665C5-FD95-6C8F-F9CF-507726D74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E24973-1857-7BD4-D803-0F3859A5D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163C5F-8F51-D2C9-B9D8-0C5ED0B94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2025. 7. 27.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3DEE43-2BC7-9085-A749-FF123031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85326-010A-5ADF-40DA-780139BB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125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5D8EA-C3AB-B76D-F342-7B5F49B4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1F9D1A-8697-D3B9-885B-425564467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F14D8-B14F-A82C-660B-C4CD5FAC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2025. 7. 27.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44C71C-37D9-FE04-6C0E-D95BF51C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3270A-862F-E1A8-7D7A-FEF88581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115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0BEC44-E738-D382-7E57-3519C0255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A56F0F-2394-CD67-AB0B-AE932B94D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0AB3A-82AE-79E0-5CAA-E6DDAB62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2025. 7. 27.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092DB-6F35-AE97-0977-FC08535F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77D05-B2FD-185F-C7B1-CDE75B5B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141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3B46B-98A5-ED00-BCD2-EFA0FCFA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31A0E-B6A3-356C-F056-162F8506B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645F7-3D48-F46B-5DF1-2E3359A6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2025. 7. 27.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4E0CE-F102-19B7-1483-E43BA876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E138E-42F4-23E8-B8E7-A840B540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028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1E25D-EBA1-EE86-8B24-B707C80D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18A443-D3F0-677D-A8EA-EC234E601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15C137-9AC0-DAC8-5794-BCDA14D3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2025. 7. 27.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2843E4-0043-1C49-37D6-7672E35F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080AB2-9D39-746E-34AC-49AC83B8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181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E5303-C3C5-DD2D-ACB0-95DF67E6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BE55DA-BE90-8BD1-338B-0B4EA5857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420604-F626-C681-33E7-17DCB959B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024C7A-B3BA-00C1-4C29-9D05917A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2025. 7. 27.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EA2B88-23B8-6C1B-4BC7-CCF806F2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014240-1D48-CE2C-F050-B4998F77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23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6AB37-E6C8-3815-428E-CF391145E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B3B282-5C19-F0A6-9B2C-ABBA17C57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35EBA-D5F9-050A-22EB-59E6F369D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80CD3A-CEFF-B55B-0284-88B3F796C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AAA183-229C-CAEE-E318-5B52768A7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ADFA45-AA3E-D871-0849-C551FDCF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2025. 7. 27.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845682-6E22-67FC-ADE5-1F728DC6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90E965-2545-7AD7-D948-B0153E00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286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0A01B-CDFD-93E8-CBCF-CE8E3E47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029AFC-27DA-6CC9-6C61-5F01E8A4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2025. 7. 27.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76ED87-EA04-51D7-EAB6-71F20585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AC81AB-65ED-F4E3-9A27-B93D55A9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887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3472EE-D49F-C75C-AC05-D9E4EA92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2025. 7. 27.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E771F6-A93F-10FC-D1D5-D77DDEC8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D60C95-74FC-668B-637F-959F0196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249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09137-7581-7CF4-8B83-58A6B4D6E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E42DF2-9415-A131-2B21-D9048972C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FE368F-098D-1C19-84C7-98DE403BB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CE6E53-0C41-6E53-7E8B-53CED3B7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2025. 7. 27.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8D9545-DABA-9145-7345-F2495D0F4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4470D2-5C10-144D-6F8A-D38C1E89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416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AE000-26F1-425E-BE5C-251EE019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03A519-1E4E-EFAF-A2B8-DC543D2B4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F60533-BAE2-FBF5-80EF-E8410C72B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BDBA25-7CD2-FEF6-D852-A3540376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2025. 7. 27.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6851C4-F141-E388-BAE3-B3FBA0E3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17B1D-06EF-AC63-68AE-28A914C5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997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09F265-9F28-9E34-C7F3-201135DD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EA899D-3F72-346E-D4F9-F78F1AE41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6F5E71-5D58-78DD-4E5F-94063CB23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D6B25D-FD41-4849-AE03-1D097D5377A0}" type="datetimeFigureOut">
              <a:rPr kumimoji="1" lang="ko-KR" altLang="en-US" smtClean="0"/>
              <a:t>2025. 7. 27.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3CE43E-0E2C-6C8A-EF92-28E125944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B1FD2-BBCF-DAF0-F4BB-ACACF1083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910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rxiv.org/abs/2210.17323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D93C1-A4F8-7C04-E5AB-DF001F9507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AI </a:t>
            </a:r>
            <a:r>
              <a:rPr kumimoji="1" lang="ko-KR" altLang="en-US" dirty="0"/>
              <a:t>실전 </a:t>
            </a:r>
            <a:r>
              <a:rPr kumimoji="1" lang="en-US" altLang="ko-KR" dirty="0"/>
              <a:t>9</a:t>
            </a:r>
            <a:r>
              <a:rPr kumimoji="1"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A0A22F-60F9-D383-406E-CE481AFE3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LLM</a:t>
            </a:r>
            <a:r>
              <a:rPr kumimoji="1" lang="ko-KR" altLang="en-US" dirty="0"/>
              <a:t> 모델을 </a:t>
            </a:r>
            <a:r>
              <a:rPr kumimoji="1" lang="ko-KR" altLang="en-US" dirty="0" err="1"/>
              <a:t>저사양</a:t>
            </a:r>
            <a:r>
              <a:rPr kumimoji="1" lang="ko-KR" altLang="en-US" dirty="0"/>
              <a:t> 컴퓨터에</a:t>
            </a:r>
            <a:endParaRPr kumimoji="1" lang="en-US" altLang="ko-KR" dirty="0"/>
          </a:p>
          <a:p>
            <a:r>
              <a:rPr kumimoji="1" lang="ko-KR" altLang="en-US" dirty="0"/>
              <a:t>구동하기 위한 양자화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659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C033A-F5DC-7EC5-55E1-E2B86395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모델 </a:t>
            </a:r>
            <a:r>
              <a:rPr kumimoji="1" lang="en-US" altLang="ko-KR" dirty="0" err="1"/>
              <a:t>gguf</a:t>
            </a:r>
            <a:r>
              <a:rPr kumimoji="1" lang="en-US" altLang="ko-KR" dirty="0"/>
              <a:t> </a:t>
            </a:r>
            <a:r>
              <a:rPr kumimoji="1" lang="ko-KR" altLang="en-US" dirty="0"/>
              <a:t>변환 후 양자화</a:t>
            </a:r>
          </a:p>
        </p:txBody>
      </p:sp>
      <p:pic>
        <p:nvPicPr>
          <p:cNvPr id="5" name="내용 개체 틀 4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5F70919-E52F-E481-49BA-FADB17579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9706"/>
            <a:ext cx="10515600" cy="3923175"/>
          </a:xfrm>
        </p:spPr>
      </p:pic>
    </p:spTree>
    <p:extLst>
      <p:ext uri="{BB962C8B-B14F-4D97-AF65-F5344CB8AC3E}">
        <p14:creationId xmlns:p14="http://schemas.microsoft.com/office/powerpoint/2010/main" val="189193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CFFB7-7C12-2B82-8AFF-44E5BC30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모델 경량화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55D809-E297-28BB-4DFA-4F9EBF8E2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" altLang="ko-KR" b="1" dirty="0"/>
              <a:t>pruning </a:t>
            </a:r>
            <a:endParaRPr lang="en" altLang="ko-KR" dirty="0"/>
          </a:p>
          <a:p>
            <a:pPr lvl="1"/>
            <a:r>
              <a:rPr lang="en" altLang="ko-KR" dirty="0"/>
              <a:t>0</a:t>
            </a:r>
            <a:r>
              <a:rPr lang="ko-KR" altLang="en-US" dirty="0" err="1"/>
              <a:t>에</a:t>
            </a:r>
            <a:r>
              <a:rPr lang="ko-KR" altLang="en-US" dirty="0"/>
              <a:t> 가까운 애들 다 지워버리자</a:t>
            </a:r>
            <a:r>
              <a:rPr lang="en-US" altLang="ko-KR" dirty="0"/>
              <a:t>. </a:t>
            </a:r>
            <a:endParaRPr lang="ko-KR" altLang="en-US" dirty="0"/>
          </a:p>
          <a:p>
            <a:pPr lvl="1"/>
            <a:r>
              <a:rPr lang="en" altLang="ko-KR" dirty="0"/>
              <a:t>fine grained pruning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" altLang="ko-KR" dirty="0"/>
              <a:t>structural pruning</a:t>
            </a:r>
            <a:r>
              <a:rPr lang="ko-KR" altLang="en-US" dirty="0"/>
              <a:t>을 많이 사용함</a:t>
            </a:r>
            <a:endParaRPr lang="en-US" altLang="ko-KR" dirty="0"/>
          </a:p>
          <a:p>
            <a:pPr marL="0" indent="0">
              <a:buNone/>
            </a:pPr>
            <a:endParaRPr lang="en" altLang="ko-KR" dirty="0"/>
          </a:p>
          <a:p>
            <a:r>
              <a:rPr lang="en" altLang="ko-KR" b="1" dirty="0"/>
              <a:t>quantization </a:t>
            </a:r>
            <a:endParaRPr lang="en" altLang="ko-KR" dirty="0"/>
          </a:p>
          <a:p>
            <a:pPr lvl="1"/>
            <a:r>
              <a:rPr lang="en-US" altLang="ko-KR" dirty="0"/>
              <a:t>Float32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Int8 </a:t>
            </a:r>
            <a:r>
              <a:rPr lang="ko-KR" altLang="en-US" dirty="0"/>
              <a:t>변환하는 과정</a:t>
            </a:r>
            <a:endParaRPr lang="en" altLang="ko-KR" dirty="0"/>
          </a:p>
          <a:p>
            <a:pPr lvl="1"/>
            <a:r>
              <a:rPr lang="en" altLang="ko-KR" dirty="0"/>
              <a:t>quantization on training : training</a:t>
            </a:r>
            <a:r>
              <a:rPr lang="ko-KR" altLang="en-US" dirty="0"/>
              <a:t>에도 </a:t>
            </a:r>
            <a:r>
              <a:rPr lang="en" altLang="ko-KR" dirty="0"/>
              <a:t>quantization</a:t>
            </a:r>
            <a:r>
              <a:rPr lang="ko-KR" altLang="en-US" dirty="0"/>
              <a:t> 처리 하여 사용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r>
              <a:rPr lang="en" altLang="ko-KR" b="1" dirty="0"/>
              <a:t>Knowledge distillation</a:t>
            </a:r>
            <a:endParaRPr lang="en" altLang="ko-KR" dirty="0"/>
          </a:p>
          <a:p>
            <a:pPr lvl="1"/>
            <a:r>
              <a:rPr lang="ko-KR" altLang="en-US" dirty="0"/>
              <a:t>원본 </a:t>
            </a:r>
            <a:r>
              <a:rPr lang="en" altLang="ko-KR" dirty="0"/>
              <a:t>DL </a:t>
            </a:r>
            <a:r>
              <a:rPr lang="ko-KR" altLang="en-US" dirty="0"/>
              <a:t>모델 </a:t>
            </a:r>
            <a:r>
              <a:rPr lang="en-US" altLang="ko-KR" dirty="0"/>
              <a:t>( </a:t>
            </a:r>
            <a:r>
              <a:rPr lang="ko-KR" altLang="en-US" dirty="0"/>
              <a:t>크고 </a:t>
            </a:r>
            <a:r>
              <a:rPr lang="ko-KR" altLang="en-US" dirty="0" err="1"/>
              <a:t>학습많이한</a:t>
            </a:r>
            <a:r>
              <a:rPr lang="ko-KR" altLang="en-US" dirty="0"/>
              <a:t> </a:t>
            </a:r>
            <a:r>
              <a:rPr lang="en" altLang="ko-KR" dirty="0"/>
              <a:t>model )</a:t>
            </a:r>
            <a:r>
              <a:rPr lang="ko-KR" altLang="en-US" dirty="0"/>
              <a:t>이 </a:t>
            </a:r>
            <a:r>
              <a:rPr lang="en" altLang="ko-KR" dirty="0"/>
              <a:t>teacher</a:t>
            </a:r>
          </a:p>
          <a:p>
            <a:pPr lvl="1"/>
            <a:r>
              <a:rPr lang="ko-KR" altLang="en-US" dirty="0"/>
              <a:t>이 모델을 다 </a:t>
            </a:r>
            <a:r>
              <a:rPr lang="ko-KR" altLang="en-US" dirty="0" err="1"/>
              <a:t>쓸필요없거나</a:t>
            </a:r>
            <a:r>
              <a:rPr lang="ko-KR" altLang="en-US" dirty="0"/>
              <a:t> </a:t>
            </a:r>
            <a:r>
              <a:rPr lang="en" altLang="ko-KR" dirty="0"/>
              <a:t>device</a:t>
            </a:r>
            <a:r>
              <a:rPr lang="ko-KR" altLang="en-US" dirty="0" err="1"/>
              <a:t>에</a:t>
            </a:r>
            <a:r>
              <a:rPr lang="ko-KR" altLang="en-US" dirty="0"/>
              <a:t> </a:t>
            </a:r>
            <a:r>
              <a:rPr lang="ko-KR" altLang="en-US" dirty="0" err="1"/>
              <a:t>안맞을</a:t>
            </a:r>
            <a:r>
              <a:rPr lang="ko-KR" altLang="en-US" dirty="0"/>
              <a:t> 때 사용할 기기 맞는 작은 </a:t>
            </a:r>
            <a:r>
              <a:rPr lang="en" altLang="ko-KR" dirty="0"/>
              <a:t>student model </a:t>
            </a:r>
            <a:r>
              <a:rPr lang="ko-KR" altLang="en-US" dirty="0" err="1"/>
              <a:t>만듬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" altLang="ko-KR" b="1" dirty="0"/>
              <a:t>low-rank factorization</a:t>
            </a:r>
            <a:endParaRPr lang="en" altLang="ko-KR" dirty="0"/>
          </a:p>
          <a:p>
            <a:pPr lvl="1"/>
            <a:r>
              <a:rPr lang="en" altLang="ko-KR" dirty="0" err="1"/>
              <a:t>NxM</a:t>
            </a:r>
            <a:r>
              <a:rPr lang="ko-KR" altLang="en-US" dirty="0"/>
              <a:t>이 너무 크니까 </a:t>
            </a:r>
            <a:r>
              <a:rPr lang="en" altLang="ko-KR" dirty="0" err="1"/>
              <a:t>Nxk</a:t>
            </a:r>
            <a:r>
              <a:rPr lang="en" altLang="ko-KR" dirty="0"/>
              <a:t> @ </a:t>
            </a:r>
            <a:r>
              <a:rPr lang="en" altLang="ko-KR" dirty="0" err="1"/>
              <a:t>kxM</a:t>
            </a:r>
            <a:r>
              <a:rPr lang="en" altLang="ko-KR" dirty="0"/>
              <a:t> </a:t>
            </a:r>
            <a:r>
              <a:rPr lang="ko-KR" altLang="en-US" dirty="0" err="1"/>
              <a:t>으로</a:t>
            </a:r>
            <a:r>
              <a:rPr lang="ko-KR" altLang="en-US" dirty="0"/>
              <a:t> 줄인 것 </a:t>
            </a:r>
            <a:r>
              <a:rPr lang="en-US" altLang="ko-KR" dirty="0"/>
              <a:t>( </a:t>
            </a:r>
            <a:r>
              <a:rPr lang="en" altLang="ko-KR" dirty="0"/>
              <a:t>matrix factorization ) </a:t>
            </a:r>
          </a:p>
        </p:txBody>
      </p:sp>
    </p:spTree>
    <p:extLst>
      <p:ext uri="{BB962C8B-B14F-4D97-AF65-F5344CB8AC3E}">
        <p14:creationId xmlns:p14="http://schemas.microsoft.com/office/powerpoint/2010/main" val="279797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F075E-4159-2F2B-0F6E-F48321AA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수 많은 경량화 기법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11FDAB1-092A-1B4E-1BF2-72008C4A6F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343" y="1590051"/>
            <a:ext cx="5431314" cy="367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3C1D53C-80ED-7983-585D-A957EDBAF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743" y="5358550"/>
            <a:ext cx="5094514" cy="113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35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92D19-D8A4-81C7-392E-C98452F52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양자화</a:t>
            </a:r>
            <a:r>
              <a:rPr kumimoji="1" lang="en-US" altLang="ko-KR" dirty="0"/>
              <a:t>(quantization)</a:t>
            </a:r>
            <a:r>
              <a:rPr kumimoji="1" lang="ko-KR" altLang="en-US" dirty="0"/>
              <a:t>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A2E700-7F54-67F8-9975-E76C5BBD8A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복잡한 정보를 작은 단위의 자료형으로 변환하여 저장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연속적인 값을 이산적 값으로 표현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615CB7-23A8-8661-DE00-709B6E910B2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2439194"/>
            <a:ext cx="50038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564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0C967-6FA0-4DA7-C1EF-3BECEF27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양자화</a:t>
            </a:r>
            <a:r>
              <a:rPr kumimoji="1" lang="en-US" altLang="ko-KR" dirty="0"/>
              <a:t>(quantization)</a:t>
            </a:r>
            <a:r>
              <a:rPr kumimoji="1" lang="ko-KR" altLang="en-US" dirty="0"/>
              <a:t> 종류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60C909-B02D-D41A-E42F-0F0D53414C7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92"/>
          <a:stretch>
            <a:fillRect/>
          </a:stretch>
        </p:blipFill>
        <p:spPr bwMode="auto">
          <a:xfrm>
            <a:off x="1263926" y="1843866"/>
            <a:ext cx="4330148" cy="218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C2CA51-903E-7A4F-F62D-54FC75DD4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97459"/>
            <a:ext cx="5504935" cy="519541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모델 학습 후 양자화 </a:t>
            </a:r>
            <a:r>
              <a:rPr lang="en-US" altLang="ko-KR" dirty="0"/>
              <a:t>(PTQ)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이미 훈련된 </a:t>
            </a:r>
            <a:r>
              <a:rPr lang="en" altLang="ko-KR" dirty="0"/>
              <a:t>LLM</a:t>
            </a:r>
            <a:r>
              <a:rPr lang="ko-KR" altLang="en-US" dirty="0"/>
              <a:t>을 </a:t>
            </a:r>
            <a:r>
              <a:rPr lang="ko-KR" altLang="en-US" dirty="0" err="1"/>
              <a:t>양자화하는</a:t>
            </a:r>
            <a:r>
              <a:rPr lang="ko-KR" altLang="en-US" dirty="0"/>
              <a:t> 기술을 의미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모델 정확도가 감소할 수 있음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모델 학습 하면서 양자화</a:t>
            </a:r>
            <a:r>
              <a:rPr lang="en-US" altLang="ko-KR" dirty="0"/>
              <a:t>(QAT)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양자화를 고려하여 데이터를 사용하여 모델을 세밀하게 조정하는 방법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우수한 모델 성능을 제공하지만</a:t>
            </a:r>
            <a:r>
              <a:rPr lang="en-US" altLang="ko-KR" dirty="0"/>
              <a:t>, </a:t>
            </a:r>
            <a:r>
              <a:rPr lang="ko-KR" altLang="en-US" dirty="0"/>
              <a:t>더 많은 계산이 필요</a:t>
            </a:r>
            <a:endParaRPr lang="en-US" altLang="ko-K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9C96D10-2FA7-CA6E-70E9-F6B185C1F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5"/>
          <a:stretch>
            <a:fillRect/>
          </a:stretch>
        </p:blipFill>
        <p:spPr bwMode="auto">
          <a:xfrm>
            <a:off x="1230574" y="4168417"/>
            <a:ext cx="4330148" cy="220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46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25A4A-1F71-C06A-C414-E6E01B52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AWQ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7973BF-E69C-E365-DB64-E45AB8ECA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2296" y="3716215"/>
            <a:ext cx="8540262" cy="2460747"/>
          </a:xfrm>
        </p:spPr>
        <p:txBody>
          <a:bodyPr/>
          <a:lstStyle/>
          <a:p>
            <a:r>
              <a:rPr kumimoji="1" lang="ko-KR" altLang="en-US" dirty="0"/>
              <a:t>파라미터의 활성화 비율에 따라 자료형 변환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Float16 -&gt; INT4, INT3</a:t>
            </a:r>
          </a:p>
          <a:p>
            <a:r>
              <a:rPr kumimoji="1" lang="ko-KR" altLang="en-US" dirty="0"/>
              <a:t>약 </a:t>
            </a:r>
            <a:r>
              <a:rPr kumimoji="1" lang="en-US" altLang="ko-KR" dirty="0"/>
              <a:t>3~5</a:t>
            </a:r>
            <a:r>
              <a:rPr kumimoji="1" lang="ko-KR" altLang="en-US" dirty="0"/>
              <a:t>배 가까이 용량 작게 만들 수 있음</a:t>
            </a:r>
            <a:r>
              <a:rPr kumimoji="1" lang="en-US" altLang="ko-KR" dirty="0"/>
              <a:t>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D4D533F-A697-1CB4-5285-7FA98E0BF81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441" y="1690688"/>
            <a:ext cx="8233117" cy="202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86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49170-78B5-E292-4DF7-ED1B4C81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R" sz="3200" dirty="0">
                <a:hlinkClick r:id="rId2"/>
              </a:rPr>
              <a:t>GPTQ(General Pre-Trained Transformer Quantization)</a:t>
            </a:r>
            <a:endParaRPr kumimoji="1" lang="ko-KR" altLang="en-US" sz="32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6B1DAD-B4B6-B765-3140-907BE50DF6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" altLang="ko-KR" dirty="0"/>
              <a:t>GPTQ</a:t>
            </a:r>
            <a:r>
              <a:rPr lang="ko-KR" altLang="en-US" dirty="0"/>
              <a:t>는 출력 오류를 최소화하는 양자화된 가중치</a:t>
            </a:r>
            <a:r>
              <a:rPr lang="en-US" altLang="ko-KR" dirty="0"/>
              <a:t>(</a:t>
            </a:r>
            <a:r>
              <a:rPr lang="en" altLang="ko-KR" dirty="0"/>
              <a:t>MSE(</a:t>
            </a:r>
            <a:r>
              <a:rPr lang="ko-KR" altLang="en-US" dirty="0"/>
              <a:t>평균 제곱 오차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발견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 번에 모델을 한 층씩 </a:t>
            </a:r>
            <a:r>
              <a:rPr lang="ko-KR" altLang="en-US" dirty="0" err="1"/>
              <a:t>양자화하는</a:t>
            </a:r>
            <a:r>
              <a:rPr lang="ko-KR" altLang="en-US" dirty="0"/>
              <a:t> 접근 방식인 레이어별 양자화</a:t>
            </a:r>
            <a:endParaRPr kumimoji="1"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C0B8623-0814-FA8C-571E-E2A43ED713F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859" y="2239043"/>
            <a:ext cx="4349750" cy="352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61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F589A-1EA8-51DC-0BEC-99FDD616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GGUF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C9385F-0464-C74D-0015-859DBC4E39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ko-KR" dirty="0"/>
              <a:t>GPTQ (GGML)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기반하여 만든 모델 저장 구조로 기존의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에서 구동만 가능하였으나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외 다른 것도 구동이 가능함</a:t>
            </a:r>
            <a:endParaRPr kumimoji="1" lang="en-US" altLang="ko-KR" dirty="0"/>
          </a:p>
          <a:p>
            <a:r>
              <a:rPr kumimoji="1" lang="ko-KR" altLang="en-US" dirty="0"/>
              <a:t>여러 버전의 양자화 변환 가능</a:t>
            </a:r>
            <a:r>
              <a:rPr kumimoji="1" lang="en-US" altLang="ko-KR" dirty="0"/>
              <a:t>(2bit </a:t>
            </a:r>
            <a:r>
              <a:rPr kumimoji="1" lang="ko-KR" altLang="en-US" dirty="0"/>
              <a:t>그 마저 가능하다</a:t>
            </a:r>
            <a:r>
              <a:rPr kumimoji="1" lang="en-US" altLang="ko-KR" dirty="0"/>
              <a:t>!)</a:t>
            </a:r>
          </a:p>
          <a:p>
            <a:endParaRPr kumimoji="1" lang="ko-KR" altLang="en-US" dirty="0"/>
          </a:p>
        </p:txBody>
      </p:sp>
      <p:pic>
        <p:nvPicPr>
          <p:cNvPr id="6146" name="Picture 2" descr="llm 모델에서 GGUF가 무엇인지 알아보자!! (feat. bllossom 모델을 gguf로 바꿔보기!)">
            <a:extLst>
              <a:ext uri="{FF2B5EF4-FFF2-40B4-BE49-F238E27FC236}">
                <a16:creationId xmlns:a16="http://schemas.microsoft.com/office/drawing/2014/main" id="{9D767B64-DCAD-5CEA-173F-BEAEB27ABA1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61826"/>
            <a:ext cx="5181600" cy="367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06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5A8D9-4B98-A637-FE83-40C24F231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모델 다운로드</a:t>
            </a:r>
          </a:p>
        </p:txBody>
      </p:sp>
      <p:pic>
        <p:nvPicPr>
          <p:cNvPr id="7" name="내용 개체 틀 6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4B75232-A2E5-A738-E6EC-3886C5F3F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565" y="1825625"/>
            <a:ext cx="6996869" cy="4351338"/>
          </a:xfrm>
        </p:spPr>
      </p:pic>
    </p:spTree>
    <p:extLst>
      <p:ext uri="{BB962C8B-B14F-4D97-AF65-F5344CB8AC3E}">
        <p14:creationId xmlns:p14="http://schemas.microsoft.com/office/powerpoint/2010/main" val="1009672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257</Words>
  <Application>Microsoft Macintosh PowerPoint</Application>
  <PresentationFormat>와이드스크린</PresentationFormat>
  <Paragraphs>41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AI 실전 9주차</vt:lpstr>
      <vt:lpstr>모델 경량화 방법</vt:lpstr>
      <vt:lpstr>수 많은 경량화 기법</vt:lpstr>
      <vt:lpstr>양자화(quantization)란?</vt:lpstr>
      <vt:lpstr>양자화(quantization) 종류</vt:lpstr>
      <vt:lpstr>AWQ</vt:lpstr>
      <vt:lpstr>GPTQ(General Pre-Trained Transformer Quantization)</vt:lpstr>
      <vt:lpstr>GGUF</vt:lpstr>
      <vt:lpstr>모델 다운로드</vt:lpstr>
      <vt:lpstr>모델 gguf 변환 후 양자화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박정수</dc:creator>
  <cp:lastModifiedBy>박정수</cp:lastModifiedBy>
  <cp:revision>24</cp:revision>
  <dcterms:created xsi:type="dcterms:W3CDTF">2025-05-17T05:20:39Z</dcterms:created>
  <dcterms:modified xsi:type="dcterms:W3CDTF">2025-07-27T06:41:16Z</dcterms:modified>
</cp:coreProperties>
</file>