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9" r:id="rId11"/>
    <p:sldId id="264" r:id="rId12"/>
    <p:sldId id="266" r:id="rId13"/>
    <p:sldId id="267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FDEB7-1D41-74ED-1704-F2717272F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F16E16-E0BF-CD6D-A1E7-A45929FD8C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3C7F1-FA31-AAD2-82CE-BB1C272B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AC18-9E3B-4484-B9C6-2E97CC7D249C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162D1-753D-0B82-1964-75A4D591E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09BC23-5787-4D98-AC39-2EB3933D7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CDA1-0625-453D-B1E1-62BA73FB6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71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73310-54A1-4A0B-171C-ACD56868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364C837-A263-1546-3658-FA1E24F03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16D408-2F65-16C2-D015-B55C2CA2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AC18-9E3B-4484-B9C6-2E97CC7D249C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6CEE6-F94C-A751-EFBF-67B5A32ED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4FAC77-4B40-83EC-7B6C-58A002F15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CDA1-0625-453D-B1E1-62BA73FB6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561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8EA416-D194-1B62-CA73-DA45F5FCF5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632CD-887B-9507-208A-FAA075E00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08F47-DA22-31BE-8200-4D62C8401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AC18-9E3B-4484-B9C6-2E97CC7D249C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E81B8E-0CEA-D089-3485-8A69494F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3E1D5-AA33-7986-8367-51A1AB9ED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CDA1-0625-453D-B1E1-62BA73FB6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74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C96060-6C5D-E804-D326-290FB486B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12D5F-6813-1CF7-BA2B-A6E427070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4FBB3-12B0-D6EE-F86A-A457EF784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AC18-9E3B-4484-B9C6-2E97CC7D249C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0BC77C-6D14-3A58-DE5D-7B4EF289C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667B7A-8C7B-0587-7756-4F7D1F558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CDA1-0625-453D-B1E1-62BA73FB6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057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B3C24-02B8-BD4C-EDBF-CA56BB575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B871DD-BFE8-315E-9B8A-F58E035CE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F1E36F-3F42-2F8D-5558-B3F54288B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AC18-9E3B-4484-B9C6-2E97CC7D249C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CD4A46-9921-F7AA-E81F-07B819EB4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3A9A1C-F416-E53A-62AE-53CE8CFC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CDA1-0625-453D-B1E1-62BA73FB6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09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B7FA3-96CF-2749-464C-8445877D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5BBD2-D18E-14AE-723B-FADCCAE21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B0F7FA-DA00-B720-0D1F-ADC4E5652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20647F-A21C-902C-802A-99980E03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AC18-9E3B-4484-B9C6-2E97CC7D249C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7AB2BA-F72B-A96E-C8AD-7F8B9C1A5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782787-CF24-B58E-12F7-459EAA27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CDA1-0625-453D-B1E1-62BA73FB6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08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5C2C05-2135-2929-F4D2-DFFC7240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F8B361-EC6A-12FF-F523-70D7EB42A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CC603-8482-1569-89ED-28A4BFAD3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7D02C5-BA20-D0D9-B1BC-5E912D0D4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37DA0F-C765-C7C7-4B71-DAD5A1089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CFD76E-46FA-8F45-F63F-38E9E5CD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AC18-9E3B-4484-B9C6-2E97CC7D249C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64D515-5292-1898-D691-B33340B0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8E18E1-C857-907B-4E42-99A189DA5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CDA1-0625-453D-B1E1-62BA73FB6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37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864B1-43F4-0046-5E94-C69D33D76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CF6BC6-6CD5-5965-0E1F-9DFA8547F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AC18-9E3B-4484-B9C6-2E97CC7D249C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6A2927-B4C4-2DDC-A845-C749E7AC9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351903-F683-85B2-2F94-9516B7132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CDA1-0625-453D-B1E1-62BA73FB6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08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AB1D4E4-DFCF-56CF-59E8-A14BB3004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AC18-9E3B-4484-B9C6-2E97CC7D249C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9ECAA0-34D0-FA91-8DFF-A7773472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49E9BA-08B9-B9D3-26D8-D3CE9C26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CDA1-0625-453D-B1E1-62BA73FB6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0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1E544A-5E77-88C5-16A1-A9220377B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A8944-376E-FB04-2936-4681161C5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E2E65FA-F55E-FE10-F5D5-9FADF696B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5678D4-F416-AADF-FA2A-8FE7B880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AC18-9E3B-4484-B9C6-2E97CC7D249C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F2E24F-C7C1-BA31-70D9-8207DE38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E40BF5-1248-2059-F2F2-E5288935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CDA1-0625-453D-B1E1-62BA73FB6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924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E8C3D-034C-D6F1-888C-4CB765F1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F4D9E0-E23F-42D0-AA25-C40A82E50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1BAA73-71AD-A58E-7679-8A3B1A2C8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915EF9-2194-CCB2-8F72-30D1957B8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AC18-9E3B-4484-B9C6-2E97CC7D249C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58BE19-4E37-4925-184A-2801FFD9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19F47B-2A8C-F73B-5A97-212FE8C0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DCDA1-0625-453D-B1E1-62BA73FB6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16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C1D4F3-4E4D-30AD-3713-EE5D4DC15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F62CC0-702E-EFB2-86E1-8E26D0947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D5BAC1-FBED-B07A-3828-C8A122F78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8AC18-9E3B-4484-B9C6-2E97CC7D249C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E5129B-0F51-3A33-C2F7-686CD74CE7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46F124-023E-DF63-B9C6-742EA126A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DCDA1-0625-453D-B1E1-62BA73FB68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08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14B51-1778-A6C3-47FE-32A6DFC41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교내 폭력 감지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D5350D-2ECE-A729-EFD1-0F479C0C45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작동 및 설계 구조</a:t>
            </a:r>
          </a:p>
        </p:txBody>
      </p:sp>
    </p:spTree>
    <p:extLst>
      <p:ext uri="{BB962C8B-B14F-4D97-AF65-F5344CB8AC3E}">
        <p14:creationId xmlns:p14="http://schemas.microsoft.com/office/powerpoint/2010/main" val="950933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00CCD-532F-EB1B-B04B-5978DF197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0. </a:t>
            </a:r>
            <a:r>
              <a:rPr lang="ko-KR" altLang="en-US" dirty="0"/>
              <a:t>소스코드 및 모델파일 있는지 확인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08A2B-D310-48AE-E188-601B756B6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파이썬 코드 </a:t>
            </a:r>
            <a:r>
              <a:rPr lang="en-US" altLang="ko-KR" dirty="0"/>
              <a:t>– </a:t>
            </a:r>
            <a:r>
              <a:rPr lang="ko-KR" altLang="en-US" dirty="0"/>
              <a:t>꼭 </a:t>
            </a:r>
            <a:r>
              <a:rPr lang="ko-KR" altLang="en-US" dirty="0" err="1"/>
              <a:t>있어야함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yolo </a:t>
            </a:r>
            <a:r>
              <a:rPr lang="ko-KR" altLang="en-US" dirty="0"/>
              <a:t>모델 </a:t>
            </a:r>
            <a:r>
              <a:rPr lang="en-US" altLang="ko-KR" dirty="0"/>
              <a:t>– </a:t>
            </a:r>
            <a:r>
              <a:rPr lang="ko-KR" altLang="en-US" dirty="0"/>
              <a:t>꼭 </a:t>
            </a:r>
            <a:r>
              <a:rPr lang="ko-KR" altLang="en-US" dirty="0" err="1"/>
              <a:t>있어야함</a:t>
            </a:r>
            <a:r>
              <a:rPr lang="en-US" altLang="ko-KR" dirty="0"/>
              <a:t>!</a:t>
            </a:r>
          </a:p>
          <a:p>
            <a:r>
              <a:rPr lang="ko-KR" altLang="en-US" dirty="0" err="1"/>
              <a:t>아두이노</a:t>
            </a:r>
            <a:r>
              <a:rPr lang="ko-KR" altLang="en-US" dirty="0"/>
              <a:t> 코드</a:t>
            </a:r>
            <a:r>
              <a:rPr lang="en-US" altLang="ko-KR" dirty="0"/>
              <a:t>(</a:t>
            </a:r>
            <a:r>
              <a:rPr lang="ko-KR" altLang="en-US" dirty="0" err="1"/>
              <a:t>필요없음</a:t>
            </a:r>
            <a:r>
              <a:rPr lang="en-US" altLang="ko-KR" dirty="0"/>
              <a:t>. </a:t>
            </a:r>
            <a:r>
              <a:rPr lang="ko-KR" altLang="en-US" dirty="0"/>
              <a:t>이미 </a:t>
            </a:r>
            <a:r>
              <a:rPr lang="ko-KR" altLang="en-US" dirty="0" err="1"/>
              <a:t>아두이노</a:t>
            </a:r>
            <a:r>
              <a:rPr lang="ko-KR" altLang="en-US" dirty="0"/>
              <a:t> 보드에 해당 코드 업로드 완료임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이렇게 </a:t>
            </a:r>
            <a:r>
              <a:rPr lang="en-US" altLang="ko-KR" dirty="0"/>
              <a:t>.PY, .PT </a:t>
            </a:r>
            <a:r>
              <a:rPr lang="ko-KR" altLang="en-US" dirty="0"/>
              <a:t>파일 </a:t>
            </a:r>
            <a:r>
              <a:rPr lang="en-US" altLang="ko-KR" dirty="0"/>
              <a:t>2</a:t>
            </a:r>
            <a:r>
              <a:rPr lang="ko-KR" altLang="en-US" dirty="0"/>
              <a:t>개 필요함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EBEDA2-2D6A-D880-B0A1-EB365C38F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47"/>
          <a:stretch/>
        </p:blipFill>
        <p:spPr>
          <a:xfrm>
            <a:off x="880511" y="4528263"/>
            <a:ext cx="9588043" cy="178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963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4CE65-D457-0898-CB7E-C9A2B06D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USB </a:t>
            </a:r>
            <a:r>
              <a:rPr lang="ko-KR" altLang="en-US" dirty="0"/>
              <a:t>연결하기</a:t>
            </a:r>
            <a:r>
              <a:rPr lang="en-US" altLang="ko-KR" dirty="0"/>
              <a:t>(</a:t>
            </a:r>
            <a:r>
              <a:rPr lang="ko-KR" altLang="en-US" dirty="0" err="1"/>
              <a:t>아두이노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웹캠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050" name="Picture 2" descr="USB를 통해 컴퓨터에 연결하기">
            <a:extLst>
              <a:ext uri="{FF2B5EF4-FFF2-40B4-BE49-F238E27FC236}">
                <a16:creationId xmlns:a16="http://schemas.microsoft.com/office/drawing/2014/main" id="{C803BA0D-4FBB-9E2A-EBBA-19DC917290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674" y="2714070"/>
            <a:ext cx="8327094" cy="2761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DE4A4D-80C6-E2DD-F8F8-77A297B629AD}"/>
              </a:ext>
            </a:extLst>
          </p:cNvPr>
          <p:cNvSpPr txBox="1"/>
          <p:nvPr/>
        </p:nvSpPr>
        <p:spPr>
          <a:xfrm>
            <a:off x="10265434" y="3608088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 이미지임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8041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731C8-B448-519E-DD02-E80A7D87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아두이노</a:t>
            </a:r>
            <a:r>
              <a:rPr lang="ko-KR" altLang="en-US" dirty="0"/>
              <a:t> 시리얼 핀 번호 확인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9D3656-8620-42D7-1C7E-D0BE1000E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시리얼 번호 확인해야 </a:t>
            </a:r>
            <a:r>
              <a:rPr lang="ko-KR" altLang="en-US" dirty="0" err="1"/>
              <a:t>아두이노에</a:t>
            </a:r>
            <a:r>
              <a:rPr lang="ko-KR" altLang="en-US" dirty="0"/>
              <a:t> 정확한 위치로 값을 전송할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아두이노에</a:t>
            </a:r>
            <a:r>
              <a:rPr lang="ko-KR" altLang="en-US" dirty="0"/>
              <a:t> 해당하는 포트 값을 잘 기억하도록 해야함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그리고 포트확인 후 </a:t>
            </a:r>
            <a:r>
              <a:rPr lang="ko-KR" altLang="en-US" dirty="0" err="1"/>
              <a:t>아두이노</a:t>
            </a:r>
            <a:r>
              <a:rPr lang="ko-KR" altLang="en-US" dirty="0"/>
              <a:t> 프로그램 종료해도 됨</a:t>
            </a:r>
            <a:r>
              <a:rPr lang="en-US" altLang="ko-KR" dirty="0"/>
              <a:t>!(</a:t>
            </a:r>
            <a:r>
              <a:rPr lang="ko-KR" altLang="en-US" dirty="0"/>
              <a:t>추천함</a:t>
            </a:r>
            <a:r>
              <a:rPr lang="en-US" altLang="ko-KR" dirty="0"/>
              <a:t>!)</a:t>
            </a:r>
          </a:p>
          <a:p>
            <a:endParaRPr lang="en-US" altLang="ko-KR" dirty="0"/>
          </a:p>
        </p:txBody>
      </p:sp>
      <p:pic>
        <p:nvPicPr>
          <p:cNvPr id="3074" name="Picture 2" descr="아두이노 소프트웨어 사용 방법 :: VEDACUBE">
            <a:extLst>
              <a:ext uri="{FF2B5EF4-FFF2-40B4-BE49-F238E27FC236}">
                <a16:creationId xmlns:a16="http://schemas.microsoft.com/office/drawing/2014/main" id="{80E980EC-078D-CA3D-C344-ABB08FE6E92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04"/>
          <a:stretch/>
        </p:blipFill>
        <p:spPr bwMode="auto">
          <a:xfrm>
            <a:off x="5896304" y="170142"/>
            <a:ext cx="4277114" cy="325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1.1 아두이노 IDE 설정 - ESP32를 이용한 아두이노 IoT 클라우드 실습 노트">
            <a:extLst>
              <a:ext uri="{FF2B5EF4-FFF2-40B4-BE49-F238E27FC236}">
                <a16:creationId xmlns:a16="http://schemas.microsoft.com/office/drawing/2014/main" id="{09C9BA4F-57B0-821B-6171-4993FE539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304" y="3608088"/>
            <a:ext cx="4044979" cy="315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C0A717-C95A-C070-8B17-FB765C19BB3C}"/>
              </a:ext>
            </a:extLst>
          </p:cNvPr>
          <p:cNvSpPr txBox="1"/>
          <p:nvPr/>
        </p:nvSpPr>
        <p:spPr>
          <a:xfrm>
            <a:off x="10265434" y="3608088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 이미지임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9428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89E2A-FFBC-D709-2C24-2B1D17515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코드 수정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0B5E7F-0813-02AE-8AA4-C9C42AF51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 err="1"/>
              <a:t>파이썬에</a:t>
            </a:r>
            <a:r>
              <a:rPr lang="ko-KR" altLang="en-US" dirty="0"/>
              <a:t> 해당하는 코드들 중에서 </a:t>
            </a:r>
            <a:r>
              <a:rPr lang="ko-KR" altLang="en-US" dirty="0" err="1"/>
              <a:t>시러얼</a:t>
            </a:r>
            <a:r>
              <a:rPr lang="ko-KR" altLang="en-US" dirty="0"/>
              <a:t> 포트에 해당하는 영역을 내 컴퓨터에 맞추어서 포트를 수정한다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값을 동일하게 해야함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C067CF-C832-67B3-F325-DAEF2BB18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076"/>
          <a:stretch/>
        </p:blipFill>
        <p:spPr>
          <a:xfrm>
            <a:off x="4540426" y="3017410"/>
            <a:ext cx="4648234" cy="2659724"/>
          </a:xfrm>
          <a:prstGeom prst="rect">
            <a:avLst/>
          </a:prstGeom>
        </p:spPr>
      </p:pic>
      <p:pic>
        <p:nvPicPr>
          <p:cNvPr id="5" name="Picture 2" descr="아두이노 소프트웨어 사용 방법 :: VEDACUBE">
            <a:extLst>
              <a:ext uri="{FF2B5EF4-FFF2-40B4-BE49-F238E27FC236}">
                <a16:creationId xmlns:a16="http://schemas.microsoft.com/office/drawing/2014/main" id="{40CF0F9E-AF6E-9CF8-22AB-7EADED14C3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7" t="6359" r="54925" b="38243"/>
          <a:stretch/>
        </p:blipFill>
        <p:spPr bwMode="auto">
          <a:xfrm>
            <a:off x="6016087" y="58947"/>
            <a:ext cx="3019246" cy="260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5C755B-4861-A411-DCF0-221DD8DB04FB}"/>
              </a:ext>
            </a:extLst>
          </p:cNvPr>
          <p:cNvSpPr txBox="1"/>
          <p:nvPr/>
        </p:nvSpPr>
        <p:spPr>
          <a:xfrm>
            <a:off x="10265434" y="3608088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예시 이미지임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3B678AC5-991B-A59D-E8EC-CF8083BE05DA}"/>
              </a:ext>
            </a:extLst>
          </p:cNvPr>
          <p:cNvSpPr/>
          <p:nvPr/>
        </p:nvSpPr>
        <p:spPr>
          <a:xfrm>
            <a:off x="6561121" y="2057400"/>
            <a:ext cx="863911" cy="19200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D1B3C2-DAC1-A5FC-D71C-DF1CA22E1BB9}"/>
              </a:ext>
            </a:extLst>
          </p:cNvPr>
          <p:cNvSpPr/>
          <p:nvPr/>
        </p:nvSpPr>
        <p:spPr>
          <a:xfrm>
            <a:off x="6713876" y="3936899"/>
            <a:ext cx="532932" cy="278224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240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07DB2F6-9BCA-B9F6-B4EE-40CA3278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파이썬 코드 실행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4450BC-1C05-5BA1-71E2-D27FAF1A1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파이썬 소스코드 실행하면 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에러가 난다면 아래와 같은 숫자를 </a:t>
            </a:r>
            <a:r>
              <a:rPr lang="ko-KR" altLang="en-US" dirty="0" err="1"/>
              <a:t>변경해야함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컴퓨터마다 다르지만</a:t>
            </a:r>
            <a:r>
              <a:rPr lang="en-US" altLang="ko-KR" dirty="0"/>
              <a:t>, 0</a:t>
            </a:r>
            <a:r>
              <a:rPr lang="ko-KR" altLang="en-US" dirty="0"/>
              <a:t>번 </a:t>
            </a:r>
            <a:r>
              <a:rPr lang="ko-KR" altLang="en-US" dirty="0" err="1"/>
              <a:t>웹캠</a:t>
            </a:r>
            <a:r>
              <a:rPr lang="en-US" altLang="ko-KR" dirty="0"/>
              <a:t>, 1</a:t>
            </a:r>
            <a:r>
              <a:rPr lang="ko-KR" altLang="en-US" dirty="0"/>
              <a:t>번 </a:t>
            </a:r>
            <a:r>
              <a:rPr lang="ko-KR" altLang="en-US" dirty="0" err="1"/>
              <a:t>웹캠</a:t>
            </a:r>
            <a:r>
              <a:rPr lang="en-US" altLang="ko-KR" dirty="0"/>
              <a:t>(</a:t>
            </a:r>
            <a:r>
              <a:rPr lang="ko-KR" altLang="en-US" dirty="0"/>
              <a:t>외부</a:t>
            </a:r>
            <a:r>
              <a:rPr lang="en-US" altLang="ko-KR" dirty="0"/>
              <a:t>)</a:t>
            </a:r>
            <a:r>
              <a:rPr lang="ko-KR" altLang="en-US" dirty="0"/>
              <a:t>일 확률이 높음</a:t>
            </a:r>
            <a:endParaRPr lang="en-US" altLang="ko-KR" dirty="0"/>
          </a:p>
          <a:p>
            <a:r>
              <a:rPr lang="en-US" altLang="ko-KR" dirty="0"/>
              <a:t>0</a:t>
            </a:r>
            <a:r>
              <a:rPr lang="ko-KR" altLang="en-US" dirty="0"/>
              <a:t>번부터 </a:t>
            </a:r>
            <a:r>
              <a:rPr lang="en-US" altLang="ko-KR" dirty="0"/>
              <a:t>5</a:t>
            </a:r>
            <a:r>
              <a:rPr lang="ko-KR" altLang="en-US" dirty="0"/>
              <a:t>번까지 넣으면서 해당하는 번호를 찾을 것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0</a:t>
            </a:r>
            <a:r>
              <a:rPr lang="ko-KR" altLang="en-US" dirty="0"/>
              <a:t>번이 </a:t>
            </a:r>
            <a:r>
              <a:rPr lang="ko-KR" altLang="en-US" dirty="0" err="1"/>
              <a:t>작동안되면</a:t>
            </a:r>
            <a:r>
              <a:rPr lang="ko-KR" altLang="en-US" dirty="0"/>
              <a:t> 카메라 인식 </a:t>
            </a:r>
            <a:r>
              <a:rPr lang="ko-KR" altLang="en-US" dirty="0" err="1"/>
              <a:t>안되는것</a:t>
            </a:r>
            <a:r>
              <a:rPr lang="en-US" altLang="ko-KR" dirty="0"/>
              <a:t>(</a:t>
            </a:r>
            <a:r>
              <a:rPr lang="ko-KR" altLang="en-US" dirty="0"/>
              <a:t>그땐 컴퓨터 재부팅 </a:t>
            </a:r>
            <a:r>
              <a:rPr lang="ko-KR" altLang="en-US" dirty="0" err="1"/>
              <a:t>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5B498D0-9118-3FC0-73AB-1A2E9A18C400}"/>
              </a:ext>
            </a:extLst>
          </p:cNvPr>
          <p:cNvGrpSpPr/>
          <p:nvPr/>
        </p:nvGrpSpPr>
        <p:grpSpPr>
          <a:xfrm>
            <a:off x="3839199" y="4465862"/>
            <a:ext cx="3767712" cy="2155888"/>
            <a:chOff x="2447965" y="3247412"/>
            <a:chExt cx="4648234" cy="265972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3A48B0D-6E0D-8AB5-3F27-19790ADF2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076"/>
            <a:stretch/>
          </p:blipFill>
          <p:spPr>
            <a:xfrm>
              <a:off x="2447965" y="3247412"/>
              <a:ext cx="4648234" cy="2659724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C5BE6572-B161-9A46-28CA-C11AA7C03763}"/>
                </a:ext>
              </a:extLst>
            </p:cNvPr>
            <p:cNvSpPr/>
            <p:nvPr/>
          </p:nvSpPr>
          <p:spPr>
            <a:xfrm>
              <a:off x="3628477" y="5406671"/>
              <a:ext cx="532932" cy="278224"/>
            </a:xfrm>
            <a:prstGeom prst="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659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EE647-2E87-388F-D4C9-7423768F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개념 구조 및 설계 구조</a:t>
            </a:r>
          </a:p>
        </p:txBody>
      </p:sp>
      <p:pic>
        <p:nvPicPr>
          <p:cNvPr id="1026" name="Picture 2" descr="컴퓨터 - 무료 컴퓨터개 아이콘">
            <a:extLst>
              <a:ext uri="{FF2B5EF4-FFF2-40B4-BE49-F238E27FC236}">
                <a16:creationId xmlns:a16="http://schemas.microsoft.com/office/drawing/2014/main" id="{370DBDF9-AE0B-5C01-8743-770E34C37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0684" y="4876801"/>
            <a:ext cx="2184400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사무용 중고컴퓨터 본체">
            <a:extLst>
              <a:ext uri="{FF2B5EF4-FFF2-40B4-BE49-F238E27FC236}">
                <a16:creationId xmlns:a16="http://schemas.microsoft.com/office/drawing/2014/main" id="{AC7A1580-2EE2-FF61-65BE-FBD55DD95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84" y="2968171"/>
            <a:ext cx="2184400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CA6F701D-F9F7-48D5-32A4-81B1D2F4C6F5}"/>
              </a:ext>
            </a:extLst>
          </p:cNvPr>
          <p:cNvSpPr/>
          <p:nvPr/>
        </p:nvSpPr>
        <p:spPr>
          <a:xfrm rot="1361218">
            <a:off x="2796719" y="4473203"/>
            <a:ext cx="3026229" cy="8071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7E26D9-6AE4-49D2-4AEA-146542F2D0D4}"/>
              </a:ext>
            </a:extLst>
          </p:cNvPr>
          <p:cNvSpPr txBox="1"/>
          <p:nvPr/>
        </p:nvSpPr>
        <p:spPr>
          <a:xfrm>
            <a:off x="4550228" y="4428520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폭력감지계산 결과 화면 출력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4C0F560-B0CE-1B65-980A-4FC29E88C374}"/>
              </a:ext>
            </a:extLst>
          </p:cNvPr>
          <p:cNvSpPr/>
          <p:nvPr/>
        </p:nvSpPr>
        <p:spPr>
          <a:xfrm rot="20238782" flipV="1">
            <a:off x="2709633" y="2462303"/>
            <a:ext cx="3026229" cy="8071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RS PRO Analogue Indoor CCTV Camera">
            <a:extLst>
              <a:ext uri="{FF2B5EF4-FFF2-40B4-BE49-F238E27FC236}">
                <a16:creationId xmlns:a16="http://schemas.microsoft.com/office/drawing/2014/main" id="{BC1EF9EA-A2DE-9087-6D59-DF7079A68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4453" y="1219749"/>
            <a:ext cx="2757850" cy="154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C7ABF5-4E6A-E615-1CF9-74BA3DA3F7CE}"/>
              </a:ext>
            </a:extLst>
          </p:cNvPr>
          <p:cNvSpPr txBox="1"/>
          <p:nvPr/>
        </p:nvSpPr>
        <p:spPr>
          <a:xfrm>
            <a:off x="4550228" y="3085473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카메라 연결 및 이미지 전송 요구</a:t>
            </a: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5993E256-5670-EFD1-AC8C-54B5DAFA4A18}"/>
              </a:ext>
            </a:extLst>
          </p:cNvPr>
          <p:cNvSpPr/>
          <p:nvPr/>
        </p:nvSpPr>
        <p:spPr>
          <a:xfrm rot="20164630" flipH="1" flipV="1">
            <a:off x="2158091" y="1998089"/>
            <a:ext cx="3026229" cy="8071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E06BEE-DB15-634E-68EE-909115B6C610}"/>
              </a:ext>
            </a:extLst>
          </p:cNvPr>
          <p:cNvSpPr txBox="1"/>
          <p:nvPr/>
        </p:nvSpPr>
        <p:spPr>
          <a:xfrm>
            <a:off x="1830908" y="181097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이미지 전송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1A153A-11BF-784F-096B-81CCEEE1B1C3}"/>
              </a:ext>
            </a:extLst>
          </p:cNvPr>
          <p:cNvSpPr txBox="1"/>
          <p:nvPr/>
        </p:nvSpPr>
        <p:spPr>
          <a:xfrm>
            <a:off x="228479" y="5295428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이미지에 대한 객체인식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폭력 상황 계산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36" name="Picture 12" descr="Kingbright2.5 V Red LED 5mm Through Hole, L-57IID">
            <a:extLst>
              <a:ext uri="{FF2B5EF4-FFF2-40B4-BE49-F238E27FC236}">
                <a16:creationId xmlns:a16="http://schemas.microsoft.com/office/drawing/2014/main" id="{F1F44B73-285A-18C9-9056-5BEC198B6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0958" y="3270139"/>
            <a:ext cx="2464745" cy="138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40319D07-531D-E984-1D11-BC11986EB179}"/>
              </a:ext>
            </a:extLst>
          </p:cNvPr>
          <p:cNvSpPr/>
          <p:nvPr/>
        </p:nvSpPr>
        <p:spPr>
          <a:xfrm>
            <a:off x="3304234" y="3472769"/>
            <a:ext cx="6216724" cy="8071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5A8CFF-825B-6BFD-488A-A6900B12FC99}"/>
              </a:ext>
            </a:extLst>
          </p:cNvPr>
          <p:cNvSpPr txBox="1"/>
          <p:nvPr/>
        </p:nvSpPr>
        <p:spPr>
          <a:xfrm>
            <a:off x="8742507" y="4926096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폭력여부에 따른 </a:t>
            </a:r>
            <a:r>
              <a:rPr lang="en-US" altLang="ko-KR" dirty="0"/>
              <a:t>LED </a:t>
            </a:r>
            <a:r>
              <a:rPr lang="ko-KR" altLang="en-US" dirty="0"/>
              <a:t>제어</a:t>
            </a:r>
          </a:p>
        </p:txBody>
      </p:sp>
    </p:spTree>
    <p:extLst>
      <p:ext uri="{BB962C8B-B14F-4D97-AF65-F5344CB8AC3E}">
        <p14:creationId xmlns:p14="http://schemas.microsoft.com/office/powerpoint/2010/main" val="408071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F8020-FEE7-FB03-4C15-0BC36CCA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리뷰 전체 </a:t>
            </a:r>
            <a:r>
              <a:rPr lang="en-US" altLang="ko-KR" dirty="0"/>
              <a:t>(</a:t>
            </a:r>
            <a:r>
              <a:rPr lang="ko-KR" altLang="en-US" dirty="0" err="1"/>
              <a:t>아두이노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A12B3B-2A7C-2B87-79EE-99BFB67F1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ledPin</a:t>
            </a:r>
            <a:r>
              <a:rPr lang="en-US" altLang="ko-KR" dirty="0"/>
              <a:t> = 13;  // Assuming the LED is connected to digital pin 13</a:t>
            </a:r>
          </a:p>
          <a:p>
            <a:r>
              <a:rPr lang="en-US" altLang="ko-KR" dirty="0"/>
              <a:t>void setup() {</a:t>
            </a:r>
          </a:p>
          <a:p>
            <a:r>
              <a:rPr lang="en-US" altLang="ko-KR" dirty="0"/>
              <a:t>  // Start the serial communication at 9600 baud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Serial.begin</a:t>
            </a:r>
            <a:r>
              <a:rPr lang="en-US" altLang="ko-KR" dirty="0"/>
              <a:t>(9600);</a:t>
            </a:r>
          </a:p>
          <a:p>
            <a:r>
              <a:rPr lang="en-US" altLang="ko-KR" dirty="0"/>
              <a:t>  </a:t>
            </a:r>
          </a:p>
          <a:p>
            <a:r>
              <a:rPr lang="en-US" altLang="ko-KR" dirty="0"/>
              <a:t>  // Set the LED pin as an output</a:t>
            </a:r>
          </a:p>
          <a:p>
            <a:r>
              <a:rPr lang="en-US" altLang="ko-KR" dirty="0"/>
              <a:t>  </a:t>
            </a:r>
            <a:r>
              <a:rPr lang="en-US" altLang="ko-KR" dirty="0" err="1"/>
              <a:t>pinMode</a:t>
            </a:r>
            <a:r>
              <a:rPr lang="en-US" altLang="ko-KR" dirty="0"/>
              <a:t>(</a:t>
            </a:r>
            <a:r>
              <a:rPr lang="en-US" altLang="ko-KR" dirty="0" err="1"/>
              <a:t>ledPin</a:t>
            </a:r>
            <a:r>
              <a:rPr lang="en-US" altLang="ko-KR" dirty="0"/>
              <a:t>, OUTPUT);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void loop() {</a:t>
            </a:r>
          </a:p>
          <a:p>
            <a:r>
              <a:rPr lang="en-US" altLang="ko-KR" dirty="0"/>
              <a:t>  // Check if data is available to read from the serial port</a:t>
            </a:r>
          </a:p>
          <a:p>
            <a:r>
              <a:rPr lang="en-US" altLang="ko-KR" dirty="0"/>
              <a:t>  if (</a:t>
            </a:r>
            <a:r>
              <a:rPr lang="en-US" altLang="ko-KR" dirty="0" err="1"/>
              <a:t>Serial.available</a:t>
            </a:r>
            <a:r>
              <a:rPr lang="en-US" altLang="ko-KR" dirty="0"/>
              <a:t>() &gt; 0) {</a:t>
            </a:r>
          </a:p>
          <a:p>
            <a:r>
              <a:rPr lang="en-US" altLang="ko-KR" dirty="0"/>
              <a:t>    // Read the incoming byte:</a:t>
            </a:r>
          </a:p>
          <a:p>
            <a:r>
              <a:rPr lang="en-US" altLang="ko-KR" dirty="0"/>
              <a:t>    int </a:t>
            </a:r>
            <a:r>
              <a:rPr lang="en-US" altLang="ko-KR" dirty="0" err="1"/>
              <a:t>violenceCount</a:t>
            </a:r>
            <a:r>
              <a:rPr lang="en-US" altLang="ko-KR" dirty="0"/>
              <a:t> = </a:t>
            </a:r>
            <a:r>
              <a:rPr lang="en-US" altLang="ko-KR" dirty="0" err="1"/>
              <a:t>Serial.parseInt</a:t>
            </a:r>
            <a:r>
              <a:rPr lang="en-US" altLang="ko-KR" dirty="0"/>
              <a:t>();</a:t>
            </a:r>
          </a:p>
          <a:p>
            <a:endParaRPr lang="en-US" altLang="ko-KR" dirty="0"/>
          </a:p>
          <a:p>
            <a:r>
              <a:rPr lang="en-US" altLang="ko-KR" dirty="0"/>
              <a:t>    // If the violence count is greater than or equal to 1, turn the LED on</a:t>
            </a:r>
          </a:p>
          <a:p>
            <a:r>
              <a:rPr lang="en-US" altLang="ko-KR" dirty="0"/>
              <a:t>    if (</a:t>
            </a:r>
            <a:r>
              <a:rPr lang="en-US" altLang="ko-KR" dirty="0" err="1"/>
              <a:t>violenceCount</a:t>
            </a:r>
            <a:r>
              <a:rPr lang="en-US" altLang="ko-KR" dirty="0"/>
              <a:t> &gt;= 1) 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digitalWrite</a:t>
            </a:r>
            <a:r>
              <a:rPr lang="en-US" altLang="ko-KR" dirty="0"/>
              <a:t>(</a:t>
            </a:r>
            <a:r>
              <a:rPr lang="en-US" altLang="ko-KR" dirty="0" err="1"/>
              <a:t>ledPin</a:t>
            </a:r>
            <a:r>
              <a:rPr lang="en-US" altLang="ko-KR" dirty="0"/>
              <a:t>, HIGH);  // Turn the LED on</a:t>
            </a:r>
          </a:p>
          <a:p>
            <a:r>
              <a:rPr lang="en-US" altLang="ko-KR" dirty="0"/>
              <a:t>    } else {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digitalWrite</a:t>
            </a:r>
            <a:r>
              <a:rPr lang="en-US" altLang="ko-KR" dirty="0"/>
              <a:t>(</a:t>
            </a:r>
            <a:r>
              <a:rPr lang="en-US" altLang="ko-KR" dirty="0" err="1"/>
              <a:t>ledPin</a:t>
            </a:r>
            <a:r>
              <a:rPr lang="en-US" altLang="ko-KR" dirty="0"/>
              <a:t>, LOW);   // Turn the LED off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8962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7FE63-B4E1-AF06-B966-907A04D6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코드리뷰 </a:t>
            </a:r>
            <a:r>
              <a:rPr lang="ko-KR" altLang="en-US" dirty="0" err="1"/>
              <a:t>아두이노</a:t>
            </a:r>
            <a:r>
              <a:rPr lang="ko-KR" altLang="en-US" dirty="0"/>
              <a:t> 셋업 및 변수선언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9EA66A7-F4F0-6F3C-77A9-0EF2EC926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713" y="1518031"/>
            <a:ext cx="6029308" cy="4911374"/>
          </a:xfrm>
        </p:spPr>
      </p:pic>
    </p:spTree>
    <p:extLst>
      <p:ext uri="{BB962C8B-B14F-4D97-AF65-F5344CB8AC3E}">
        <p14:creationId xmlns:p14="http://schemas.microsoft.com/office/powerpoint/2010/main" val="410711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20DF9-AF3E-9C6E-70B0-C87EE6B7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코드리뷰 </a:t>
            </a:r>
            <a:r>
              <a:rPr lang="ko-KR" altLang="en-US" dirty="0" err="1"/>
              <a:t>아두이노</a:t>
            </a:r>
            <a:r>
              <a:rPr lang="ko-KR" altLang="en-US" dirty="0"/>
              <a:t> </a:t>
            </a:r>
            <a:r>
              <a:rPr lang="en-US" altLang="ko-KR" dirty="0"/>
              <a:t>loop</a:t>
            </a:r>
            <a:r>
              <a:rPr lang="ko-KR" altLang="en-US" dirty="0"/>
              <a:t>문 확인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BAECA41-443F-5613-2BD4-1B7031A25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815" y="1825625"/>
            <a:ext cx="4152370" cy="4351338"/>
          </a:xfrm>
        </p:spPr>
      </p:pic>
    </p:spTree>
    <p:extLst>
      <p:ext uri="{BB962C8B-B14F-4D97-AF65-F5344CB8AC3E}">
        <p14:creationId xmlns:p14="http://schemas.microsoft.com/office/powerpoint/2010/main" val="122407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11FF2-7444-A19B-524D-D71D077C7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코드리뷰 파이썬 </a:t>
            </a:r>
            <a:r>
              <a:rPr lang="ko-KR" altLang="en-US" dirty="0" err="1"/>
              <a:t>설치해야할</a:t>
            </a:r>
            <a:r>
              <a:rPr lang="ko-KR" altLang="en-US" dirty="0"/>
              <a:t> 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55065B-96AA-5C1F-186A-B17E95534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pip install </a:t>
            </a:r>
            <a:r>
              <a:rPr lang="en-US" altLang="ko-KR" dirty="0" err="1"/>
              <a:t>pyserial</a:t>
            </a:r>
            <a:endParaRPr lang="en-US" altLang="ko-KR" dirty="0"/>
          </a:p>
          <a:p>
            <a:r>
              <a:rPr lang="en-US" altLang="ko-KR" dirty="0"/>
              <a:t>pip install </a:t>
            </a:r>
            <a:r>
              <a:rPr lang="en-US" altLang="ko-KR" dirty="0" err="1"/>
              <a:t>ultralytics</a:t>
            </a:r>
            <a:endParaRPr lang="en-US" altLang="ko-KR" dirty="0"/>
          </a:p>
          <a:p>
            <a:r>
              <a:rPr lang="en-US" altLang="ko-KR" dirty="0"/>
              <a:t>pip install </a:t>
            </a:r>
            <a:r>
              <a:rPr lang="en-US" altLang="ko-KR" dirty="0" err="1"/>
              <a:t>opencv</a:t>
            </a:r>
            <a:r>
              <a:rPr lang="en-US" altLang="ko-KR" dirty="0"/>
              <a:t>-python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3002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0C29B-18CF-5579-E601-6903CD88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코드리뷰 파이썬</a:t>
            </a:r>
            <a:r>
              <a:rPr lang="en-US" altLang="ko-KR" dirty="0"/>
              <a:t> – </a:t>
            </a:r>
            <a:r>
              <a:rPr lang="ko-KR" altLang="en-US" dirty="0"/>
              <a:t>준비 및 세팅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5CBB121-4A90-2511-8C38-D0E0524589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777" y="1825625"/>
            <a:ext cx="3716445" cy="4351338"/>
          </a:xfrm>
        </p:spPr>
      </p:pic>
    </p:spTree>
    <p:extLst>
      <p:ext uri="{BB962C8B-B14F-4D97-AF65-F5344CB8AC3E}">
        <p14:creationId xmlns:p14="http://schemas.microsoft.com/office/powerpoint/2010/main" val="3580099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69454-9660-FCB1-D9B4-81B677C7F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코드리뷰 파이썬 </a:t>
            </a:r>
            <a:r>
              <a:rPr lang="en-US" altLang="ko-KR" dirty="0"/>
              <a:t>– loop</a:t>
            </a:r>
            <a:r>
              <a:rPr lang="ko-KR" altLang="en-US" dirty="0"/>
              <a:t>문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1C3A859-398F-8680-A2EC-3E89804A2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804" y="1825625"/>
            <a:ext cx="3834391" cy="4351338"/>
          </a:xfrm>
        </p:spPr>
      </p:pic>
    </p:spTree>
    <p:extLst>
      <p:ext uri="{BB962C8B-B14F-4D97-AF65-F5344CB8AC3E}">
        <p14:creationId xmlns:p14="http://schemas.microsoft.com/office/powerpoint/2010/main" val="2604370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3675696-86E0-D5F3-A7D2-14CAAEC4D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실행방법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B43467-B401-6983-5734-D24EEB803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077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418</Words>
  <Application>Microsoft Office PowerPoint</Application>
  <PresentationFormat>와이드스크린</PresentationFormat>
  <Paragraphs>65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교내 폭력 감지 시스템</vt:lpstr>
      <vt:lpstr>개념 구조 및 설계 구조</vt:lpstr>
      <vt:lpstr>코드 리뷰 전체 (아두이노)</vt:lpstr>
      <vt:lpstr>코드리뷰 아두이노 셋업 및 변수선언</vt:lpstr>
      <vt:lpstr>코드리뷰 아두이노 loop문 확인</vt:lpstr>
      <vt:lpstr>코드리뷰 파이썬 설치해야할 라이브러리</vt:lpstr>
      <vt:lpstr>코드리뷰 파이썬 – 준비 및 세팅</vt:lpstr>
      <vt:lpstr>코드리뷰 파이썬 – loop문</vt:lpstr>
      <vt:lpstr>실행방법</vt:lpstr>
      <vt:lpstr>0. 소스코드 및 모델파일 있는지 확인.</vt:lpstr>
      <vt:lpstr>1. USB 연결하기(아두이노, 웹캠)</vt:lpstr>
      <vt:lpstr>2. 아두이노 시리얼 핀 번호 확인</vt:lpstr>
      <vt:lpstr>3. 코드 수정</vt:lpstr>
      <vt:lpstr>4. 파이썬 코드 실행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정수 박</dc:creator>
  <cp:lastModifiedBy>정수 박</cp:lastModifiedBy>
  <cp:revision>1</cp:revision>
  <dcterms:created xsi:type="dcterms:W3CDTF">2025-03-25T02:07:39Z</dcterms:created>
  <dcterms:modified xsi:type="dcterms:W3CDTF">2025-03-25T02:31:06Z</dcterms:modified>
</cp:coreProperties>
</file>