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315968" cy="2871216"/>
            <a:chOff x="914400" y="914400"/>
            <a:chExt cx="4315968" cy="2871216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315968" cy="28712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315968" cy="28712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52479" y="1208857"/>
              <a:ext cx="3608299" cy="13630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46640" y="1675158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973487" y="2046884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858424" y="1989111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980555" y="2078562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222599" y="2043050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582583" y="2107179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215515" y="2131926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587369" y="187357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403805" y="2006648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38301" y="1750490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196927" y="1940698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578291" y="2011555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487927" y="1927656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503276" y="2232656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905246" y="2184411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51575" y="1345142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975223" y="211653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438919" y="214510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05007" y="1774897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29670" y="175540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335164" y="172800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259703" y="188594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101319" y="216839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300846" y="172306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781294" y="1923274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223885" y="190417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98097" y="172741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64857" y="180794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214210" y="1506136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499042" y="178296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263697" y="173514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079990" y="217005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25745" y="139954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41361" y="210653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606164" y="1896267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15461" y="215147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206277" y="191380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36246" y="176698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37414" y="1679862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361784" y="195924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408734" y="1976618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684467" y="184859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15562" y="203643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646821" y="187504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645484" y="1527018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978446" y="181295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50961" y="187732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69695" y="202049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07543" y="213707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01794" y="202134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228052" y="1961025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032027" y="1604940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08537" y="194520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042140" y="2072458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388485" y="193136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80399" y="126108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349482" y="187456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555374" y="202471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478169" y="177165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52001" y="216169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149466" y="139270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44387" y="216342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592092" y="180826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549442" y="209055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844795" y="216327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40394" y="184222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433653" y="1979469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965164" y="162038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551838" y="165902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857962" y="1975471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219120" y="189261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852387" y="188970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748631" y="1878931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307436" y="183959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094543" y="191104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310327" y="197276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527952" y="176137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48570" y="183674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24352" y="225289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80937" y="220172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640415" y="222592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763578" y="175752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172058" y="197057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340303" y="188975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673188" y="2127631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332756" y="190360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763588" y="181973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758307" y="212140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67101" y="1844395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33013" y="168820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591023" y="210479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010683" y="1386865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995811" y="1558381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160165" y="204617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157247" y="1388306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624310" y="187223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957012" y="220063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402886" y="215075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316720" y="178928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761488" y="217901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359659" y="194963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384283" y="143126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174708" y="175757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33989" y="1939131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102944" y="201162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149634" y="1829731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514796" y="195051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7446" y="201647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390375" y="179078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65996" y="136844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384436" y="162330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380314" y="206164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896073" y="1805466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39283" y="207493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60615" y="193805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910868" y="2008252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85023" y="151293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075798" y="187383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96725" y="1903498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963359" y="188298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671929" y="217420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586243" y="1835898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29156" y="182453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981190" y="1944281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843374" y="214079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566171" y="1945221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531374" y="1764608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834346" y="165330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464057" y="207768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237991" y="186329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707291" y="2092151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994990" y="1618567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333499" y="193796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31970" y="180079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517697" y="1677988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163451" y="210088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055103" y="207858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089546" y="181201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91022" y="2213428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102487" y="2049707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538863" y="1927751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163964" y="189879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899824" y="210479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297017" y="1390234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68808" y="1852000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862748" y="1995698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960179" y="187129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411789" y="194386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493642" y="123921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088955" y="196603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944294" y="2220856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614100" y="198094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985671" y="188929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569318" y="186404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301418" y="1897692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277892" y="217749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684768" y="196378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984736" y="1757093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707115" y="1611355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358412" y="1747805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244725" y="195309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942915" y="204647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788995" y="1661967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689394" y="1822498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506810" y="140851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252668" y="190692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921898" y="216378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681974" y="1690988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260523" y="2013021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405697" y="156861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667766" y="190979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339431" y="198748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086453" y="1542791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948018" y="171521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061966" y="196982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299835" y="1892234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130962" y="170476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650847" y="215116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975937" y="1997874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692750" y="137815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997332" y="198906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593432" y="218195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679670" y="214415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955700" y="215638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128251" y="189945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045517" y="1909620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685501" y="1963632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617601" y="1990777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082927" y="195952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292863" y="179163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856380" y="205215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540635" y="188257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991105" y="196865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002549" y="201106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380513" y="149767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298271" y="1935388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825888" y="132623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941850" y="2234958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314656" y="2068109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834269" y="181781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674428" y="203082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732028" y="171295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964313" y="203684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489312" y="1843089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351996" y="181885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884894" y="201914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862046" y="1745096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621034" y="202157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305134" y="1651652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689274" y="2087693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910971" y="179726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196519" y="190769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638601" y="1981440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691746" y="1916128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666308" y="2186694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03608" y="1663055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539532" y="2081871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708259" y="2069956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41095" y="2008053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111329" y="1957223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760751" y="1997886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327889" y="2104490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009363" y="1489850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181483" y="2231785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409907" y="223976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492033" y="1715592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640433" y="233346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913768" y="216639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148702" y="197594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686447" y="183818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413707" y="1981539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696648" y="177354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476545" y="196531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956138" y="220085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634063" y="213624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233938" y="165454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1915100" y="174420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203893" y="214553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492743" y="2009306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065662" y="2346179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002862" y="2061421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374267" y="205486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1962085" y="1758477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103433" y="230226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172091" y="232282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960932" y="213530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876312" y="247839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829463" y="134016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760069" y="175518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681573" y="231698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498548" y="228579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952887" y="2186899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359865" y="2295876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337797" y="2235074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672817" y="2006291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664342" y="2323749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1935476" y="1573361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819757" y="2288469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535241" y="177607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958474" y="221324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135645" y="205632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282177" y="193246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476890" y="224417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134064" y="203448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453641" y="199538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723950" y="1759275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412191" y="230013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238753" y="195083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626614" y="222504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188463" y="195539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806095" y="2004429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303305" y="2132780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552288" y="220051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376071" y="236451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406719" y="215996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365644" y="217888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769177" y="236157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524173" y="2181989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581524" y="235444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634666" y="184515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1684891" y="170181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697470" y="166465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028775" y="2102447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242752" y="223448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509986" y="209708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062394" y="219709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698126" y="2035500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422743" y="185527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869571" y="228859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392809" y="193641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052677" y="1737607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711343" y="234870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404884" y="216430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848777" y="199357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807362" y="2257938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587869" y="228202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573355" y="2322779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606515" y="220137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851521" y="1665560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966516" y="206199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921140" y="2410760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518513" y="193324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444282" y="211679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729255" y="2213429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014323" y="2358796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029770" y="2231106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1708006" y="1570535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270242" y="205826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087368" y="216330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609970" y="210428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206568" y="221286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831669" y="2289858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045586" y="1847177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155372" y="227640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647813" y="210017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787187" y="229119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307618" y="2277068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046483" y="232608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647900" y="227718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024185" y="2157910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608382" y="234289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667214" y="198991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928666" y="1964419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253637" y="198884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377330" y="2015680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010381" y="244420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318475" y="1811406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604284" y="201706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810756" y="2363018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191806" y="223968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941969" y="2051771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835972" y="2062411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254044" y="1954054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220641" y="219745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978580" y="158291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344866" y="1756846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454901" y="184965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446375" y="2251296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965381" y="2208536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398364" y="2134666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049463" y="198798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493409" y="2243549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172572" y="223120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041550" y="147058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561943" y="211445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275294" y="1985839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573962" y="192513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959351" y="203439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1947807" y="1576650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970704" y="1918711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910332" y="2393235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769559" y="2038090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867853" y="2294129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063289" y="2380310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035851" y="2382310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586669" y="2107720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279314" y="2131493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588587" y="207433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135696" y="2231198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472786" y="2012333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691132" y="2185681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319722" y="189209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740865" y="215731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600104" y="2037009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012356" y="2293314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237888" y="1933099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232180" y="2188775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295972" y="2349378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858983" y="2333668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787756" y="1925087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4125835" y="1995886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588389" y="188782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812647" y="214419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016713" y="2357683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073143" y="2379465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285405" y="192515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033407" y="227452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076461" y="1847995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658908" y="2168634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230467" y="1661590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018715" y="2135600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028919" y="2414219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214695" y="234209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982327" y="1981248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797240" y="2076006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570154" y="2270846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922848" y="1986695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334664" y="213000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060646" y="2011300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442957" y="2331596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185584" y="2277420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628775" y="1699134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557681" y="2132398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263810" y="204468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099820" y="2135914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393533" y="1758049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521377" y="1875726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035292" y="1915056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255310" y="2413713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878984" y="2401725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651500" y="2083072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882385" y="202237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891341" y="207486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166345" y="2237060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650405" y="214281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149650" y="2195095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432866" y="166243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4434188" y="1904953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976274" y="200226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879659" y="225012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184911" y="215084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687043" y="2252657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872607" y="243640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146915" y="221211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703946" y="224878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388225" y="215040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596354" y="2352321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209970" y="2194608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257804" y="2363400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479318" y="2183673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961316" y="2381965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1776364" y="1871602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737759" y="2418916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777337" y="218003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394565" y="175134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199228" y="2223183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2728059" y="2235438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735391" y="206893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213358" y="209243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2719264" y="2341740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468743" y="225230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560148" y="219788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066344" y="2227985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617050" y="2140933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511271" y="1899577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915625" y="1985798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064890" y="195935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312865" y="1970760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448709" y="2190739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398079" y="219154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401379" y="216622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768544" y="183573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191651" y="2059169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471631" y="2254679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829316" y="2102755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012265" y="228408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707925" y="232765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019328" y="2361706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071360" y="2138264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805658" y="2277187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221696" y="2129955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307787" y="2336408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414484" y="2397035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088716" y="2326040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471852" y="2054631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235672" y="1994440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214813" y="2163901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454963" y="1880646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592226" y="1840538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253944" y="2185355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134938" y="2221360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335023" y="2156881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632801" y="2251213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880973" y="2190273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1802814" y="173736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334485" y="227148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221586" y="1946484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2190528" y="147702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678654" y="1929095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502486" y="2311874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182154" y="2197669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455570" y="1872748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2839941" y="1511609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872946" y="2337601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457834" y="1941871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188865" y="2313160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321994" y="2273481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614263" y="2282170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046106" y="237844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417174" y="210214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149658" y="202621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684066" y="2205418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301955" y="2318804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317247" y="1965070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735267" y="2286313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641824" y="2299743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415179" y="2067279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290996" y="2046983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769743" y="2186077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765653" y="2244759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781906" y="208977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607285" y="2261187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1795355" y="186137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566454" y="2179856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804700" y="169066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546380" y="1909444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091357" y="226786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2341213" y="2311913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899598" y="2277119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2732112" y="215613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165134" y="215528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062299" y="2182476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585654" y="2278184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958438" y="2143286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1760242" y="1886190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2937361" y="234386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011638" y="2194638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542147" y="1831751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610867" y="221720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317026" y="1968653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122473" y="1940176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229716" y="2088770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198461" y="2096076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173974" y="1947491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859755" y="2129742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297847" y="1711472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2187199" y="1462947"/>
              <a:ext cx="2973579" cy="1109005"/>
            </a:xfrm>
            <a:custGeom>
              <a:avLst/>
              <a:pathLst>
                <a:path w="2973579" h="1109005">
                  <a:moveTo>
                    <a:pt x="0" y="1109005"/>
                  </a:moveTo>
                  <a:lnTo>
                    <a:pt x="29735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1552479" y="1278167"/>
              <a:ext cx="3469032" cy="1293785"/>
            </a:xfrm>
            <a:custGeom>
              <a:avLst/>
              <a:pathLst>
                <a:path w="3469032" h="1293785">
                  <a:moveTo>
                    <a:pt x="0" y="0"/>
                  </a:moveTo>
                  <a:lnTo>
                    <a:pt x="3469032" y="12937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1552479" y="1208857"/>
              <a:ext cx="3608299" cy="136309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tx525"/>
            <p:cNvSpPr/>
            <p:nvPr/>
          </p:nvSpPr>
          <p:spPr>
            <a:xfrm>
              <a:off x="1183474" y="2271188"/>
              <a:ext cx="306375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26" name="tx526"/>
            <p:cNvSpPr/>
            <p:nvPr/>
          </p:nvSpPr>
          <p:spPr>
            <a:xfrm>
              <a:off x="1242683" y="1977092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27" name="tx527"/>
            <p:cNvSpPr/>
            <p:nvPr/>
          </p:nvSpPr>
          <p:spPr>
            <a:xfrm>
              <a:off x="1242683" y="1682996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28" name="tx528"/>
            <p:cNvSpPr/>
            <p:nvPr/>
          </p:nvSpPr>
          <p:spPr>
            <a:xfrm>
              <a:off x="1242683" y="1388900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29" name="pl529"/>
            <p:cNvSpPr/>
            <p:nvPr/>
          </p:nvSpPr>
          <p:spPr>
            <a:xfrm>
              <a:off x="1517684" y="2337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1517684" y="20434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1517684" y="1749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1517684" y="145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1632954" y="257195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2618654" y="257195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3604355" y="257195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4590056" y="257195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tx537"/>
            <p:cNvSpPr/>
            <p:nvPr/>
          </p:nvSpPr>
          <p:spPr>
            <a:xfrm>
              <a:off x="1430324" y="2631891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538" name="tx538"/>
            <p:cNvSpPr/>
            <p:nvPr/>
          </p:nvSpPr>
          <p:spPr>
            <a:xfrm>
              <a:off x="2416025" y="2631891"/>
              <a:ext cx="40525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539" name="tx539"/>
            <p:cNvSpPr/>
            <p:nvPr/>
          </p:nvSpPr>
          <p:spPr>
            <a:xfrm>
              <a:off x="3431330" y="2631891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40" name="tx540"/>
            <p:cNvSpPr/>
            <p:nvPr/>
          </p:nvSpPr>
          <p:spPr>
            <a:xfrm>
              <a:off x="4417031" y="2631891"/>
              <a:ext cx="346050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41" name="tx541"/>
            <p:cNvSpPr/>
            <p:nvPr/>
          </p:nvSpPr>
          <p:spPr>
            <a:xfrm>
              <a:off x="2729207" y="2794479"/>
              <a:ext cx="12548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PCoA1 (10.2%)</a:t>
              </a:r>
            </a:p>
          </p:txBody>
        </p:sp>
        <p:sp>
          <p:nvSpPr>
            <p:cNvPr id="542" name="tx542"/>
            <p:cNvSpPr/>
            <p:nvPr/>
          </p:nvSpPr>
          <p:spPr>
            <a:xfrm rot="-5400000">
              <a:off x="449851" y="1806974"/>
              <a:ext cx="115596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PCoA2 (7.9%)</a:t>
              </a:r>
            </a:p>
          </p:txBody>
        </p:sp>
        <p:sp>
          <p:nvSpPr>
            <p:cNvPr id="543" name="pt543"/>
            <p:cNvSpPr/>
            <p:nvPr/>
          </p:nvSpPr>
          <p:spPr>
            <a:xfrm>
              <a:off x="1184747" y="328565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1184747" y="3285652"/>
              <a:ext cx="63202" cy="63202"/>
            </a:xfrm>
            <a:prstGeom prst="ellipse">
              <a:avLst/>
            </a:prstGeom>
            <a:solidFill>
              <a:srgbClr val="A50023">
                <a:alpha val="100000"/>
              </a:srgbClr>
            </a:solidFill>
            <a:ln w="9000" cap="rnd">
              <a:solidFill>
                <a:srgbClr val="A50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1184747" y="350510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1184747" y="3505108"/>
              <a:ext cx="63202" cy="63202"/>
            </a:xfrm>
            <a:prstGeom prst="ellipse">
              <a:avLst/>
            </a:prstGeom>
            <a:solidFill>
              <a:srgbClr val="F47D4A">
                <a:alpha val="100000"/>
              </a:srgbClr>
            </a:solidFill>
            <a:ln w="9000" cap="rnd">
              <a:solidFill>
                <a:srgbClr val="F47D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764107" y="3285652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764107" y="3285652"/>
              <a:ext cx="63202" cy="63202"/>
            </a:xfrm>
            <a:prstGeom prst="ellipse">
              <a:avLst/>
            </a:prstGeom>
            <a:solidFill>
              <a:srgbClr val="FED98A">
                <a:alpha val="100000"/>
              </a:srgbClr>
            </a:solidFill>
            <a:ln w="9000" cap="rnd">
              <a:solidFill>
                <a:srgbClr val="FED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764107" y="3505108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764107" y="3505108"/>
              <a:ext cx="63202" cy="63202"/>
            </a:xfrm>
            <a:prstGeom prst="ellipse">
              <a:avLst/>
            </a:prstGeom>
            <a:solidFill>
              <a:srgbClr val="ADD39F">
                <a:alpha val="100000"/>
              </a:srgbClr>
            </a:solidFill>
            <a:ln w="9000" cap="rnd">
              <a:solidFill>
                <a:srgbClr val="ADD3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244582" y="328565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244582" y="3285652"/>
              <a:ext cx="63202" cy="63202"/>
            </a:xfrm>
            <a:prstGeom prst="ellipse">
              <a:avLst/>
            </a:prstGeom>
            <a:solidFill>
              <a:srgbClr val="6DA5CB">
                <a:alpha val="100000"/>
              </a:srgbClr>
            </a:solidFill>
            <a:ln w="9000" cap="rnd">
              <a:solidFill>
                <a:srgbClr val="6DA5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244582" y="3505108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244582" y="3505108"/>
              <a:ext cx="63202" cy="63202"/>
            </a:xfrm>
            <a:prstGeom prst="ellipse">
              <a:avLst/>
            </a:prstGeom>
            <a:solidFill>
              <a:srgbClr val="354A99">
                <a:alpha val="100000"/>
              </a:srgbClr>
            </a:solidFill>
            <a:ln w="9000" cap="rnd">
              <a:solidFill>
                <a:srgbClr val="354A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tx555"/>
            <p:cNvSpPr/>
            <p:nvPr/>
          </p:nvSpPr>
          <p:spPr>
            <a:xfrm>
              <a:off x="1395665" y="3214029"/>
              <a:ext cx="112184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21-40 (n = 91)</a:t>
              </a:r>
            </a:p>
          </p:txBody>
        </p:sp>
        <p:sp>
          <p:nvSpPr>
            <p:cNvPr id="556" name="tx556"/>
            <p:cNvSpPr/>
            <p:nvPr/>
          </p:nvSpPr>
          <p:spPr>
            <a:xfrm>
              <a:off x="1395665" y="3433485"/>
              <a:ext cx="122072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41-60 (n = 140)</a:t>
              </a:r>
            </a:p>
          </p:txBody>
        </p:sp>
        <p:sp>
          <p:nvSpPr>
            <p:cNvPr id="557" name="tx557"/>
            <p:cNvSpPr/>
            <p:nvPr/>
          </p:nvSpPr>
          <p:spPr>
            <a:xfrm>
              <a:off x="2975025" y="3214029"/>
              <a:ext cx="112184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61-70 (n = 57)</a:t>
              </a:r>
            </a:p>
          </p:txBody>
        </p:sp>
        <p:sp>
          <p:nvSpPr>
            <p:cNvPr id="558" name="tx558"/>
            <p:cNvSpPr/>
            <p:nvPr/>
          </p:nvSpPr>
          <p:spPr>
            <a:xfrm>
              <a:off x="2975025" y="3433485"/>
              <a:ext cx="112184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71-80 (n = 33)</a:t>
              </a:r>
            </a:p>
          </p:txBody>
        </p:sp>
        <p:sp>
          <p:nvSpPr>
            <p:cNvPr id="559" name="tx559"/>
            <p:cNvSpPr/>
            <p:nvPr/>
          </p:nvSpPr>
          <p:spPr>
            <a:xfrm>
              <a:off x="4455501" y="3214029"/>
              <a:ext cx="122072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81-90 (n = 169)</a:t>
              </a:r>
            </a:p>
          </p:txBody>
        </p:sp>
        <p:sp>
          <p:nvSpPr>
            <p:cNvPr id="560" name="tx560"/>
            <p:cNvSpPr/>
            <p:nvPr/>
          </p:nvSpPr>
          <p:spPr>
            <a:xfrm>
              <a:off x="4455501" y="3433485"/>
              <a:ext cx="122072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91-100 (n = 26)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2024-06-18T16:33:01Z</dcterms:modified>
  <cp:category/>
</cp:coreProperties>
</file>