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2743200"/>
            <a:chOff x="914400" y="914400"/>
            <a:chExt cx="27432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85184" y="983989"/>
              <a:ext cx="2102826" cy="1952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555868" y="1343434"/>
              <a:ext cx="265629" cy="1504084"/>
            </a:xfrm>
            <a:custGeom>
              <a:avLst/>
              <a:pathLst>
                <a:path w="265629" h="1504084">
                  <a:moveTo>
                    <a:pt x="104820" y="1504084"/>
                  </a:moveTo>
                  <a:lnTo>
                    <a:pt x="104040" y="1501140"/>
                  </a:lnTo>
                  <a:lnTo>
                    <a:pt x="103244" y="1498197"/>
                  </a:lnTo>
                  <a:lnTo>
                    <a:pt x="102440" y="1495253"/>
                  </a:lnTo>
                  <a:lnTo>
                    <a:pt x="101626" y="1492310"/>
                  </a:lnTo>
                  <a:lnTo>
                    <a:pt x="100798" y="1489366"/>
                  </a:lnTo>
                  <a:lnTo>
                    <a:pt x="99963" y="1486423"/>
                  </a:lnTo>
                  <a:lnTo>
                    <a:pt x="99117" y="1483480"/>
                  </a:lnTo>
                  <a:lnTo>
                    <a:pt x="98260" y="1480536"/>
                  </a:lnTo>
                  <a:lnTo>
                    <a:pt x="97396" y="1477593"/>
                  </a:lnTo>
                  <a:lnTo>
                    <a:pt x="96520" y="1474649"/>
                  </a:lnTo>
                  <a:lnTo>
                    <a:pt x="95637" y="1471706"/>
                  </a:lnTo>
                  <a:lnTo>
                    <a:pt x="94747" y="1468763"/>
                  </a:lnTo>
                  <a:lnTo>
                    <a:pt x="93845" y="1465819"/>
                  </a:lnTo>
                  <a:lnTo>
                    <a:pt x="92937" y="1462876"/>
                  </a:lnTo>
                  <a:lnTo>
                    <a:pt x="92022" y="1459932"/>
                  </a:lnTo>
                  <a:lnTo>
                    <a:pt x="91098" y="1456989"/>
                  </a:lnTo>
                  <a:lnTo>
                    <a:pt x="90169" y="1454045"/>
                  </a:lnTo>
                  <a:lnTo>
                    <a:pt x="89232" y="1451102"/>
                  </a:lnTo>
                  <a:lnTo>
                    <a:pt x="88289" y="1448159"/>
                  </a:lnTo>
                  <a:lnTo>
                    <a:pt x="87342" y="1445215"/>
                  </a:lnTo>
                  <a:lnTo>
                    <a:pt x="86387" y="1442272"/>
                  </a:lnTo>
                  <a:lnTo>
                    <a:pt x="85428" y="1439328"/>
                  </a:lnTo>
                  <a:lnTo>
                    <a:pt x="84465" y="1436385"/>
                  </a:lnTo>
                  <a:lnTo>
                    <a:pt x="83496" y="1433442"/>
                  </a:lnTo>
                  <a:lnTo>
                    <a:pt x="82524" y="1430498"/>
                  </a:lnTo>
                  <a:lnTo>
                    <a:pt x="81548" y="1427555"/>
                  </a:lnTo>
                  <a:lnTo>
                    <a:pt x="80569" y="1424611"/>
                  </a:lnTo>
                  <a:lnTo>
                    <a:pt x="79588" y="1421668"/>
                  </a:lnTo>
                  <a:lnTo>
                    <a:pt x="78603" y="1418725"/>
                  </a:lnTo>
                  <a:lnTo>
                    <a:pt x="77616" y="1415781"/>
                  </a:lnTo>
                  <a:lnTo>
                    <a:pt x="76629" y="1412838"/>
                  </a:lnTo>
                  <a:lnTo>
                    <a:pt x="75639" y="1409894"/>
                  </a:lnTo>
                  <a:lnTo>
                    <a:pt x="74648" y="1406951"/>
                  </a:lnTo>
                  <a:lnTo>
                    <a:pt x="73657" y="1404007"/>
                  </a:lnTo>
                  <a:lnTo>
                    <a:pt x="72665" y="1401064"/>
                  </a:lnTo>
                  <a:lnTo>
                    <a:pt x="71673" y="1398121"/>
                  </a:lnTo>
                  <a:lnTo>
                    <a:pt x="70682" y="1395177"/>
                  </a:lnTo>
                  <a:lnTo>
                    <a:pt x="69691" y="1392234"/>
                  </a:lnTo>
                  <a:lnTo>
                    <a:pt x="68701" y="1389290"/>
                  </a:lnTo>
                  <a:lnTo>
                    <a:pt x="67713" y="1386347"/>
                  </a:lnTo>
                  <a:lnTo>
                    <a:pt x="66726" y="1383404"/>
                  </a:lnTo>
                  <a:lnTo>
                    <a:pt x="65741" y="1380460"/>
                  </a:lnTo>
                  <a:lnTo>
                    <a:pt x="64758" y="1377517"/>
                  </a:lnTo>
                  <a:lnTo>
                    <a:pt x="63778" y="1374573"/>
                  </a:lnTo>
                  <a:lnTo>
                    <a:pt x="62800" y="1371630"/>
                  </a:lnTo>
                  <a:lnTo>
                    <a:pt x="61825" y="1368687"/>
                  </a:lnTo>
                  <a:lnTo>
                    <a:pt x="60852" y="1365743"/>
                  </a:lnTo>
                  <a:lnTo>
                    <a:pt x="59885" y="1362800"/>
                  </a:lnTo>
                  <a:lnTo>
                    <a:pt x="58919" y="1359856"/>
                  </a:lnTo>
                  <a:lnTo>
                    <a:pt x="57957" y="1356913"/>
                  </a:lnTo>
                  <a:lnTo>
                    <a:pt x="57001" y="1353969"/>
                  </a:lnTo>
                  <a:lnTo>
                    <a:pt x="56047" y="1351026"/>
                  </a:lnTo>
                  <a:lnTo>
                    <a:pt x="55097" y="1348083"/>
                  </a:lnTo>
                  <a:lnTo>
                    <a:pt x="54153" y="1345139"/>
                  </a:lnTo>
                  <a:lnTo>
                    <a:pt x="53211" y="1342196"/>
                  </a:lnTo>
                  <a:lnTo>
                    <a:pt x="52276" y="1339252"/>
                  </a:lnTo>
                  <a:lnTo>
                    <a:pt x="51344" y="1336309"/>
                  </a:lnTo>
                  <a:lnTo>
                    <a:pt x="50416" y="1333366"/>
                  </a:lnTo>
                  <a:lnTo>
                    <a:pt x="49495" y="1330422"/>
                  </a:lnTo>
                  <a:lnTo>
                    <a:pt x="48578" y="1327479"/>
                  </a:lnTo>
                  <a:lnTo>
                    <a:pt x="47665" y="1324535"/>
                  </a:lnTo>
                  <a:lnTo>
                    <a:pt x="46758" y="1321592"/>
                  </a:lnTo>
                  <a:lnTo>
                    <a:pt x="45855" y="1318648"/>
                  </a:lnTo>
                  <a:lnTo>
                    <a:pt x="44958" y="1315705"/>
                  </a:lnTo>
                  <a:lnTo>
                    <a:pt x="44065" y="1312762"/>
                  </a:lnTo>
                  <a:lnTo>
                    <a:pt x="43176" y="1309818"/>
                  </a:lnTo>
                  <a:lnTo>
                    <a:pt x="42295" y="1306875"/>
                  </a:lnTo>
                  <a:lnTo>
                    <a:pt x="41417" y="1303931"/>
                  </a:lnTo>
                  <a:lnTo>
                    <a:pt x="40544" y="1300988"/>
                  </a:lnTo>
                  <a:lnTo>
                    <a:pt x="39678" y="1298045"/>
                  </a:lnTo>
                  <a:lnTo>
                    <a:pt x="38815" y="1295101"/>
                  </a:lnTo>
                  <a:lnTo>
                    <a:pt x="37957" y="1292158"/>
                  </a:lnTo>
                  <a:lnTo>
                    <a:pt x="37105" y="1289214"/>
                  </a:lnTo>
                  <a:lnTo>
                    <a:pt x="36257" y="1286271"/>
                  </a:lnTo>
                  <a:lnTo>
                    <a:pt x="35415" y="1283328"/>
                  </a:lnTo>
                  <a:lnTo>
                    <a:pt x="34578" y="1280384"/>
                  </a:lnTo>
                  <a:lnTo>
                    <a:pt x="33744" y="1277441"/>
                  </a:lnTo>
                  <a:lnTo>
                    <a:pt x="32918" y="1274497"/>
                  </a:lnTo>
                  <a:lnTo>
                    <a:pt x="32095" y="1271554"/>
                  </a:lnTo>
                  <a:lnTo>
                    <a:pt x="31277" y="1268610"/>
                  </a:lnTo>
                  <a:lnTo>
                    <a:pt x="30466" y="1265667"/>
                  </a:lnTo>
                  <a:lnTo>
                    <a:pt x="29657" y="1262724"/>
                  </a:lnTo>
                  <a:lnTo>
                    <a:pt x="28856" y="1259780"/>
                  </a:lnTo>
                  <a:lnTo>
                    <a:pt x="28060" y="1256837"/>
                  </a:lnTo>
                  <a:lnTo>
                    <a:pt x="27267" y="1253893"/>
                  </a:lnTo>
                  <a:lnTo>
                    <a:pt x="26483" y="1250950"/>
                  </a:lnTo>
                  <a:lnTo>
                    <a:pt x="25702" y="1248007"/>
                  </a:lnTo>
                  <a:lnTo>
                    <a:pt x="24927" y="1245063"/>
                  </a:lnTo>
                  <a:lnTo>
                    <a:pt x="24159" y="1242120"/>
                  </a:lnTo>
                  <a:lnTo>
                    <a:pt x="23396" y="1239176"/>
                  </a:lnTo>
                  <a:lnTo>
                    <a:pt x="22639" y="1236233"/>
                  </a:lnTo>
                  <a:lnTo>
                    <a:pt x="21889" y="1233290"/>
                  </a:lnTo>
                  <a:lnTo>
                    <a:pt x="21144" y="1230346"/>
                  </a:lnTo>
                  <a:lnTo>
                    <a:pt x="20408" y="1227403"/>
                  </a:lnTo>
                  <a:lnTo>
                    <a:pt x="19678" y="1224459"/>
                  </a:lnTo>
                  <a:lnTo>
                    <a:pt x="18954" y="1221516"/>
                  </a:lnTo>
                  <a:lnTo>
                    <a:pt x="18240" y="1218572"/>
                  </a:lnTo>
                  <a:lnTo>
                    <a:pt x="17532" y="1215629"/>
                  </a:lnTo>
                  <a:lnTo>
                    <a:pt x="16832" y="1212686"/>
                  </a:lnTo>
                  <a:lnTo>
                    <a:pt x="16141" y="1209742"/>
                  </a:lnTo>
                  <a:lnTo>
                    <a:pt x="15457" y="1206799"/>
                  </a:lnTo>
                  <a:lnTo>
                    <a:pt x="14785" y="1203855"/>
                  </a:lnTo>
                  <a:lnTo>
                    <a:pt x="14121" y="1200912"/>
                  </a:lnTo>
                  <a:lnTo>
                    <a:pt x="13463" y="1197969"/>
                  </a:lnTo>
                  <a:lnTo>
                    <a:pt x="12822" y="1195025"/>
                  </a:lnTo>
                  <a:lnTo>
                    <a:pt x="12187" y="1192082"/>
                  </a:lnTo>
                  <a:lnTo>
                    <a:pt x="11563" y="1189138"/>
                  </a:lnTo>
                  <a:lnTo>
                    <a:pt x="10953" y="1186195"/>
                  </a:lnTo>
                  <a:lnTo>
                    <a:pt x="10351" y="1183252"/>
                  </a:lnTo>
                  <a:lnTo>
                    <a:pt x="9765" y="1180308"/>
                  </a:lnTo>
                  <a:lnTo>
                    <a:pt x="9190" y="1177365"/>
                  </a:lnTo>
                  <a:lnTo>
                    <a:pt x="8625" y="1174421"/>
                  </a:lnTo>
                  <a:lnTo>
                    <a:pt x="8080" y="1171478"/>
                  </a:lnTo>
                  <a:lnTo>
                    <a:pt x="7545" y="1168534"/>
                  </a:lnTo>
                  <a:lnTo>
                    <a:pt x="7022" y="1165591"/>
                  </a:lnTo>
                  <a:lnTo>
                    <a:pt x="6520" y="1162648"/>
                  </a:lnTo>
                  <a:lnTo>
                    <a:pt x="6028" y="1159704"/>
                  </a:lnTo>
                  <a:lnTo>
                    <a:pt x="5554" y="1156761"/>
                  </a:lnTo>
                  <a:lnTo>
                    <a:pt x="5098" y="1153817"/>
                  </a:lnTo>
                  <a:lnTo>
                    <a:pt x="4653" y="1150874"/>
                  </a:lnTo>
                  <a:lnTo>
                    <a:pt x="4233" y="1147931"/>
                  </a:lnTo>
                  <a:lnTo>
                    <a:pt x="3827" y="1144987"/>
                  </a:lnTo>
                  <a:lnTo>
                    <a:pt x="3435" y="1142044"/>
                  </a:lnTo>
                  <a:lnTo>
                    <a:pt x="3070" y="1139100"/>
                  </a:lnTo>
                  <a:lnTo>
                    <a:pt x="2718" y="1136157"/>
                  </a:lnTo>
                  <a:lnTo>
                    <a:pt x="2386" y="1133213"/>
                  </a:lnTo>
                  <a:lnTo>
                    <a:pt x="2078" y="1130270"/>
                  </a:lnTo>
                  <a:lnTo>
                    <a:pt x="1783" y="1127327"/>
                  </a:lnTo>
                  <a:lnTo>
                    <a:pt x="1515" y="1124383"/>
                  </a:lnTo>
                  <a:lnTo>
                    <a:pt x="1267" y="1121440"/>
                  </a:lnTo>
                  <a:lnTo>
                    <a:pt x="1033" y="1118496"/>
                  </a:lnTo>
                  <a:lnTo>
                    <a:pt x="832" y="1115553"/>
                  </a:lnTo>
                  <a:lnTo>
                    <a:pt x="647" y="1112610"/>
                  </a:lnTo>
                  <a:lnTo>
                    <a:pt x="482" y="1109666"/>
                  </a:lnTo>
                  <a:lnTo>
                    <a:pt x="348" y="1106723"/>
                  </a:lnTo>
                  <a:lnTo>
                    <a:pt x="228" y="1103779"/>
                  </a:lnTo>
                  <a:lnTo>
                    <a:pt x="136" y="1100836"/>
                  </a:lnTo>
                  <a:lnTo>
                    <a:pt x="69" y="1097893"/>
                  </a:lnTo>
                  <a:lnTo>
                    <a:pt x="17" y="1094949"/>
                  </a:lnTo>
                  <a:lnTo>
                    <a:pt x="0" y="1092006"/>
                  </a:lnTo>
                  <a:lnTo>
                    <a:pt x="1" y="1089062"/>
                  </a:lnTo>
                  <a:lnTo>
                    <a:pt x="22" y="1086119"/>
                  </a:lnTo>
                  <a:lnTo>
                    <a:pt x="78" y="1083175"/>
                  </a:lnTo>
                  <a:lnTo>
                    <a:pt x="150" y="1080232"/>
                  </a:lnTo>
                  <a:lnTo>
                    <a:pt x="249" y="1077289"/>
                  </a:lnTo>
                  <a:lnTo>
                    <a:pt x="376" y="1074345"/>
                  </a:lnTo>
                  <a:lnTo>
                    <a:pt x="519" y="1071402"/>
                  </a:lnTo>
                  <a:lnTo>
                    <a:pt x="695" y="1068458"/>
                  </a:lnTo>
                  <a:lnTo>
                    <a:pt x="894" y="1065515"/>
                  </a:lnTo>
                  <a:lnTo>
                    <a:pt x="1109" y="1062572"/>
                  </a:lnTo>
                  <a:lnTo>
                    <a:pt x="1362" y="1059628"/>
                  </a:lnTo>
                  <a:lnTo>
                    <a:pt x="1631" y="1056685"/>
                  </a:lnTo>
                  <a:lnTo>
                    <a:pt x="1924" y="1053741"/>
                  </a:lnTo>
                  <a:lnTo>
                    <a:pt x="2247" y="1050798"/>
                  </a:lnTo>
                  <a:lnTo>
                    <a:pt x="2586" y="1047855"/>
                  </a:lnTo>
                  <a:lnTo>
                    <a:pt x="2954" y="1044911"/>
                  </a:lnTo>
                  <a:lnTo>
                    <a:pt x="3346" y="1041968"/>
                  </a:lnTo>
                  <a:lnTo>
                    <a:pt x="3754" y="1039024"/>
                  </a:lnTo>
                  <a:lnTo>
                    <a:pt x="4196" y="1036081"/>
                  </a:lnTo>
                  <a:lnTo>
                    <a:pt x="4654" y="1033137"/>
                  </a:lnTo>
                  <a:lnTo>
                    <a:pt x="5132" y="1030194"/>
                  </a:lnTo>
                  <a:lnTo>
                    <a:pt x="5640" y="1027251"/>
                  </a:lnTo>
                  <a:lnTo>
                    <a:pt x="6162" y="1024307"/>
                  </a:lnTo>
                  <a:lnTo>
                    <a:pt x="6709" y="1021364"/>
                  </a:lnTo>
                  <a:lnTo>
                    <a:pt x="7278" y="1018420"/>
                  </a:lnTo>
                  <a:lnTo>
                    <a:pt x="7861" y="1015477"/>
                  </a:lnTo>
                  <a:lnTo>
                    <a:pt x="8472" y="1012534"/>
                  </a:lnTo>
                  <a:lnTo>
                    <a:pt x="9099" y="1009590"/>
                  </a:lnTo>
                  <a:lnTo>
                    <a:pt x="9740" y="1006647"/>
                  </a:lnTo>
                  <a:lnTo>
                    <a:pt x="10409" y="1003703"/>
                  </a:lnTo>
                  <a:lnTo>
                    <a:pt x="11089" y="1000760"/>
                  </a:lnTo>
                  <a:lnTo>
                    <a:pt x="11787" y="997816"/>
                  </a:lnTo>
                  <a:lnTo>
                    <a:pt x="12505" y="994873"/>
                  </a:lnTo>
                  <a:lnTo>
                    <a:pt x="13233" y="991930"/>
                  </a:lnTo>
                  <a:lnTo>
                    <a:pt x="13982" y="988986"/>
                  </a:lnTo>
                  <a:lnTo>
                    <a:pt x="14744" y="986043"/>
                  </a:lnTo>
                  <a:lnTo>
                    <a:pt x="15516" y="983099"/>
                  </a:lnTo>
                  <a:lnTo>
                    <a:pt x="16309" y="980156"/>
                  </a:lnTo>
                  <a:lnTo>
                    <a:pt x="17110" y="977213"/>
                  </a:lnTo>
                  <a:lnTo>
                    <a:pt x="17921" y="974269"/>
                  </a:lnTo>
                  <a:lnTo>
                    <a:pt x="18748" y="971326"/>
                  </a:lnTo>
                  <a:lnTo>
                    <a:pt x="19582" y="968382"/>
                  </a:lnTo>
                  <a:lnTo>
                    <a:pt x="20427" y="965439"/>
                  </a:lnTo>
                  <a:lnTo>
                    <a:pt x="21281" y="962496"/>
                  </a:lnTo>
                  <a:lnTo>
                    <a:pt x="22141" y="959552"/>
                  </a:lnTo>
                  <a:lnTo>
                    <a:pt x="23012" y="956609"/>
                  </a:lnTo>
                  <a:lnTo>
                    <a:pt x="23887" y="953665"/>
                  </a:lnTo>
                  <a:lnTo>
                    <a:pt x="24767" y="950722"/>
                  </a:lnTo>
                  <a:lnTo>
                    <a:pt x="25655" y="947778"/>
                  </a:lnTo>
                  <a:lnTo>
                    <a:pt x="26545" y="944835"/>
                  </a:lnTo>
                  <a:lnTo>
                    <a:pt x="27439" y="941892"/>
                  </a:lnTo>
                  <a:lnTo>
                    <a:pt x="28335" y="938948"/>
                  </a:lnTo>
                  <a:lnTo>
                    <a:pt x="29233" y="936005"/>
                  </a:lnTo>
                  <a:lnTo>
                    <a:pt x="30132" y="933061"/>
                  </a:lnTo>
                  <a:lnTo>
                    <a:pt x="31031" y="930118"/>
                  </a:lnTo>
                  <a:lnTo>
                    <a:pt x="31930" y="927175"/>
                  </a:lnTo>
                  <a:lnTo>
                    <a:pt x="32827" y="924231"/>
                  </a:lnTo>
                  <a:lnTo>
                    <a:pt x="33723" y="921288"/>
                  </a:lnTo>
                  <a:lnTo>
                    <a:pt x="34615" y="918344"/>
                  </a:lnTo>
                  <a:lnTo>
                    <a:pt x="35503" y="915401"/>
                  </a:lnTo>
                  <a:lnTo>
                    <a:pt x="36388" y="912458"/>
                  </a:lnTo>
                  <a:lnTo>
                    <a:pt x="37268" y="909514"/>
                  </a:lnTo>
                  <a:lnTo>
                    <a:pt x="38141" y="906571"/>
                  </a:lnTo>
                  <a:lnTo>
                    <a:pt x="39010" y="903627"/>
                  </a:lnTo>
                  <a:lnTo>
                    <a:pt x="39868" y="900684"/>
                  </a:lnTo>
                  <a:lnTo>
                    <a:pt x="40721" y="897740"/>
                  </a:lnTo>
                  <a:lnTo>
                    <a:pt x="41567" y="894797"/>
                  </a:lnTo>
                  <a:lnTo>
                    <a:pt x="42401" y="891854"/>
                  </a:lnTo>
                  <a:lnTo>
                    <a:pt x="43229" y="888910"/>
                  </a:lnTo>
                  <a:lnTo>
                    <a:pt x="44045" y="885967"/>
                  </a:lnTo>
                  <a:lnTo>
                    <a:pt x="44850" y="883023"/>
                  </a:lnTo>
                  <a:lnTo>
                    <a:pt x="45648" y="880080"/>
                  </a:lnTo>
                  <a:lnTo>
                    <a:pt x="46431" y="877137"/>
                  </a:lnTo>
                  <a:lnTo>
                    <a:pt x="47204" y="874193"/>
                  </a:lnTo>
                  <a:lnTo>
                    <a:pt x="47968" y="871250"/>
                  </a:lnTo>
                  <a:lnTo>
                    <a:pt x="48713" y="868306"/>
                  </a:lnTo>
                  <a:lnTo>
                    <a:pt x="49451" y="865363"/>
                  </a:lnTo>
                  <a:lnTo>
                    <a:pt x="50175" y="862419"/>
                  </a:lnTo>
                  <a:lnTo>
                    <a:pt x="50884" y="859476"/>
                  </a:lnTo>
                  <a:lnTo>
                    <a:pt x="51584" y="856533"/>
                  </a:lnTo>
                  <a:lnTo>
                    <a:pt x="52268" y="853589"/>
                  </a:lnTo>
                  <a:lnTo>
                    <a:pt x="52938" y="850646"/>
                  </a:lnTo>
                  <a:lnTo>
                    <a:pt x="53600" y="847702"/>
                  </a:lnTo>
                  <a:lnTo>
                    <a:pt x="54241" y="844759"/>
                  </a:lnTo>
                  <a:lnTo>
                    <a:pt x="54873" y="841816"/>
                  </a:lnTo>
                  <a:lnTo>
                    <a:pt x="55493" y="838872"/>
                  </a:lnTo>
                  <a:lnTo>
                    <a:pt x="56095" y="835929"/>
                  </a:lnTo>
                  <a:lnTo>
                    <a:pt x="56689" y="832985"/>
                  </a:lnTo>
                  <a:lnTo>
                    <a:pt x="57268" y="830042"/>
                  </a:lnTo>
                  <a:lnTo>
                    <a:pt x="57833" y="827099"/>
                  </a:lnTo>
                  <a:lnTo>
                    <a:pt x="58390" y="824155"/>
                  </a:lnTo>
                  <a:lnTo>
                    <a:pt x="58929" y="821212"/>
                  </a:lnTo>
                  <a:lnTo>
                    <a:pt x="59459" y="818268"/>
                  </a:lnTo>
                  <a:lnTo>
                    <a:pt x="59980" y="815325"/>
                  </a:lnTo>
                  <a:lnTo>
                    <a:pt x="60484" y="812381"/>
                  </a:lnTo>
                  <a:lnTo>
                    <a:pt x="60982" y="809438"/>
                  </a:lnTo>
                  <a:lnTo>
                    <a:pt x="61468" y="806495"/>
                  </a:lnTo>
                  <a:lnTo>
                    <a:pt x="61943" y="803551"/>
                  </a:lnTo>
                  <a:lnTo>
                    <a:pt x="62411" y="800608"/>
                  </a:lnTo>
                  <a:lnTo>
                    <a:pt x="62867" y="797664"/>
                  </a:lnTo>
                  <a:lnTo>
                    <a:pt x="63315" y="794721"/>
                  </a:lnTo>
                  <a:lnTo>
                    <a:pt x="63757" y="791778"/>
                  </a:lnTo>
                  <a:lnTo>
                    <a:pt x="64188" y="788834"/>
                  </a:lnTo>
                  <a:lnTo>
                    <a:pt x="64613" y="785891"/>
                  </a:lnTo>
                  <a:lnTo>
                    <a:pt x="65033" y="782947"/>
                  </a:lnTo>
                  <a:lnTo>
                    <a:pt x="65444" y="780004"/>
                  </a:lnTo>
                  <a:lnTo>
                    <a:pt x="65852" y="777061"/>
                  </a:lnTo>
                  <a:lnTo>
                    <a:pt x="66253" y="774117"/>
                  </a:lnTo>
                  <a:lnTo>
                    <a:pt x="66650" y="771174"/>
                  </a:lnTo>
                  <a:lnTo>
                    <a:pt x="67044" y="768230"/>
                  </a:lnTo>
                  <a:lnTo>
                    <a:pt x="67432" y="765287"/>
                  </a:lnTo>
                  <a:lnTo>
                    <a:pt x="67819" y="762343"/>
                  </a:lnTo>
                  <a:lnTo>
                    <a:pt x="68202" y="759400"/>
                  </a:lnTo>
                  <a:lnTo>
                    <a:pt x="68584" y="756457"/>
                  </a:lnTo>
                  <a:lnTo>
                    <a:pt x="68964" y="753513"/>
                  </a:lnTo>
                  <a:lnTo>
                    <a:pt x="69342" y="750570"/>
                  </a:lnTo>
                  <a:lnTo>
                    <a:pt x="69720" y="747626"/>
                  </a:lnTo>
                  <a:lnTo>
                    <a:pt x="70097" y="744683"/>
                  </a:lnTo>
                  <a:lnTo>
                    <a:pt x="70475" y="741740"/>
                  </a:lnTo>
                  <a:lnTo>
                    <a:pt x="70853" y="738796"/>
                  </a:lnTo>
                  <a:lnTo>
                    <a:pt x="71231" y="735853"/>
                  </a:lnTo>
                  <a:lnTo>
                    <a:pt x="71611" y="732909"/>
                  </a:lnTo>
                  <a:lnTo>
                    <a:pt x="71992" y="729966"/>
                  </a:lnTo>
                  <a:lnTo>
                    <a:pt x="72374" y="727022"/>
                  </a:lnTo>
                  <a:lnTo>
                    <a:pt x="72759" y="724079"/>
                  </a:lnTo>
                  <a:lnTo>
                    <a:pt x="73145" y="721136"/>
                  </a:lnTo>
                  <a:lnTo>
                    <a:pt x="73534" y="718192"/>
                  </a:lnTo>
                  <a:lnTo>
                    <a:pt x="73925" y="715249"/>
                  </a:lnTo>
                  <a:lnTo>
                    <a:pt x="74318" y="712305"/>
                  </a:lnTo>
                  <a:lnTo>
                    <a:pt x="74715" y="709362"/>
                  </a:lnTo>
                  <a:lnTo>
                    <a:pt x="75114" y="706419"/>
                  </a:lnTo>
                  <a:lnTo>
                    <a:pt x="75516" y="703475"/>
                  </a:lnTo>
                  <a:lnTo>
                    <a:pt x="75921" y="700532"/>
                  </a:lnTo>
                  <a:lnTo>
                    <a:pt x="76328" y="697588"/>
                  </a:lnTo>
                  <a:lnTo>
                    <a:pt x="76738" y="694645"/>
                  </a:lnTo>
                  <a:lnTo>
                    <a:pt x="77152" y="691702"/>
                  </a:lnTo>
                  <a:lnTo>
                    <a:pt x="77567" y="688758"/>
                  </a:lnTo>
                  <a:lnTo>
                    <a:pt x="77985" y="685815"/>
                  </a:lnTo>
                  <a:lnTo>
                    <a:pt x="78406" y="682871"/>
                  </a:lnTo>
                  <a:lnTo>
                    <a:pt x="78828" y="679928"/>
                  </a:lnTo>
                  <a:lnTo>
                    <a:pt x="79253" y="676984"/>
                  </a:lnTo>
                  <a:lnTo>
                    <a:pt x="79680" y="674041"/>
                  </a:lnTo>
                  <a:lnTo>
                    <a:pt x="80108" y="671098"/>
                  </a:lnTo>
                  <a:lnTo>
                    <a:pt x="80538" y="668154"/>
                  </a:lnTo>
                  <a:lnTo>
                    <a:pt x="80969" y="665211"/>
                  </a:lnTo>
                  <a:lnTo>
                    <a:pt x="81401" y="662267"/>
                  </a:lnTo>
                  <a:lnTo>
                    <a:pt x="81833" y="659324"/>
                  </a:lnTo>
                  <a:lnTo>
                    <a:pt x="82266" y="656381"/>
                  </a:lnTo>
                  <a:lnTo>
                    <a:pt x="82699" y="653437"/>
                  </a:lnTo>
                  <a:lnTo>
                    <a:pt x="83132" y="650494"/>
                  </a:lnTo>
                  <a:lnTo>
                    <a:pt x="83565" y="647550"/>
                  </a:lnTo>
                  <a:lnTo>
                    <a:pt x="83996" y="644607"/>
                  </a:lnTo>
                  <a:lnTo>
                    <a:pt x="84427" y="641664"/>
                  </a:lnTo>
                  <a:lnTo>
                    <a:pt x="84856" y="638720"/>
                  </a:lnTo>
                  <a:lnTo>
                    <a:pt x="85284" y="635777"/>
                  </a:lnTo>
                  <a:lnTo>
                    <a:pt x="85710" y="632833"/>
                  </a:lnTo>
                  <a:lnTo>
                    <a:pt x="86133" y="629890"/>
                  </a:lnTo>
                  <a:lnTo>
                    <a:pt x="86554" y="626946"/>
                  </a:lnTo>
                  <a:lnTo>
                    <a:pt x="86973" y="624003"/>
                  </a:lnTo>
                  <a:lnTo>
                    <a:pt x="87387" y="621060"/>
                  </a:lnTo>
                  <a:lnTo>
                    <a:pt x="87800" y="618116"/>
                  </a:lnTo>
                  <a:lnTo>
                    <a:pt x="88208" y="615173"/>
                  </a:lnTo>
                  <a:lnTo>
                    <a:pt x="88613" y="612229"/>
                  </a:lnTo>
                  <a:lnTo>
                    <a:pt x="89014" y="609286"/>
                  </a:lnTo>
                  <a:lnTo>
                    <a:pt x="89411" y="606343"/>
                  </a:lnTo>
                  <a:lnTo>
                    <a:pt x="89803" y="603399"/>
                  </a:lnTo>
                  <a:lnTo>
                    <a:pt x="90192" y="600456"/>
                  </a:lnTo>
                  <a:lnTo>
                    <a:pt x="90574" y="597512"/>
                  </a:lnTo>
                  <a:lnTo>
                    <a:pt x="90953" y="594569"/>
                  </a:lnTo>
                  <a:lnTo>
                    <a:pt x="91327" y="591626"/>
                  </a:lnTo>
                  <a:lnTo>
                    <a:pt x="91695" y="588682"/>
                  </a:lnTo>
                  <a:lnTo>
                    <a:pt x="92060" y="585739"/>
                  </a:lnTo>
                  <a:lnTo>
                    <a:pt x="92418" y="582795"/>
                  </a:lnTo>
                  <a:lnTo>
                    <a:pt x="92771" y="579852"/>
                  </a:lnTo>
                  <a:lnTo>
                    <a:pt x="93121" y="576908"/>
                  </a:lnTo>
                  <a:lnTo>
                    <a:pt x="93463" y="573965"/>
                  </a:lnTo>
                  <a:lnTo>
                    <a:pt x="93801" y="571022"/>
                  </a:lnTo>
                  <a:lnTo>
                    <a:pt x="94135" y="568078"/>
                  </a:lnTo>
                  <a:lnTo>
                    <a:pt x="94462" y="565135"/>
                  </a:lnTo>
                  <a:lnTo>
                    <a:pt x="94785" y="562191"/>
                  </a:lnTo>
                  <a:lnTo>
                    <a:pt x="95102" y="559248"/>
                  </a:lnTo>
                  <a:lnTo>
                    <a:pt x="95415" y="556305"/>
                  </a:lnTo>
                  <a:lnTo>
                    <a:pt x="95724" y="553361"/>
                  </a:lnTo>
                  <a:lnTo>
                    <a:pt x="96026" y="550418"/>
                  </a:lnTo>
                  <a:lnTo>
                    <a:pt x="96325" y="547474"/>
                  </a:lnTo>
                  <a:lnTo>
                    <a:pt x="96620" y="544531"/>
                  </a:lnTo>
                  <a:lnTo>
                    <a:pt x="96908" y="541587"/>
                  </a:lnTo>
                  <a:lnTo>
                    <a:pt x="97194" y="538644"/>
                  </a:lnTo>
                  <a:lnTo>
                    <a:pt x="97476" y="535701"/>
                  </a:lnTo>
                  <a:lnTo>
                    <a:pt x="97752" y="532757"/>
                  </a:lnTo>
                  <a:lnTo>
                    <a:pt x="98027" y="529814"/>
                  </a:lnTo>
                  <a:lnTo>
                    <a:pt x="98296" y="526870"/>
                  </a:lnTo>
                  <a:lnTo>
                    <a:pt x="98563" y="523927"/>
                  </a:lnTo>
                  <a:lnTo>
                    <a:pt x="98827" y="520984"/>
                  </a:lnTo>
                  <a:lnTo>
                    <a:pt x="99086" y="518040"/>
                  </a:lnTo>
                  <a:lnTo>
                    <a:pt x="99343" y="515097"/>
                  </a:lnTo>
                  <a:lnTo>
                    <a:pt x="99597" y="512153"/>
                  </a:lnTo>
                  <a:lnTo>
                    <a:pt x="99848" y="509210"/>
                  </a:lnTo>
                  <a:lnTo>
                    <a:pt x="100097" y="506267"/>
                  </a:lnTo>
                  <a:lnTo>
                    <a:pt x="100343" y="503323"/>
                  </a:lnTo>
                  <a:lnTo>
                    <a:pt x="100587" y="500380"/>
                  </a:lnTo>
                  <a:lnTo>
                    <a:pt x="100829" y="497436"/>
                  </a:lnTo>
                  <a:lnTo>
                    <a:pt x="101069" y="494493"/>
                  </a:lnTo>
                  <a:lnTo>
                    <a:pt x="101307" y="491549"/>
                  </a:lnTo>
                  <a:lnTo>
                    <a:pt x="101543" y="488606"/>
                  </a:lnTo>
                  <a:lnTo>
                    <a:pt x="101777" y="485663"/>
                  </a:lnTo>
                  <a:lnTo>
                    <a:pt x="102010" y="482719"/>
                  </a:lnTo>
                  <a:lnTo>
                    <a:pt x="102241" y="479776"/>
                  </a:lnTo>
                  <a:lnTo>
                    <a:pt x="102471" y="476832"/>
                  </a:lnTo>
                  <a:lnTo>
                    <a:pt x="102699" y="473889"/>
                  </a:lnTo>
                  <a:lnTo>
                    <a:pt x="102926" y="470946"/>
                  </a:lnTo>
                  <a:lnTo>
                    <a:pt x="103152" y="468002"/>
                  </a:lnTo>
                  <a:lnTo>
                    <a:pt x="103377" y="465059"/>
                  </a:lnTo>
                  <a:lnTo>
                    <a:pt x="103600" y="462115"/>
                  </a:lnTo>
                  <a:lnTo>
                    <a:pt x="103822" y="459172"/>
                  </a:lnTo>
                  <a:lnTo>
                    <a:pt x="104043" y="456229"/>
                  </a:lnTo>
                  <a:lnTo>
                    <a:pt x="104263" y="453285"/>
                  </a:lnTo>
                  <a:lnTo>
                    <a:pt x="104482" y="450342"/>
                  </a:lnTo>
                  <a:lnTo>
                    <a:pt x="104700" y="447398"/>
                  </a:lnTo>
                  <a:lnTo>
                    <a:pt x="104916" y="444455"/>
                  </a:lnTo>
                  <a:lnTo>
                    <a:pt x="105132" y="441511"/>
                  </a:lnTo>
                  <a:lnTo>
                    <a:pt x="105346" y="438568"/>
                  </a:lnTo>
                  <a:lnTo>
                    <a:pt x="105559" y="435625"/>
                  </a:lnTo>
                  <a:lnTo>
                    <a:pt x="105772" y="432681"/>
                  </a:lnTo>
                  <a:lnTo>
                    <a:pt x="105982" y="429738"/>
                  </a:lnTo>
                  <a:lnTo>
                    <a:pt x="106192" y="426794"/>
                  </a:lnTo>
                  <a:lnTo>
                    <a:pt x="106401" y="423851"/>
                  </a:lnTo>
                  <a:lnTo>
                    <a:pt x="106608" y="420908"/>
                  </a:lnTo>
                  <a:lnTo>
                    <a:pt x="106814" y="417964"/>
                  </a:lnTo>
                  <a:lnTo>
                    <a:pt x="107019" y="415021"/>
                  </a:lnTo>
                  <a:lnTo>
                    <a:pt x="107222" y="412077"/>
                  </a:lnTo>
                  <a:lnTo>
                    <a:pt x="107424" y="409134"/>
                  </a:lnTo>
                  <a:lnTo>
                    <a:pt x="107625" y="406190"/>
                  </a:lnTo>
                  <a:lnTo>
                    <a:pt x="107824" y="403247"/>
                  </a:lnTo>
                  <a:lnTo>
                    <a:pt x="108022" y="400304"/>
                  </a:lnTo>
                  <a:lnTo>
                    <a:pt x="108218" y="397360"/>
                  </a:lnTo>
                  <a:lnTo>
                    <a:pt x="108414" y="394417"/>
                  </a:lnTo>
                  <a:lnTo>
                    <a:pt x="108607" y="391473"/>
                  </a:lnTo>
                  <a:lnTo>
                    <a:pt x="108800" y="388530"/>
                  </a:lnTo>
                  <a:lnTo>
                    <a:pt x="108991" y="385587"/>
                  </a:lnTo>
                  <a:lnTo>
                    <a:pt x="109180" y="382643"/>
                  </a:lnTo>
                  <a:lnTo>
                    <a:pt x="109369" y="379700"/>
                  </a:lnTo>
                  <a:lnTo>
                    <a:pt x="109556" y="376756"/>
                  </a:lnTo>
                  <a:lnTo>
                    <a:pt x="109741" y="373813"/>
                  </a:lnTo>
                  <a:lnTo>
                    <a:pt x="109926" y="370870"/>
                  </a:lnTo>
                  <a:lnTo>
                    <a:pt x="110110" y="367926"/>
                  </a:lnTo>
                  <a:lnTo>
                    <a:pt x="110292" y="364983"/>
                  </a:lnTo>
                  <a:lnTo>
                    <a:pt x="110473" y="362039"/>
                  </a:lnTo>
                  <a:lnTo>
                    <a:pt x="110653" y="359096"/>
                  </a:lnTo>
                  <a:lnTo>
                    <a:pt x="110833" y="356152"/>
                  </a:lnTo>
                  <a:lnTo>
                    <a:pt x="111012" y="353209"/>
                  </a:lnTo>
                  <a:lnTo>
                    <a:pt x="111189" y="350266"/>
                  </a:lnTo>
                  <a:lnTo>
                    <a:pt x="111367" y="347322"/>
                  </a:lnTo>
                  <a:lnTo>
                    <a:pt x="111543" y="344379"/>
                  </a:lnTo>
                  <a:lnTo>
                    <a:pt x="111719" y="341435"/>
                  </a:lnTo>
                  <a:lnTo>
                    <a:pt x="111895" y="338492"/>
                  </a:lnTo>
                  <a:lnTo>
                    <a:pt x="112071" y="335549"/>
                  </a:lnTo>
                  <a:lnTo>
                    <a:pt x="112246" y="332605"/>
                  </a:lnTo>
                  <a:lnTo>
                    <a:pt x="112422" y="329662"/>
                  </a:lnTo>
                  <a:lnTo>
                    <a:pt x="112597" y="326718"/>
                  </a:lnTo>
                  <a:lnTo>
                    <a:pt x="112773" y="323775"/>
                  </a:lnTo>
                  <a:lnTo>
                    <a:pt x="112948" y="320832"/>
                  </a:lnTo>
                  <a:lnTo>
                    <a:pt x="113124" y="317888"/>
                  </a:lnTo>
                  <a:lnTo>
                    <a:pt x="113301" y="314945"/>
                  </a:lnTo>
                  <a:lnTo>
                    <a:pt x="113478" y="312001"/>
                  </a:lnTo>
                  <a:lnTo>
                    <a:pt x="113656" y="309058"/>
                  </a:lnTo>
                  <a:lnTo>
                    <a:pt x="113834" y="306114"/>
                  </a:lnTo>
                  <a:lnTo>
                    <a:pt x="114014" y="303171"/>
                  </a:lnTo>
                  <a:lnTo>
                    <a:pt x="114194" y="300228"/>
                  </a:lnTo>
                  <a:lnTo>
                    <a:pt x="114375" y="297284"/>
                  </a:lnTo>
                  <a:lnTo>
                    <a:pt x="114558" y="294341"/>
                  </a:lnTo>
                  <a:lnTo>
                    <a:pt x="114741" y="291397"/>
                  </a:lnTo>
                  <a:lnTo>
                    <a:pt x="114926" y="288454"/>
                  </a:lnTo>
                  <a:lnTo>
                    <a:pt x="115112" y="285511"/>
                  </a:lnTo>
                  <a:lnTo>
                    <a:pt x="115299" y="282567"/>
                  </a:lnTo>
                  <a:lnTo>
                    <a:pt x="115487" y="279624"/>
                  </a:lnTo>
                  <a:lnTo>
                    <a:pt x="115677" y="276680"/>
                  </a:lnTo>
                  <a:lnTo>
                    <a:pt x="115868" y="273737"/>
                  </a:lnTo>
                  <a:lnTo>
                    <a:pt x="116061" y="270793"/>
                  </a:lnTo>
                  <a:lnTo>
                    <a:pt x="116255" y="267850"/>
                  </a:lnTo>
                  <a:lnTo>
                    <a:pt x="116450" y="264907"/>
                  </a:lnTo>
                  <a:lnTo>
                    <a:pt x="116647" y="261963"/>
                  </a:lnTo>
                  <a:lnTo>
                    <a:pt x="116844" y="259020"/>
                  </a:lnTo>
                  <a:lnTo>
                    <a:pt x="117044" y="256076"/>
                  </a:lnTo>
                  <a:lnTo>
                    <a:pt x="117244" y="253133"/>
                  </a:lnTo>
                  <a:lnTo>
                    <a:pt x="117446" y="250190"/>
                  </a:lnTo>
                  <a:lnTo>
                    <a:pt x="117649" y="247246"/>
                  </a:lnTo>
                  <a:lnTo>
                    <a:pt x="117852" y="244303"/>
                  </a:lnTo>
                  <a:lnTo>
                    <a:pt x="118057" y="241359"/>
                  </a:lnTo>
                  <a:lnTo>
                    <a:pt x="118262" y="238416"/>
                  </a:lnTo>
                  <a:lnTo>
                    <a:pt x="118468" y="235473"/>
                  </a:lnTo>
                  <a:lnTo>
                    <a:pt x="118675" y="232529"/>
                  </a:lnTo>
                  <a:lnTo>
                    <a:pt x="118883" y="229586"/>
                  </a:lnTo>
                  <a:lnTo>
                    <a:pt x="119090" y="226642"/>
                  </a:lnTo>
                  <a:lnTo>
                    <a:pt x="119298" y="223699"/>
                  </a:lnTo>
                  <a:lnTo>
                    <a:pt x="119507" y="220755"/>
                  </a:lnTo>
                  <a:lnTo>
                    <a:pt x="119715" y="217812"/>
                  </a:lnTo>
                  <a:lnTo>
                    <a:pt x="119923" y="214869"/>
                  </a:lnTo>
                  <a:lnTo>
                    <a:pt x="120130" y="211925"/>
                  </a:lnTo>
                  <a:lnTo>
                    <a:pt x="120337" y="208982"/>
                  </a:lnTo>
                  <a:lnTo>
                    <a:pt x="120544" y="206038"/>
                  </a:lnTo>
                  <a:lnTo>
                    <a:pt x="120750" y="203095"/>
                  </a:lnTo>
                  <a:lnTo>
                    <a:pt x="120954" y="200152"/>
                  </a:lnTo>
                  <a:lnTo>
                    <a:pt x="121158" y="197208"/>
                  </a:lnTo>
                  <a:lnTo>
                    <a:pt x="121361" y="194265"/>
                  </a:lnTo>
                  <a:lnTo>
                    <a:pt x="121561" y="191321"/>
                  </a:lnTo>
                  <a:lnTo>
                    <a:pt x="121761" y="188378"/>
                  </a:lnTo>
                  <a:lnTo>
                    <a:pt x="121958" y="185435"/>
                  </a:lnTo>
                  <a:lnTo>
                    <a:pt x="122154" y="182491"/>
                  </a:lnTo>
                  <a:lnTo>
                    <a:pt x="122348" y="179548"/>
                  </a:lnTo>
                  <a:lnTo>
                    <a:pt x="122539" y="176604"/>
                  </a:lnTo>
                  <a:lnTo>
                    <a:pt x="122727" y="173661"/>
                  </a:lnTo>
                  <a:lnTo>
                    <a:pt x="122914" y="170717"/>
                  </a:lnTo>
                  <a:lnTo>
                    <a:pt x="123097" y="167774"/>
                  </a:lnTo>
                  <a:lnTo>
                    <a:pt x="123278" y="164831"/>
                  </a:lnTo>
                  <a:lnTo>
                    <a:pt x="123456" y="161887"/>
                  </a:lnTo>
                  <a:lnTo>
                    <a:pt x="123631" y="158944"/>
                  </a:lnTo>
                  <a:lnTo>
                    <a:pt x="123803" y="156000"/>
                  </a:lnTo>
                  <a:lnTo>
                    <a:pt x="123971" y="153057"/>
                  </a:lnTo>
                  <a:lnTo>
                    <a:pt x="124135" y="150114"/>
                  </a:lnTo>
                  <a:lnTo>
                    <a:pt x="124297" y="147170"/>
                  </a:lnTo>
                  <a:lnTo>
                    <a:pt x="124455" y="144227"/>
                  </a:lnTo>
                  <a:lnTo>
                    <a:pt x="124609" y="141283"/>
                  </a:lnTo>
                  <a:lnTo>
                    <a:pt x="124760" y="138340"/>
                  </a:lnTo>
                  <a:lnTo>
                    <a:pt x="124906" y="135396"/>
                  </a:lnTo>
                  <a:lnTo>
                    <a:pt x="125049" y="132453"/>
                  </a:lnTo>
                  <a:lnTo>
                    <a:pt x="125188" y="129510"/>
                  </a:lnTo>
                  <a:lnTo>
                    <a:pt x="125323" y="126566"/>
                  </a:lnTo>
                  <a:lnTo>
                    <a:pt x="125455" y="123623"/>
                  </a:lnTo>
                  <a:lnTo>
                    <a:pt x="125582" y="120679"/>
                  </a:lnTo>
                  <a:lnTo>
                    <a:pt x="125705" y="117736"/>
                  </a:lnTo>
                  <a:lnTo>
                    <a:pt x="125826" y="114793"/>
                  </a:lnTo>
                  <a:lnTo>
                    <a:pt x="125940" y="111849"/>
                  </a:lnTo>
                  <a:lnTo>
                    <a:pt x="126053" y="108906"/>
                  </a:lnTo>
                  <a:lnTo>
                    <a:pt x="126161" y="105962"/>
                  </a:lnTo>
                  <a:lnTo>
                    <a:pt x="126265" y="103019"/>
                  </a:lnTo>
                  <a:lnTo>
                    <a:pt x="126366" y="100076"/>
                  </a:lnTo>
                  <a:lnTo>
                    <a:pt x="126463" y="97132"/>
                  </a:lnTo>
                  <a:lnTo>
                    <a:pt x="126556" y="94189"/>
                  </a:lnTo>
                  <a:lnTo>
                    <a:pt x="126647" y="91245"/>
                  </a:lnTo>
                  <a:lnTo>
                    <a:pt x="126733" y="88302"/>
                  </a:lnTo>
                  <a:lnTo>
                    <a:pt x="126817" y="85358"/>
                  </a:lnTo>
                  <a:lnTo>
                    <a:pt x="126897" y="82415"/>
                  </a:lnTo>
                  <a:lnTo>
                    <a:pt x="126974" y="79472"/>
                  </a:lnTo>
                  <a:lnTo>
                    <a:pt x="127048" y="76528"/>
                  </a:lnTo>
                  <a:lnTo>
                    <a:pt x="127120" y="73585"/>
                  </a:lnTo>
                  <a:lnTo>
                    <a:pt x="127188" y="70641"/>
                  </a:lnTo>
                  <a:lnTo>
                    <a:pt x="127255" y="67698"/>
                  </a:lnTo>
                  <a:lnTo>
                    <a:pt x="127318" y="64755"/>
                  </a:lnTo>
                  <a:lnTo>
                    <a:pt x="127380" y="61811"/>
                  </a:lnTo>
                  <a:lnTo>
                    <a:pt x="127440" y="58868"/>
                  </a:lnTo>
                  <a:lnTo>
                    <a:pt x="127496" y="55924"/>
                  </a:lnTo>
                  <a:lnTo>
                    <a:pt x="127552" y="52981"/>
                  </a:lnTo>
                  <a:lnTo>
                    <a:pt x="127605" y="50038"/>
                  </a:lnTo>
                  <a:lnTo>
                    <a:pt x="127657" y="47094"/>
                  </a:lnTo>
                  <a:lnTo>
                    <a:pt x="127708" y="44151"/>
                  </a:lnTo>
                  <a:lnTo>
                    <a:pt x="127757" y="41207"/>
                  </a:lnTo>
                  <a:lnTo>
                    <a:pt x="127805" y="38264"/>
                  </a:lnTo>
                  <a:lnTo>
                    <a:pt x="127852" y="35320"/>
                  </a:lnTo>
                  <a:lnTo>
                    <a:pt x="127898" y="32377"/>
                  </a:lnTo>
                  <a:lnTo>
                    <a:pt x="127944" y="29434"/>
                  </a:lnTo>
                  <a:lnTo>
                    <a:pt x="127988" y="26490"/>
                  </a:lnTo>
                  <a:lnTo>
                    <a:pt x="128033" y="23547"/>
                  </a:lnTo>
                  <a:lnTo>
                    <a:pt x="128076" y="20603"/>
                  </a:lnTo>
                  <a:lnTo>
                    <a:pt x="128120" y="17660"/>
                  </a:lnTo>
                  <a:lnTo>
                    <a:pt x="128163" y="14717"/>
                  </a:lnTo>
                  <a:lnTo>
                    <a:pt x="128207" y="11773"/>
                  </a:lnTo>
                  <a:lnTo>
                    <a:pt x="128250" y="8830"/>
                  </a:lnTo>
                  <a:lnTo>
                    <a:pt x="128294" y="5886"/>
                  </a:lnTo>
                  <a:lnTo>
                    <a:pt x="128337" y="2943"/>
                  </a:lnTo>
                  <a:lnTo>
                    <a:pt x="128382" y="0"/>
                  </a:lnTo>
                  <a:lnTo>
                    <a:pt x="137247" y="0"/>
                  </a:lnTo>
                  <a:lnTo>
                    <a:pt x="137291" y="2943"/>
                  </a:lnTo>
                  <a:lnTo>
                    <a:pt x="137335" y="5886"/>
                  </a:lnTo>
                  <a:lnTo>
                    <a:pt x="137379" y="8830"/>
                  </a:lnTo>
                  <a:lnTo>
                    <a:pt x="137422" y="11773"/>
                  </a:lnTo>
                  <a:lnTo>
                    <a:pt x="137465" y="14717"/>
                  </a:lnTo>
                  <a:lnTo>
                    <a:pt x="137509" y="17660"/>
                  </a:lnTo>
                  <a:lnTo>
                    <a:pt x="137552" y="20603"/>
                  </a:lnTo>
                  <a:lnTo>
                    <a:pt x="137596" y="23547"/>
                  </a:lnTo>
                  <a:lnTo>
                    <a:pt x="137640" y="26490"/>
                  </a:lnTo>
                  <a:lnTo>
                    <a:pt x="137685" y="29434"/>
                  </a:lnTo>
                  <a:lnTo>
                    <a:pt x="137730" y="32377"/>
                  </a:lnTo>
                  <a:lnTo>
                    <a:pt x="137776" y="35320"/>
                  </a:lnTo>
                  <a:lnTo>
                    <a:pt x="137823" y="38264"/>
                  </a:lnTo>
                  <a:lnTo>
                    <a:pt x="137871" y="41207"/>
                  </a:lnTo>
                  <a:lnTo>
                    <a:pt x="137921" y="44151"/>
                  </a:lnTo>
                  <a:lnTo>
                    <a:pt x="137971" y="47094"/>
                  </a:lnTo>
                  <a:lnTo>
                    <a:pt x="138023" y="50038"/>
                  </a:lnTo>
                  <a:lnTo>
                    <a:pt x="138077" y="52981"/>
                  </a:lnTo>
                  <a:lnTo>
                    <a:pt x="138132" y="55924"/>
                  </a:lnTo>
                  <a:lnTo>
                    <a:pt x="138189" y="58868"/>
                  </a:lnTo>
                  <a:lnTo>
                    <a:pt x="138249" y="61811"/>
                  </a:lnTo>
                  <a:lnTo>
                    <a:pt x="138310" y="64755"/>
                  </a:lnTo>
                  <a:lnTo>
                    <a:pt x="138374" y="67698"/>
                  </a:lnTo>
                  <a:lnTo>
                    <a:pt x="138440" y="70641"/>
                  </a:lnTo>
                  <a:lnTo>
                    <a:pt x="138509" y="73585"/>
                  </a:lnTo>
                  <a:lnTo>
                    <a:pt x="138580" y="76528"/>
                  </a:lnTo>
                  <a:lnTo>
                    <a:pt x="138655" y="79472"/>
                  </a:lnTo>
                  <a:lnTo>
                    <a:pt x="138731" y="82415"/>
                  </a:lnTo>
                  <a:lnTo>
                    <a:pt x="138812" y="85358"/>
                  </a:lnTo>
                  <a:lnTo>
                    <a:pt x="138896" y="88302"/>
                  </a:lnTo>
                  <a:lnTo>
                    <a:pt x="138982" y="91245"/>
                  </a:lnTo>
                  <a:lnTo>
                    <a:pt x="139072" y="94189"/>
                  </a:lnTo>
                  <a:lnTo>
                    <a:pt x="139166" y="97132"/>
                  </a:lnTo>
                  <a:lnTo>
                    <a:pt x="139263" y="100076"/>
                  </a:lnTo>
                  <a:lnTo>
                    <a:pt x="139364" y="103019"/>
                  </a:lnTo>
                  <a:lnTo>
                    <a:pt x="139467" y="105962"/>
                  </a:lnTo>
                  <a:lnTo>
                    <a:pt x="139576" y="108906"/>
                  </a:lnTo>
                  <a:lnTo>
                    <a:pt x="139688" y="111849"/>
                  </a:lnTo>
                  <a:lnTo>
                    <a:pt x="139803" y="114793"/>
                  </a:lnTo>
                  <a:lnTo>
                    <a:pt x="139924" y="117736"/>
                  </a:lnTo>
                  <a:lnTo>
                    <a:pt x="140047" y="120679"/>
                  </a:lnTo>
                  <a:lnTo>
                    <a:pt x="140174" y="123623"/>
                  </a:lnTo>
                  <a:lnTo>
                    <a:pt x="140306" y="126566"/>
                  </a:lnTo>
                  <a:lnTo>
                    <a:pt x="140440" y="129510"/>
                  </a:lnTo>
                  <a:lnTo>
                    <a:pt x="140580" y="132453"/>
                  </a:lnTo>
                  <a:lnTo>
                    <a:pt x="140723" y="135396"/>
                  </a:lnTo>
                  <a:lnTo>
                    <a:pt x="140869" y="138340"/>
                  </a:lnTo>
                  <a:lnTo>
                    <a:pt x="141020" y="141283"/>
                  </a:lnTo>
                  <a:lnTo>
                    <a:pt x="141174" y="144227"/>
                  </a:lnTo>
                  <a:lnTo>
                    <a:pt x="141331" y="147170"/>
                  </a:lnTo>
                  <a:lnTo>
                    <a:pt x="141493" y="150114"/>
                  </a:lnTo>
                  <a:lnTo>
                    <a:pt x="141658" y="153057"/>
                  </a:lnTo>
                  <a:lnTo>
                    <a:pt x="141826" y="156000"/>
                  </a:lnTo>
                  <a:lnTo>
                    <a:pt x="141998" y="158944"/>
                  </a:lnTo>
                  <a:lnTo>
                    <a:pt x="142172" y="161887"/>
                  </a:lnTo>
                  <a:lnTo>
                    <a:pt x="142350" y="164831"/>
                  </a:lnTo>
                  <a:lnTo>
                    <a:pt x="142531" y="167774"/>
                  </a:lnTo>
                  <a:lnTo>
                    <a:pt x="142714" y="170717"/>
                  </a:lnTo>
                  <a:lnTo>
                    <a:pt x="142901" y="173661"/>
                  </a:lnTo>
                  <a:lnTo>
                    <a:pt x="143090" y="176604"/>
                  </a:lnTo>
                  <a:lnTo>
                    <a:pt x="143281" y="179548"/>
                  </a:lnTo>
                  <a:lnTo>
                    <a:pt x="143475" y="182491"/>
                  </a:lnTo>
                  <a:lnTo>
                    <a:pt x="143670" y="185435"/>
                  </a:lnTo>
                  <a:lnTo>
                    <a:pt x="143868" y="188378"/>
                  </a:lnTo>
                  <a:lnTo>
                    <a:pt x="144067" y="191321"/>
                  </a:lnTo>
                  <a:lnTo>
                    <a:pt x="144268" y="194265"/>
                  </a:lnTo>
                  <a:lnTo>
                    <a:pt x="144471" y="197208"/>
                  </a:lnTo>
                  <a:lnTo>
                    <a:pt x="144674" y="200152"/>
                  </a:lnTo>
                  <a:lnTo>
                    <a:pt x="144879" y="203095"/>
                  </a:lnTo>
                  <a:lnTo>
                    <a:pt x="145085" y="206038"/>
                  </a:lnTo>
                  <a:lnTo>
                    <a:pt x="145291" y="208982"/>
                  </a:lnTo>
                  <a:lnTo>
                    <a:pt x="145498" y="211925"/>
                  </a:lnTo>
                  <a:lnTo>
                    <a:pt x="145706" y="214869"/>
                  </a:lnTo>
                  <a:lnTo>
                    <a:pt x="145914" y="217812"/>
                  </a:lnTo>
                  <a:lnTo>
                    <a:pt x="146122" y="220755"/>
                  </a:lnTo>
                  <a:lnTo>
                    <a:pt x="146330" y="223699"/>
                  </a:lnTo>
                  <a:lnTo>
                    <a:pt x="146538" y="226642"/>
                  </a:lnTo>
                  <a:lnTo>
                    <a:pt x="146746" y="229586"/>
                  </a:lnTo>
                  <a:lnTo>
                    <a:pt x="146953" y="232529"/>
                  </a:lnTo>
                  <a:lnTo>
                    <a:pt x="147160" y="235473"/>
                  </a:lnTo>
                  <a:lnTo>
                    <a:pt x="147366" y="238416"/>
                  </a:lnTo>
                  <a:lnTo>
                    <a:pt x="147572" y="241359"/>
                  </a:lnTo>
                  <a:lnTo>
                    <a:pt x="147776" y="244303"/>
                  </a:lnTo>
                  <a:lnTo>
                    <a:pt x="147980" y="247246"/>
                  </a:lnTo>
                  <a:lnTo>
                    <a:pt x="148183" y="250190"/>
                  </a:lnTo>
                  <a:lnTo>
                    <a:pt x="148384" y="253133"/>
                  </a:lnTo>
                  <a:lnTo>
                    <a:pt x="148585" y="256076"/>
                  </a:lnTo>
                  <a:lnTo>
                    <a:pt x="148784" y="259020"/>
                  </a:lnTo>
                  <a:lnTo>
                    <a:pt x="148982" y="261963"/>
                  </a:lnTo>
                  <a:lnTo>
                    <a:pt x="149179" y="264907"/>
                  </a:lnTo>
                  <a:lnTo>
                    <a:pt x="149374" y="267850"/>
                  </a:lnTo>
                  <a:lnTo>
                    <a:pt x="149568" y="270793"/>
                  </a:lnTo>
                  <a:lnTo>
                    <a:pt x="149760" y="273737"/>
                  </a:lnTo>
                  <a:lnTo>
                    <a:pt x="149951" y="276680"/>
                  </a:lnTo>
                  <a:lnTo>
                    <a:pt x="150141" y="279624"/>
                  </a:lnTo>
                  <a:lnTo>
                    <a:pt x="150330" y="282567"/>
                  </a:lnTo>
                  <a:lnTo>
                    <a:pt x="150517" y="285511"/>
                  </a:lnTo>
                  <a:lnTo>
                    <a:pt x="150703" y="288454"/>
                  </a:lnTo>
                  <a:lnTo>
                    <a:pt x="150887" y="291397"/>
                  </a:lnTo>
                  <a:lnTo>
                    <a:pt x="151071" y="294341"/>
                  </a:lnTo>
                  <a:lnTo>
                    <a:pt x="151253" y="297284"/>
                  </a:lnTo>
                  <a:lnTo>
                    <a:pt x="151434" y="300228"/>
                  </a:lnTo>
                  <a:lnTo>
                    <a:pt x="151615" y="303171"/>
                  </a:lnTo>
                  <a:lnTo>
                    <a:pt x="151794" y="306114"/>
                  </a:lnTo>
                  <a:lnTo>
                    <a:pt x="151973" y="309058"/>
                  </a:lnTo>
                  <a:lnTo>
                    <a:pt x="152150" y="312001"/>
                  </a:lnTo>
                  <a:lnTo>
                    <a:pt x="152328" y="314945"/>
                  </a:lnTo>
                  <a:lnTo>
                    <a:pt x="152504" y="317888"/>
                  </a:lnTo>
                  <a:lnTo>
                    <a:pt x="152680" y="320832"/>
                  </a:lnTo>
                  <a:lnTo>
                    <a:pt x="152856" y="323775"/>
                  </a:lnTo>
                  <a:lnTo>
                    <a:pt x="153032" y="326718"/>
                  </a:lnTo>
                  <a:lnTo>
                    <a:pt x="153207" y="329662"/>
                  </a:lnTo>
                  <a:lnTo>
                    <a:pt x="153382" y="332605"/>
                  </a:lnTo>
                  <a:lnTo>
                    <a:pt x="153558" y="335549"/>
                  </a:lnTo>
                  <a:lnTo>
                    <a:pt x="153733" y="338492"/>
                  </a:lnTo>
                  <a:lnTo>
                    <a:pt x="153909" y="341435"/>
                  </a:lnTo>
                  <a:lnTo>
                    <a:pt x="154085" y="344379"/>
                  </a:lnTo>
                  <a:lnTo>
                    <a:pt x="154262" y="347322"/>
                  </a:lnTo>
                  <a:lnTo>
                    <a:pt x="154439" y="350266"/>
                  </a:lnTo>
                  <a:lnTo>
                    <a:pt x="154617" y="353209"/>
                  </a:lnTo>
                  <a:lnTo>
                    <a:pt x="154796" y="356152"/>
                  </a:lnTo>
                  <a:lnTo>
                    <a:pt x="154975" y="359096"/>
                  </a:lnTo>
                  <a:lnTo>
                    <a:pt x="155155" y="362039"/>
                  </a:lnTo>
                  <a:lnTo>
                    <a:pt x="155337" y="364983"/>
                  </a:lnTo>
                  <a:lnTo>
                    <a:pt x="155519" y="367926"/>
                  </a:lnTo>
                  <a:lnTo>
                    <a:pt x="155702" y="370870"/>
                  </a:lnTo>
                  <a:lnTo>
                    <a:pt x="155887" y="373813"/>
                  </a:lnTo>
                  <a:lnTo>
                    <a:pt x="156073" y="376756"/>
                  </a:lnTo>
                  <a:lnTo>
                    <a:pt x="156260" y="379700"/>
                  </a:lnTo>
                  <a:lnTo>
                    <a:pt x="156448" y="382643"/>
                  </a:lnTo>
                  <a:lnTo>
                    <a:pt x="156638" y="385587"/>
                  </a:lnTo>
                  <a:lnTo>
                    <a:pt x="156829" y="388530"/>
                  </a:lnTo>
                  <a:lnTo>
                    <a:pt x="157021" y="391473"/>
                  </a:lnTo>
                  <a:lnTo>
                    <a:pt x="157215" y="394417"/>
                  </a:lnTo>
                  <a:lnTo>
                    <a:pt x="157410" y="397360"/>
                  </a:lnTo>
                  <a:lnTo>
                    <a:pt x="157607" y="400304"/>
                  </a:lnTo>
                  <a:lnTo>
                    <a:pt x="157805" y="403247"/>
                  </a:lnTo>
                  <a:lnTo>
                    <a:pt x="158004" y="406190"/>
                  </a:lnTo>
                  <a:lnTo>
                    <a:pt x="158204" y="409134"/>
                  </a:lnTo>
                  <a:lnTo>
                    <a:pt x="158407" y="412077"/>
                  </a:lnTo>
                  <a:lnTo>
                    <a:pt x="158610" y="415021"/>
                  </a:lnTo>
                  <a:lnTo>
                    <a:pt x="158814" y="417964"/>
                  </a:lnTo>
                  <a:lnTo>
                    <a:pt x="159021" y="420908"/>
                  </a:lnTo>
                  <a:lnTo>
                    <a:pt x="159228" y="423851"/>
                  </a:lnTo>
                  <a:lnTo>
                    <a:pt x="159436" y="426794"/>
                  </a:lnTo>
                  <a:lnTo>
                    <a:pt x="159646" y="429738"/>
                  </a:lnTo>
                  <a:lnTo>
                    <a:pt x="159857" y="432681"/>
                  </a:lnTo>
                  <a:lnTo>
                    <a:pt x="160069" y="435625"/>
                  </a:lnTo>
                  <a:lnTo>
                    <a:pt x="160282" y="438568"/>
                  </a:lnTo>
                  <a:lnTo>
                    <a:pt x="160497" y="441511"/>
                  </a:lnTo>
                  <a:lnTo>
                    <a:pt x="160712" y="444455"/>
                  </a:lnTo>
                  <a:lnTo>
                    <a:pt x="160929" y="447398"/>
                  </a:lnTo>
                  <a:lnTo>
                    <a:pt x="161147" y="450342"/>
                  </a:lnTo>
                  <a:lnTo>
                    <a:pt x="161366" y="453285"/>
                  </a:lnTo>
                  <a:lnTo>
                    <a:pt x="161585" y="456229"/>
                  </a:lnTo>
                  <a:lnTo>
                    <a:pt x="161807" y="459172"/>
                  </a:lnTo>
                  <a:lnTo>
                    <a:pt x="162029" y="462115"/>
                  </a:lnTo>
                  <a:lnTo>
                    <a:pt x="162252" y="465059"/>
                  </a:lnTo>
                  <a:lnTo>
                    <a:pt x="162477" y="468002"/>
                  </a:lnTo>
                  <a:lnTo>
                    <a:pt x="162702" y="470946"/>
                  </a:lnTo>
                  <a:lnTo>
                    <a:pt x="162929" y="473889"/>
                  </a:lnTo>
                  <a:lnTo>
                    <a:pt x="163158" y="476832"/>
                  </a:lnTo>
                  <a:lnTo>
                    <a:pt x="163388" y="479776"/>
                  </a:lnTo>
                  <a:lnTo>
                    <a:pt x="163619" y="482719"/>
                  </a:lnTo>
                  <a:lnTo>
                    <a:pt x="163852" y="485663"/>
                  </a:lnTo>
                  <a:lnTo>
                    <a:pt x="164086" y="488606"/>
                  </a:lnTo>
                  <a:lnTo>
                    <a:pt x="164322" y="491549"/>
                  </a:lnTo>
                  <a:lnTo>
                    <a:pt x="164560" y="494493"/>
                  </a:lnTo>
                  <a:lnTo>
                    <a:pt x="164799" y="497436"/>
                  </a:lnTo>
                  <a:lnTo>
                    <a:pt x="165042" y="500380"/>
                  </a:lnTo>
                  <a:lnTo>
                    <a:pt x="165285" y="503323"/>
                  </a:lnTo>
                  <a:lnTo>
                    <a:pt x="165532" y="506267"/>
                  </a:lnTo>
                  <a:lnTo>
                    <a:pt x="165781" y="509210"/>
                  </a:lnTo>
                  <a:lnTo>
                    <a:pt x="166031" y="512153"/>
                  </a:lnTo>
                  <a:lnTo>
                    <a:pt x="166286" y="515097"/>
                  </a:lnTo>
                  <a:lnTo>
                    <a:pt x="166543" y="518040"/>
                  </a:lnTo>
                  <a:lnTo>
                    <a:pt x="166802" y="520984"/>
                  </a:lnTo>
                  <a:lnTo>
                    <a:pt x="167066" y="523927"/>
                  </a:lnTo>
                  <a:lnTo>
                    <a:pt x="167332" y="526870"/>
                  </a:lnTo>
                  <a:lnTo>
                    <a:pt x="167602" y="529814"/>
                  </a:lnTo>
                  <a:lnTo>
                    <a:pt x="167876" y="532757"/>
                  </a:lnTo>
                  <a:lnTo>
                    <a:pt x="168153" y="535701"/>
                  </a:lnTo>
                  <a:lnTo>
                    <a:pt x="168434" y="538644"/>
                  </a:lnTo>
                  <a:lnTo>
                    <a:pt x="168720" y="541587"/>
                  </a:lnTo>
                  <a:lnTo>
                    <a:pt x="169009" y="544531"/>
                  </a:lnTo>
                  <a:lnTo>
                    <a:pt x="169304" y="547474"/>
                  </a:lnTo>
                  <a:lnTo>
                    <a:pt x="169603" y="550418"/>
                  </a:lnTo>
                  <a:lnTo>
                    <a:pt x="169905" y="553361"/>
                  </a:lnTo>
                  <a:lnTo>
                    <a:pt x="170214" y="556305"/>
                  </a:lnTo>
                  <a:lnTo>
                    <a:pt x="170526" y="559248"/>
                  </a:lnTo>
                  <a:lnTo>
                    <a:pt x="170844" y="562191"/>
                  </a:lnTo>
                  <a:lnTo>
                    <a:pt x="171167" y="565135"/>
                  </a:lnTo>
                  <a:lnTo>
                    <a:pt x="171494" y="568078"/>
                  </a:lnTo>
                  <a:lnTo>
                    <a:pt x="171827" y="571022"/>
                  </a:lnTo>
                  <a:lnTo>
                    <a:pt x="172166" y="573965"/>
                  </a:lnTo>
                  <a:lnTo>
                    <a:pt x="172507" y="576908"/>
                  </a:lnTo>
                  <a:lnTo>
                    <a:pt x="172857" y="579852"/>
                  </a:lnTo>
                  <a:lnTo>
                    <a:pt x="173210" y="582795"/>
                  </a:lnTo>
                  <a:lnTo>
                    <a:pt x="173569" y="585739"/>
                  </a:lnTo>
                  <a:lnTo>
                    <a:pt x="173933" y="588682"/>
                  </a:lnTo>
                  <a:lnTo>
                    <a:pt x="174301" y="591626"/>
                  </a:lnTo>
                  <a:lnTo>
                    <a:pt x="174675" y="594569"/>
                  </a:lnTo>
                  <a:lnTo>
                    <a:pt x="175054" y="597512"/>
                  </a:lnTo>
                  <a:lnTo>
                    <a:pt x="175437" y="600456"/>
                  </a:lnTo>
                  <a:lnTo>
                    <a:pt x="175826" y="603399"/>
                  </a:lnTo>
                  <a:lnTo>
                    <a:pt x="176218" y="606343"/>
                  </a:lnTo>
                  <a:lnTo>
                    <a:pt x="176614" y="609286"/>
                  </a:lnTo>
                  <a:lnTo>
                    <a:pt x="177016" y="612229"/>
                  </a:lnTo>
                  <a:lnTo>
                    <a:pt x="177420" y="615173"/>
                  </a:lnTo>
                  <a:lnTo>
                    <a:pt x="177829" y="618116"/>
                  </a:lnTo>
                  <a:lnTo>
                    <a:pt x="178241" y="621060"/>
                  </a:lnTo>
                  <a:lnTo>
                    <a:pt x="178656" y="624003"/>
                  </a:lnTo>
                  <a:lnTo>
                    <a:pt x="179075" y="626946"/>
                  </a:lnTo>
                  <a:lnTo>
                    <a:pt x="179496" y="629890"/>
                  </a:lnTo>
                  <a:lnTo>
                    <a:pt x="179919" y="632833"/>
                  </a:lnTo>
                  <a:lnTo>
                    <a:pt x="180345" y="635777"/>
                  </a:lnTo>
                  <a:lnTo>
                    <a:pt x="180772" y="638720"/>
                  </a:lnTo>
                  <a:lnTo>
                    <a:pt x="181202" y="641664"/>
                  </a:lnTo>
                  <a:lnTo>
                    <a:pt x="181632" y="644607"/>
                  </a:lnTo>
                  <a:lnTo>
                    <a:pt x="182064" y="647550"/>
                  </a:lnTo>
                  <a:lnTo>
                    <a:pt x="182496" y="650494"/>
                  </a:lnTo>
                  <a:lnTo>
                    <a:pt x="182929" y="653437"/>
                  </a:lnTo>
                  <a:lnTo>
                    <a:pt x="183362" y="656381"/>
                  </a:lnTo>
                  <a:lnTo>
                    <a:pt x="183795" y="659324"/>
                  </a:lnTo>
                  <a:lnTo>
                    <a:pt x="184228" y="662267"/>
                  </a:lnTo>
                  <a:lnTo>
                    <a:pt x="184660" y="665211"/>
                  </a:lnTo>
                  <a:lnTo>
                    <a:pt x="185091" y="668154"/>
                  </a:lnTo>
                  <a:lnTo>
                    <a:pt x="185521" y="671098"/>
                  </a:lnTo>
                  <a:lnTo>
                    <a:pt x="185949" y="674041"/>
                  </a:lnTo>
                  <a:lnTo>
                    <a:pt x="186375" y="676984"/>
                  </a:lnTo>
                  <a:lnTo>
                    <a:pt x="186801" y="679928"/>
                  </a:lnTo>
                  <a:lnTo>
                    <a:pt x="187223" y="682871"/>
                  </a:lnTo>
                  <a:lnTo>
                    <a:pt x="187643" y="685815"/>
                  </a:lnTo>
                  <a:lnTo>
                    <a:pt x="188062" y="688758"/>
                  </a:lnTo>
                  <a:lnTo>
                    <a:pt x="188477" y="691702"/>
                  </a:lnTo>
                  <a:lnTo>
                    <a:pt x="188890" y="694645"/>
                  </a:lnTo>
                  <a:lnTo>
                    <a:pt x="189301" y="697588"/>
                  </a:lnTo>
                  <a:lnTo>
                    <a:pt x="189708" y="700532"/>
                  </a:lnTo>
                  <a:lnTo>
                    <a:pt x="190113" y="703475"/>
                  </a:lnTo>
                  <a:lnTo>
                    <a:pt x="190515" y="706419"/>
                  </a:lnTo>
                  <a:lnTo>
                    <a:pt x="190914" y="709362"/>
                  </a:lnTo>
                  <a:lnTo>
                    <a:pt x="191311" y="712305"/>
                  </a:lnTo>
                  <a:lnTo>
                    <a:pt x="191704" y="715249"/>
                  </a:lnTo>
                  <a:lnTo>
                    <a:pt x="192095" y="718192"/>
                  </a:lnTo>
                  <a:lnTo>
                    <a:pt x="192484" y="721136"/>
                  </a:lnTo>
                  <a:lnTo>
                    <a:pt x="192870" y="724079"/>
                  </a:lnTo>
                  <a:lnTo>
                    <a:pt x="193255" y="727022"/>
                  </a:lnTo>
                  <a:lnTo>
                    <a:pt x="193637" y="729966"/>
                  </a:lnTo>
                  <a:lnTo>
                    <a:pt x="194018" y="732909"/>
                  </a:lnTo>
                  <a:lnTo>
                    <a:pt x="194398" y="735853"/>
                  </a:lnTo>
                  <a:lnTo>
                    <a:pt x="194776" y="738796"/>
                  </a:lnTo>
                  <a:lnTo>
                    <a:pt x="195154" y="741740"/>
                  </a:lnTo>
                  <a:lnTo>
                    <a:pt x="195531" y="744683"/>
                  </a:lnTo>
                  <a:lnTo>
                    <a:pt x="195909" y="747626"/>
                  </a:lnTo>
                  <a:lnTo>
                    <a:pt x="196286" y="750570"/>
                  </a:lnTo>
                  <a:lnTo>
                    <a:pt x="196665" y="753513"/>
                  </a:lnTo>
                  <a:lnTo>
                    <a:pt x="197045" y="756457"/>
                  </a:lnTo>
                  <a:lnTo>
                    <a:pt x="197426" y="759400"/>
                  </a:lnTo>
                  <a:lnTo>
                    <a:pt x="197810" y="762343"/>
                  </a:lnTo>
                  <a:lnTo>
                    <a:pt x="198196" y="765287"/>
                  </a:lnTo>
                  <a:lnTo>
                    <a:pt x="198585" y="768230"/>
                  </a:lnTo>
                  <a:lnTo>
                    <a:pt x="198979" y="771174"/>
                  </a:lnTo>
                  <a:lnTo>
                    <a:pt x="199376" y="774117"/>
                  </a:lnTo>
                  <a:lnTo>
                    <a:pt x="199777" y="777061"/>
                  </a:lnTo>
                  <a:lnTo>
                    <a:pt x="200185" y="780004"/>
                  </a:lnTo>
                  <a:lnTo>
                    <a:pt x="200596" y="782947"/>
                  </a:lnTo>
                  <a:lnTo>
                    <a:pt x="201015" y="785891"/>
                  </a:lnTo>
                  <a:lnTo>
                    <a:pt x="201441" y="788834"/>
                  </a:lnTo>
                  <a:lnTo>
                    <a:pt x="201871" y="791778"/>
                  </a:lnTo>
                  <a:lnTo>
                    <a:pt x="202314" y="794721"/>
                  </a:lnTo>
                  <a:lnTo>
                    <a:pt x="202762" y="797664"/>
                  </a:lnTo>
                  <a:lnTo>
                    <a:pt x="203218" y="800608"/>
                  </a:lnTo>
                  <a:lnTo>
                    <a:pt x="203686" y="803551"/>
                  </a:lnTo>
                  <a:lnTo>
                    <a:pt x="204160" y="806495"/>
                  </a:lnTo>
                  <a:lnTo>
                    <a:pt x="204647" y="809438"/>
                  </a:lnTo>
                  <a:lnTo>
                    <a:pt x="205144" y="812381"/>
                  </a:lnTo>
                  <a:lnTo>
                    <a:pt x="205649" y="815325"/>
                  </a:lnTo>
                  <a:lnTo>
                    <a:pt x="206169" y="818268"/>
                  </a:lnTo>
                  <a:lnTo>
                    <a:pt x="206699" y="821212"/>
                  </a:lnTo>
                  <a:lnTo>
                    <a:pt x="207239" y="824155"/>
                  </a:lnTo>
                  <a:lnTo>
                    <a:pt x="207796" y="827099"/>
                  </a:lnTo>
                  <a:lnTo>
                    <a:pt x="208361" y="830042"/>
                  </a:lnTo>
                  <a:lnTo>
                    <a:pt x="208940" y="832985"/>
                  </a:lnTo>
                  <a:lnTo>
                    <a:pt x="209533" y="835929"/>
                  </a:lnTo>
                  <a:lnTo>
                    <a:pt x="210136" y="838872"/>
                  </a:lnTo>
                  <a:lnTo>
                    <a:pt x="210756" y="841816"/>
                  </a:lnTo>
                  <a:lnTo>
                    <a:pt x="211388" y="844759"/>
                  </a:lnTo>
                  <a:lnTo>
                    <a:pt x="212029" y="847702"/>
                  </a:lnTo>
                  <a:lnTo>
                    <a:pt x="212691" y="850646"/>
                  </a:lnTo>
                  <a:lnTo>
                    <a:pt x="213361" y="853589"/>
                  </a:lnTo>
                  <a:lnTo>
                    <a:pt x="214044" y="856533"/>
                  </a:lnTo>
                  <a:lnTo>
                    <a:pt x="214745" y="859476"/>
                  </a:lnTo>
                  <a:lnTo>
                    <a:pt x="215453" y="862419"/>
                  </a:lnTo>
                  <a:lnTo>
                    <a:pt x="216178" y="865363"/>
                  </a:lnTo>
                  <a:lnTo>
                    <a:pt x="216915" y="868306"/>
                  </a:lnTo>
                  <a:lnTo>
                    <a:pt x="217661" y="871250"/>
                  </a:lnTo>
                  <a:lnTo>
                    <a:pt x="218425" y="874193"/>
                  </a:lnTo>
                  <a:lnTo>
                    <a:pt x="219198" y="877137"/>
                  </a:lnTo>
                  <a:lnTo>
                    <a:pt x="219980" y="880080"/>
                  </a:lnTo>
                  <a:lnTo>
                    <a:pt x="220778" y="883023"/>
                  </a:lnTo>
                  <a:lnTo>
                    <a:pt x="221583" y="885967"/>
                  </a:lnTo>
                  <a:lnTo>
                    <a:pt x="222400" y="888910"/>
                  </a:lnTo>
                  <a:lnTo>
                    <a:pt x="223228" y="891854"/>
                  </a:lnTo>
                  <a:lnTo>
                    <a:pt x="224061" y="894797"/>
                  </a:lnTo>
                  <a:lnTo>
                    <a:pt x="224907" y="897740"/>
                  </a:lnTo>
                  <a:lnTo>
                    <a:pt x="225760" y="900684"/>
                  </a:lnTo>
                  <a:lnTo>
                    <a:pt x="226619" y="903627"/>
                  </a:lnTo>
                  <a:lnTo>
                    <a:pt x="227488" y="906571"/>
                  </a:lnTo>
                  <a:lnTo>
                    <a:pt x="228361" y="909514"/>
                  </a:lnTo>
                  <a:lnTo>
                    <a:pt x="229240" y="912458"/>
                  </a:lnTo>
                  <a:lnTo>
                    <a:pt x="230125" y="915401"/>
                  </a:lnTo>
                  <a:lnTo>
                    <a:pt x="231013" y="918344"/>
                  </a:lnTo>
                  <a:lnTo>
                    <a:pt x="231906" y="921288"/>
                  </a:lnTo>
                  <a:lnTo>
                    <a:pt x="232801" y="924231"/>
                  </a:lnTo>
                  <a:lnTo>
                    <a:pt x="233698" y="927175"/>
                  </a:lnTo>
                  <a:lnTo>
                    <a:pt x="234597" y="930118"/>
                  </a:lnTo>
                  <a:lnTo>
                    <a:pt x="235496" y="933061"/>
                  </a:lnTo>
                  <a:lnTo>
                    <a:pt x="236396" y="936005"/>
                  </a:lnTo>
                  <a:lnTo>
                    <a:pt x="237293" y="938948"/>
                  </a:lnTo>
                  <a:lnTo>
                    <a:pt x="238190" y="941892"/>
                  </a:lnTo>
                  <a:lnTo>
                    <a:pt x="239084" y="944835"/>
                  </a:lnTo>
                  <a:lnTo>
                    <a:pt x="239974" y="947778"/>
                  </a:lnTo>
                  <a:lnTo>
                    <a:pt x="240861" y="950722"/>
                  </a:lnTo>
                  <a:lnTo>
                    <a:pt x="241742" y="953665"/>
                  </a:lnTo>
                  <a:lnTo>
                    <a:pt x="242617" y="956609"/>
                  </a:lnTo>
                  <a:lnTo>
                    <a:pt x="243488" y="959552"/>
                  </a:lnTo>
                  <a:lnTo>
                    <a:pt x="244347" y="962496"/>
                  </a:lnTo>
                  <a:lnTo>
                    <a:pt x="245202" y="965439"/>
                  </a:lnTo>
                  <a:lnTo>
                    <a:pt x="246047" y="968382"/>
                  </a:lnTo>
                  <a:lnTo>
                    <a:pt x="246880" y="971326"/>
                  </a:lnTo>
                  <a:lnTo>
                    <a:pt x="247707" y="974269"/>
                  </a:lnTo>
                  <a:lnTo>
                    <a:pt x="248519" y="977213"/>
                  </a:lnTo>
                  <a:lnTo>
                    <a:pt x="249320" y="980156"/>
                  </a:lnTo>
                  <a:lnTo>
                    <a:pt x="250113" y="983099"/>
                  </a:lnTo>
                  <a:lnTo>
                    <a:pt x="250884" y="986043"/>
                  </a:lnTo>
                  <a:lnTo>
                    <a:pt x="251647" y="988986"/>
                  </a:lnTo>
                  <a:lnTo>
                    <a:pt x="252395" y="991930"/>
                  </a:lnTo>
                  <a:lnTo>
                    <a:pt x="253124" y="994873"/>
                  </a:lnTo>
                  <a:lnTo>
                    <a:pt x="253842" y="997816"/>
                  </a:lnTo>
                  <a:lnTo>
                    <a:pt x="254540" y="1000760"/>
                  </a:lnTo>
                  <a:lnTo>
                    <a:pt x="255220" y="1003703"/>
                  </a:lnTo>
                  <a:lnTo>
                    <a:pt x="255889" y="1006647"/>
                  </a:lnTo>
                  <a:lnTo>
                    <a:pt x="256530" y="1009590"/>
                  </a:lnTo>
                  <a:lnTo>
                    <a:pt x="257157" y="1012534"/>
                  </a:lnTo>
                  <a:lnTo>
                    <a:pt x="257768" y="1015477"/>
                  </a:lnTo>
                  <a:lnTo>
                    <a:pt x="258350" y="1018420"/>
                  </a:lnTo>
                  <a:lnTo>
                    <a:pt x="258920" y="1021364"/>
                  </a:lnTo>
                  <a:lnTo>
                    <a:pt x="259466" y="1024307"/>
                  </a:lnTo>
                  <a:lnTo>
                    <a:pt x="259989" y="1027251"/>
                  </a:lnTo>
                  <a:lnTo>
                    <a:pt x="260497" y="1030194"/>
                  </a:lnTo>
                  <a:lnTo>
                    <a:pt x="260975" y="1033137"/>
                  </a:lnTo>
                  <a:lnTo>
                    <a:pt x="261433" y="1036081"/>
                  </a:lnTo>
                  <a:lnTo>
                    <a:pt x="261875" y="1039024"/>
                  </a:lnTo>
                  <a:lnTo>
                    <a:pt x="262282" y="1041968"/>
                  </a:lnTo>
                  <a:lnTo>
                    <a:pt x="262674" y="1044911"/>
                  </a:lnTo>
                  <a:lnTo>
                    <a:pt x="263043" y="1047855"/>
                  </a:lnTo>
                  <a:lnTo>
                    <a:pt x="263382" y="1050798"/>
                  </a:lnTo>
                  <a:lnTo>
                    <a:pt x="263705" y="1053741"/>
                  </a:lnTo>
                  <a:lnTo>
                    <a:pt x="263997" y="1056685"/>
                  </a:lnTo>
                  <a:lnTo>
                    <a:pt x="264266" y="1059628"/>
                  </a:lnTo>
                  <a:lnTo>
                    <a:pt x="264520" y="1062572"/>
                  </a:lnTo>
                  <a:lnTo>
                    <a:pt x="264735" y="1065515"/>
                  </a:lnTo>
                  <a:lnTo>
                    <a:pt x="264933" y="1068458"/>
                  </a:lnTo>
                  <a:lnTo>
                    <a:pt x="265110" y="1071402"/>
                  </a:lnTo>
                  <a:lnTo>
                    <a:pt x="265253" y="1074345"/>
                  </a:lnTo>
                  <a:lnTo>
                    <a:pt x="265380" y="1077289"/>
                  </a:lnTo>
                  <a:lnTo>
                    <a:pt x="265478" y="1080232"/>
                  </a:lnTo>
                  <a:lnTo>
                    <a:pt x="265550" y="1083175"/>
                  </a:lnTo>
                  <a:lnTo>
                    <a:pt x="265606" y="1086119"/>
                  </a:lnTo>
                  <a:lnTo>
                    <a:pt x="265627" y="1089062"/>
                  </a:lnTo>
                  <a:lnTo>
                    <a:pt x="265629" y="1092006"/>
                  </a:lnTo>
                  <a:lnTo>
                    <a:pt x="265612" y="1094949"/>
                  </a:lnTo>
                  <a:lnTo>
                    <a:pt x="265560" y="1097893"/>
                  </a:lnTo>
                  <a:lnTo>
                    <a:pt x="265493" y="1100836"/>
                  </a:lnTo>
                  <a:lnTo>
                    <a:pt x="265401" y="1103779"/>
                  </a:lnTo>
                  <a:lnTo>
                    <a:pt x="265281" y="1106723"/>
                  </a:lnTo>
                  <a:lnTo>
                    <a:pt x="265146" y="1109666"/>
                  </a:lnTo>
                  <a:lnTo>
                    <a:pt x="264981" y="1112610"/>
                  </a:lnTo>
                  <a:lnTo>
                    <a:pt x="264796" y="1115553"/>
                  </a:lnTo>
                  <a:lnTo>
                    <a:pt x="264596" y="1118496"/>
                  </a:lnTo>
                  <a:lnTo>
                    <a:pt x="264362" y="1121440"/>
                  </a:lnTo>
                  <a:lnTo>
                    <a:pt x="264114" y="1124383"/>
                  </a:lnTo>
                  <a:lnTo>
                    <a:pt x="263846" y="1127327"/>
                  </a:lnTo>
                  <a:lnTo>
                    <a:pt x="263551" y="1130270"/>
                  </a:lnTo>
                  <a:lnTo>
                    <a:pt x="263243" y="1133213"/>
                  </a:lnTo>
                  <a:lnTo>
                    <a:pt x="262911" y="1136157"/>
                  </a:lnTo>
                  <a:lnTo>
                    <a:pt x="262559" y="1139100"/>
                  </a:lnTo>
                  <a:lnTo>
                    <a:pt x="262194" y="1142044"/>
                  </a:lnTo>
                  <a:lnTo>
                    <a:pt x="261802" y="1144987"/>
                  </a:lnTo>
                  <a:lnTo>
                    <a:pt x="261396" y="1147931"/>
                  </a:lnTo>
                  <a:lnTo>
                    <a:pt x="260975" y="1150874"/>
                  </a:lnTo>
                  <a:lnTo>
                    <a:pt x="260530" y="1153817"/>
                  </a:lnTo>
                  <a:lnTo>
                    <a:pt x="260074" y="1156761"/>
                  </a:lnTo>
                  <a:lnTo>
                    <a:pt x="259600" y="1159704"/>
                  </a:lnTo>
                  <a:lnTo>
                    <a:pt x="259109" y="1162648"/>
                  </a:lnTo>
                  <a:lnTo>
                    <a:pt x="258607" y="1165591"/>
                  </a:lnTo>
                  <a:lnTo>
                    <a:pt x="258084" y="1168534"/>
                  </a:lnTo>
                  <a:lnTo>
                    <a:pt x="257549" y="1171478"/>
                  </a:lnTo>
                  <a:lnTo>
                    <a:pt x="257004" y="1174421"/>
                  </a:lnTo>
                  <a:lnTo>
                    <a:pt x="256438" y="1177365"/>
                  </a:lnTo>
                  <a:lnTo>
                    <a:pt x="255864" y="1180308"/>
                  </a:lnTo>
                  <a:lnTo>
                    <a:pt x="255277" y="1183252"/>
                  </a:lnTo>
                  <a:lnTo>
                    <a:pt x="254675" y="1186195"/>
                  </a:lnTo>
                  <a:lnTo>
                    <a:pt x="254066" y="1189138"/>
                  </a:lnTo>
                  <a:lnTo>
                    <a:pt x="253441" y="1192082"/>
                  </a:lnTo>
                  <a:lnTo>
                    <a:pt x="252807" y="1195025"/>
                  </a:lnTo>
                  <a:lnTo>
                    <a:pt x="252165" y="1197969"/>
                  </a:lnTo>
                  <a:lnTo>
                    <a:pt x="251508" y="1200912"/>
                  </a:lnTo>
                  <a:lnTo>
                    <a:pt x="250844" y="1203855"/>
                  </a:lnTo>
                  <a:lnTo>
                    <a:pt x="250172" y="1206799"/>
                  </a:lnTo>
                  <a:lnTo>
                    <a:pt x="249487" y="1209742"/>
                  </a:lnTo>
                  <a:lnTo>
                    <a:pt x="248797" y="1212686"/>
                  </a:lnTo>
                  <a:lnTo>
                    <a:pt x="248097" y="1215629"/>
                  </a:lnTo>
                  <a:lnTo>
                    <a:pt x="247389" y="1218572"/>
                  </a:lnTo>
                  <a:lnTo>
                    <a:pt x="246675" y="1221516"/>
                  </a:lnTo>
                  <a:lnTo>
                    <a:pt x="245950" y="1224459"/>
                  </a:lnTo>
                  <a:lnTo>
                    <a:pt x="245220" y="1227403"/>
                  </a:lnTo>
                  <a:lnTo>
                    <a:pt x="244485" y="1230346"/>
                  </a:lnTo>
                  <a:lnTo>
                    <a:pt x="243739" y="1233290"/>
                  </a:lnTo>
                  <a:lnTo>
                    <a:pt x="242989" y="1236233"/>
                  </a:lnTo>
                  <a:lnTo>
                    <a:pt x="242233" y="1239176"/>
                  </a:lnTo>
                  <a:lnTo>
                    <a:pt x="241469" y="1242120"/>
                  </a:lnTo>
                  <a:lnTo>
                    <a:pt x="240702" y="1245063"/>
                  </a:lnTo>
                  <a:lnTo>
                    <a:pt x="239926" y="1248007"/>
                  </a:lnTo>
                  <a:lnTo>
                    <a:pt x="239146" y="1250950"/>
                  </a:lnTo>
                  <a:lnTo>
                    <a:pt x="238362" y="1253893"/>
                  </a:lnTo>
                  <a:lnTo>
                    <a:pt x="237569" y="1256837"/>
                  </a:lnTo>
                  <a:lnTo>
                    <a:pt x="236772" y="1259780"/>
                  </a:lnTo>
                  <a:lnTo>
                    <a:pt x="235971" y="1262724"/>
                  </a:lnTo>
                  <a:lnTo>
                    <a:pt x="235163" y="1265667"/>
                  </a:lnTo>
                  <a:lnTo>
                    <a:pt x="234352" y="1268610"/>
                  </a:lnTo>
                  <a:lnTo>
                    <a:pt x="233534" y="1271554"/>
                  </a:lnTo>
                  <a:lnTo>
                    <a:pt x="232711" y="1274497"/>
                  </a:lnTo>
                  <a:lnTo>
                    <a:pt x="231885" y="1277441"/>
                  </a:lnTo>
                  <a:lnTo>
                    <a:pt x="231051" y="1280384"/>
                  </a:lnTo>
                  <a:lnTo>
                    <a:pt x="230214" y="1283328"/>
                  </a:lnTo>
                  <a:lnTo>
                    <a:pt x="229372" y="1286271"/>
                  </a:lnTo>
                  <a:lnTo>
                    <a:pt x="228523" y="1289214"/>
                  </a:lnTo>
                  <a:lnTo>
                    <a:pt x="227671" y="1292158"/>
                  </a:lnTo>
                  <a:lnTo>
                    <a:pt x="226814" y="1295101"/>
                  </a:lnTo>
                  <a:lnTo>
                    <a:pt x="225951" y="1298045"/>
                  </a:lnTo>
                  <a:lnTo>
                    <a:pt x="225084" y="1300988"/>
                  </a:lnTo>
                  <a:lnTo>
                    <a:pt x="224211" y="1303931"/>
                  </a:lnTo>
                  <a:lnTo>
                    <a:pt x="223333" y="1306875"/>
                  </a:lnTo>
                  <a:lnTo>
                    <a:pt x="222452" y="1309818"/>
                  </a:lnTo>
                  <a:lnTo>
                    <a:pt x="221563" y="1312762"/>
                  </a:lnTo>
                  <a:lnTo>
                    <a:pt x="220671" y="1315705"/>
                  </a:lnTo>
                  <a:lnTo>
                    <a:pt x="219774" y="1318648"/>
                  </a:lnTo>
                  <a:lnTo>
                    <a:pt x="218871" y="1321592"/>
                  </a:lnTo>
                  <a:lnTo>
                    <a:pt x="217964" y="1324535"/>
                  </a:lnTo>
                  <a:lnTo>
                    <a:pt x="217051" y="1327479"/>
                  </a:lnTo>
                  <a:lnTo>
                    <a:pt x="216133" y="1330422"/>
                  </a:lnTo>
                  <a:lnTo>
                    <a:pt x="215213" y="1333366"/>
                  </a:lnTo>
                  <a:lnTo>
                    <a:pt x="214284" y="1336309"/>
                  </a:lnTo>
                  <a:lnTo>
                    <a:pt x="213353" y="1339252"/>
                  </a:lnTo>
                  <a:lnTo>
                    <a:pt x="212418" y="1342196"/>
                  </a:lnTo>
                  <a:lnTo>
                    <a:pt x="211476" y="1345139"/>
                  </a:lnTo>
                  <a:lnTo>
                    <a:pt x="210531" y="1348083"/>
                  </a:lnTo>
                  <a:lnTo>
                    <a:pt x="209582" y="1351026"/>
                  </a:lnTo>
                  <a:lnTo>
                    <a:pt x="208628" y="1353969"/>
                  </a:lnTo>
                  <a:lnTo>
                    <a:pt x="207671" y="1356913"/>
                  </a:lnTo>
                  <a:lnTo>
                    <a:pt x="206709" y="1359856"/>
                  </a:lnTo>
                  <a:lnTo>
                    <a:pt x="205744" y="1362800"/>
                  </a:lnTo>
                  <a:lnTo>
                    <a:pt x="204776" y="1365743"/>
                  </a:lnTo>
                  <a:lnTo>
                    <a:pt x="203803" y="1368687"/>
                  </a:lnTo>
                  <a:lnTo>
                    <a:pt x="202829" y="1371630"/>
                  </a:lnTo>
                  <a:lnTo>
                    <a:pt x="201851" y="1374573"/>
                  </a:lnTo>
                  <a:lnTo>
                    <a:pt x="200870" y="1377517"/>
                  </a:lnTo>
                  <a:lnTo>
                    <a:pt x="199888" y="1380460"/>
                  </a:lnTo>
                  <a:lnTo>
                    <a:pt x="198902" y="1383404"/>
                  </a:lnTo>
                  <a:lnTo>
                    <a:pt x="197916" y="1386347"/>
                  </a:lnTo>
                  <a:lnTo>
                    <a:pt x="196927" y="1389290"/>
                  </a:lnTo>
                  <a:lnTo>
                    <a:pt x="195937" y="1392234"/>
                  </a:lnTo>
                  <a:lnTo>
                    <a:pt x="194947" y="1395177"/>
                  </a:lnTo>
                  <a:lnTo>
                    <a:pt x="193955" y="1398121"/>
                  </a:lnTo>
                  <a:lnTo>
                    <a:pt x="192964" y="1401064"/>
                  </a:lnTo>
                  <a:lnTo>
                    <a:pt x="191972" y="1404007"/>
                  </a:lnTo>
                  <a:lnTo>
                    <a:pt x="190981" y="1406951"/>
                  </a:lnTo>
                  <a:lnTo>
                    <a:pt x="189990" y="1409894"/>
                  </a:lnTo>
                  <a:lnTo>
                    <a:pt x="189000" y="1412838"/>
                  </a:lnTo>
                  <a:lnTo>
                    <a:pt x="188012" y="1415781"/>
                  </a:lnTo>
                  <a:lnTo>
                    <a:pt x="187026" y="1418725"/>
                  </a:lnTo>
                  <a:lnTo>
                    <a:pt x="186041" y="1421668"/>
                  </a:lnTo>
                  <a:lnTo>
                    <a:pt x="185060" y="1424611"/>
                  </a:lnTo>
                  <a:lnTo>
                    <a:pt x="184080" y="1427555"/>
                  </a:lnTo>
                  <a:lnTo>
                    <a:pt x="183104" y="1430498"/>
                  </a:lnTo>
                  <a:lnTo>
                    <a:pt x="182133" y="1433442"/>
                  </a:lnTo>
                  <a:lnTo>
                    <a:pt x="181164" y="1436385"/>
                  </a:lnTo>
                  <a:lnTo>
                    <a:pt x="180200" y="1439328"/>
                  </a:lnTo>
                  <a:lnTo>
                    <a:pt x="179242" y="1442272"/>
                  </a:lnTo>
                  <a:lnTo>
                    <a:pt x="178286" y="1445215"/>
                  </a:lnTo>
                  <a:lnTo>
                    <a:pt x="177339" y="1448159"/>
                  </a:lnTo>
                  <a:lnTo>
                    <a:pt x="176396" y="1451102"/>
                  </a:lnTo>
                  <a:lnTo>
                    <a:pt x="175459" y="1454045"/>
                  </a:lnTo>
                  <a:lnTo>
                    <a:pt x="174531" y="1456989"/>
                  </a:lnTo>
                  <a:lnTo>
                    <a:pt x="173606" y="1459932"/>
                  </a:lnTo>
                  <a:lnTo>
                    <a:pt x="172691" y="1462876"/>
                  </a:lnTo>
                  <a:lnTo>
                    <a:pt x="171784" y="1465819"/>
                  </a:lnTo>
                  <a:lnTo>
                    <a:pt x="170881" y="1468763"/>
                  </a:lnTo>
                  <a:lnTo>
                    <a:pt x="169992" y="1471706"/>
                  </a:lnTo>
                  <a:lnTo>
                    <a:pt x="169108" y="1474649"/>
                  </a:lnTo>
                  <a:lnTo>
                    <a:pt x="168232" y="1477593"/>
                  </a:lnTo>
                  <a:lnTo>
                    <a:pt x="167369" y="1480536"/>
                  </a:lnTo>
                  <a:lnTo>
                    <a:pt x="166512" y="1483480"/>
                  </a:lnTo>
                  <a:lnTo>
                    <a:pt x="165666" y="1486423"/>
                  </a:lnTo>
                  <a:lnTo>
                    <a:pt x="164831" y="1489366"/>
                  </a:lnTo>
                  <a:lnTo>
                    <a:pt x="164002" y="1492310"/>
                  </a:lnTo>
                  <a:lnTo>
                    <a:pt x="163189" y="1495253"/>
                  </a:lnTo>
                  <a:lnTo>
                    <a:pt x="162384" y="1498197"/>
                  </a:lnTo>
                  <a:lnTo>
                    <a:pt x="161588" y="1501140"/>
                  </a:lnTo>
                  <a:lnTo>
                    <a:pt x="160808" y="1504084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12881" y="1525002"/>
              <a:ext cx="229935" cy="1311937"/>
            </a:xfrm>
            <a:custGeom>
              <a:avLst/>
              <a:pathLst>
                <a:path w="229935" h="1311937">
                  <a:moveTo>
                    <a:pt x="89315" y="1311937"/>
                  </a:moveTo>
                  <a:lnTo>
                    <a:pt x="88753" y="1309369"/>
                  </a:lnTo>
                  <a:lnTo>
                    <a:pt x="88190" y="1306802"/>
                  </a:lnTo>
                  <a:lnTo>
                    <a:pt x="87624" y="1304234"/>
                  </a:lnTo>
                  <a:lnTo>
                    <a:pt x="87057" y="1301667"/>
                  </a:lnTo>
                  <a:lnTo>
                    <a:pt x="86489" y="1299100"/>
                  </a:lnTo>
                  <a:lnTo>
                    <a:pt x="85920" y="1296532"/>
                  </a:lnTo>
                  <a:lnTo>
                    <a:pt x="85350" y="1293965"/>
                  </a:lnTo>
                  <a:lnTo>
                    <a:pt x="84780" y="1291397"/>
                  </a:lnTo>
                  <a:lnTo>
                    <a:pt x="84210" y="1288830"/>
                  </a:lnTo>
                  <a:lnTo>
                    <a:pt x="83640" y="1286263"/>
                  </a:lnTo>
                  <a:lnTo>
                    <a:pt x="83071" y="1283695"/>
                  </a:lnTo>
                  <a:lnTo>
                    <a:pt x="82502" y="1281128"/>
                  </a:lnTo>
                  <a:lnTo>
                    <a:pt x="81935" y="1278561"/>
                  </a:lnTo>
                  <a:lnTo>
                    <a:pt x="81369" y="1275993"/>
                  </a:lnTo>
                  <a:lnTo>
                    <a:pt x="80805" y="1273426"/>
                  </a:lnTo>
                  <a:lnTo>
                    <a:pt x="80242" y="1270858"/>
                  </a:lnTo>
                  <a:lnTo>
                    <a:pt x="79681" y="1268291"/>
                  </a:lnTo>
                  <a:lnTo>
                    <a:pt x="79123" y="1265724"/>
                  </a:lnTo>
                  <a:lnTo>
                    <a:pt x="78567" y="1263156"/>
                  </a:lnTo>
                  <a:lnTo>
                    <a:pt x="78013" y="1260589"/>
                  </a:lnTo>
                  <a:lnTo>
                    <a:pt x="77464" y="1258021"/>
                  </a:lnTo>
                  <a:lnTo>
                    <a:pt x="76916" y="1255454"/>
                  </a:lnTo>
                  <a:lnTo>
                    <a:pt x="76372" y="1252887"/>
                  </a:lnTo>
                  <a:lnTo>
                    <a:pt x="75832" y="1250319"/>
                  </a:lnTo>
                  <a:lnTo>
                    <a:pt x="75294" y="1247752"/>
                  </a:lnTo>
                  <a:lnTo>
                    <a:pt x="74761" y="1245184"/>
                  </a:lnTo>
                  <a:lnTo>
                    <a:pt x="74231" y="1242617"/>
                  </a:lnTo>
                  <a:lnTo>
                    <a:pt x="73705" y="1240050"/>
                  </a:lnTo>
                  <a:lnTo>
                    <a:pt x="73184" y="1237482"/>
                  </a:lnTo>
                  <a:lnTo>
                    <a:pt x="72665" y="1234915"/>
                  </a:lnTo>
                  <a:lnTo>
                    <a:pt x="72153" y="1232347"/>
                  </a:lnTo>
                  <a:lnTo>
                    <a:pt x="71643" y="1229780"/>
                  </a:lnTo>
                  <a:lnTo>
                    <a:pt x="71138" y="1227213"/>
                  </a:lnTo>
                  <a:lnTo>
                    <a:pt x="70637" y="1224645"/>
                  </a:lnTo>
                  <a:lnTo>
                    <a:pt x="70139" y="1222078"/>
                  </a:lnTo>
                  <a:lnTo>
                    <a:pt x="69648" y="1219511"/>
                  </a:lnTo>
                  <a:lnTo>
                    <a:pt x="69160" y="1216943"/>
                  </a:lnTo>
                  <a:lnTo>
                    <a:pt x="68675" y="1214376"/>
                  </a:lnTo>
                  <a:lnTo>
                    <a:pt x="68196" y="1211808"/>
                  </a:lnTo>
                  <a:lnTo>
                    <a:pt x="67719" y="1209241"/>
                  </a:lnTo>
                  <a:lnTo>
                    <a:pt x="67248" y="1206674"/>
                  </a:lnTo>
                  <a:lnTo>
                    <a:pt x="66780" y="1204106"/>
                  </a:lnTo>
                  <a:lnTo>
                    <a:pt x="66315" y="1201539"/>
                  </a:lnTo>
                  <a:lnTo>
                    <a:pt x="65855" y="1198971"/>
                  </a:lnTo>
                  <a:lnTo>
                    <a:pt x="65398" y="1196404"/>
                  </a:lnTo>
                  <a:lnTo>
                    <a:pt x="64945" y="1193837"/>
                  </a:lnTo>
                  <a:lnTo>
                    <a:pt x="64495" y="1191269"/>
                  </a:lnTo>
                  <a:lnTo>
                    <a:pt x="64047" y="1188702"/>
                  </a:lnTo>
                  <a:lnTo>
                    <a:pt x="63604" y="1186134"/>
                  </a:lnTo>
                  <a:lnTo>
                    <a:pt x="63163" y="1183567"/>
                  </a:lnTo>
                  <a:lnTo>
                    <a:pt x="62725" y="1181000"/>
                  </a:lnTo>
                  <a:lnTo>
                    <a:pt x="62289" y="1178432"/>
                  </a:lnTo>
                  <a:lnTo>
                    <a:pt x="61855" y="1175865"/>
                  </a:lnTo>
                  <a:lnTo>
                    <a:pt x="61424" y="1173297"/>
                  </a:lnTo>
                  <a:lnTo>
                    <a:pt x="60995" y="1170730"/>
                  </a:lnTo>
                  <a:lnTo>
                    <a:pt x="60567" y="1168163"/>
                  </a:lnTo>
                  <a:lnTo>
                    <a:pt x="60141" y="1165595"/>
                  </a:lnTo>
                  <a:lnTo>
                    <a:pt x="59716" y="1163028"/>
                  </a:lnTo>
                  <a:lnTo>
                    <a:pt x="59293" y="1160461"/>
                  </a:lnTo>
                  <a:lnTo>
                    <a:pt x="58870" y="1157893"/>
                  </a:lnTo>
                  <a:lnTo>
                    <a:pt x="58448" y="1155326"/>
                  </a:lnTo>
                  <a:lnTo>
                    <a:pt x="58026" y="1152758"/>
                  </a:lnTo>
                  <a:lnTo>
                    <a:pt x="57605" y="1150191"/>
                  </a:lnTo>
                  <a:lnTo>
                    <a:pt x="57183" y="1147624"/>
                  </a:lnTo>
                  <a:lnTo>
                    <a:pt x="56762" y="1145056"/>
                  </a:lnTo>
                  <a:lnTo>
                    <a:pt x="56340" y="1142489"/>
                  </a:lnTo>
                  <a:lnTo>
                    <a:pt x="55918" y="1139921"/>
                  </a:lnTo>
                  <a:lnTo>
                    <a:pt x="55495" y="1137354"/>
                  </a:lnTo>
                  <a:lnTo>
                    <a:pt x="55071" y="1134787"/>
                  </a:lnTo>
                  <a:lnTo>
                    <a:pt x="54646" y="1132219"/>
                  </a:lnTo>
                  <a:lnTo>
                    <a:pt x="54220" y="1129652"/>
                  </a:lnTo>
                  <a:lnTo>
                    <a:pt x="53792" y="1127084"/>
                  </a:lnTo>
                  <a:lnTo>
                    <a:pt x="53362" y="1124517"/>
                  </a:lnTo>
                  <a:lnTo>
                    <a:pt x="52931" y="1121950"/>
                  </a:lnTo>
                  <a:lnTo>
                    <a:pt x="52498" y="1119382"/>
                  </a:lnTo>
                  <a:lnTo>
                    <a:pt x="52063" y="1116815"/>
                  </a:lnTo>
                  <a:lnTo>
                    <a:pt x="51625" y="1114247"/>
                  </a:lnTo>
                  <a:lnTo>
                    <a:pt x="51185" y="1111680"/>
                  </a:lnTo>
                  <a:lnTo>
                    <a:pt x="50743" y="1109113"/>
                  </a:lnTo>
                  <a:lnTo>
                    <a:pt x="50298" y="1106545"/>
                  </a:lnTo>
                  <a:lnTo>
                    <a:pt x="49851" y="1103978"/>
                  </a:lnTo>
                  <a:lnTo>
                    <a:pt x="49401" y="1101411"/>
                  </a:lnTo>
                  <a:lnTo>
                    <a:pt x="48947" y="1098843"/>
                  </a:lnTo>
                  <a:lnTo>
                    <a:pt x="48492" y="1096276"/>
                  </a:lnTo>
                  <a:lnTo>
                    <a:pt x="48032" y="1093708"/>
                  </a:lnTo>
                  <a:lnTo>
                    <a:pt x="47571" y="1091141"/>
                  </a:lnTo>
                  <a:lnTo>
                    <a:pt x="47106" y="1088574"/>
                  </a:lnTo>
                  <a:lnTo>
                    <a:pt x="46637" y="1086006"/>
                  </a:lnTo>
                  <a:lnTo>
                    <a:pt x="46167" y="1083439"/>
                  </a:lnTo>
                  <a:lnTo>
                    <a:pt x="45691" y="1080871"/>
                  </a:lnTo>
                  <a:lnTo>
                    <a:pt x="45214" y="1078304"/>
                  </a:lnTo>
                  <a:lnTo>
                    <a:pt x="44734" y="1075737"/>
                  </a:lnTo>
                  <a:lnTo>
                    <a:pt x="44249" y="1073169"/>
                  </a:lnTo>
                  <a:lnTo>
                    <a:pt x="43763" y="1070602"/>
                  </a:lnTo>
                  <a:lnTo>
                    <a:pt x="43273" y="1068034"/>
                  </a:lnTo>
                  <a:lnTo>
                    <a:pt x="42780" y="1065467"/>
                  </a:lnTo>
                  <a:lnTo>
                    <a:pt x="42284" y="1062900"/>
                  </a:lnTo>
                  <a:lnTo>
                    <a:pt x="41785" y="1060332"/>
                  </a:lnTo>
                  <a:lnTo>
                    <a:pt x="41284" y="1057765"/>
                  </a:lnTo>
                  <a:lnTo>
                    <a:pt x="40779" y="1055197"/>
                  </a:lnTo>
                  <a:lnTo>
                    <a:pt x="40271" y="1052630"/>
                  </a:lnTo>
                  <a:lnTo>
                    <a:pt x="39762" y="1050063"/>
                  </a:lnTo>
                  <a:lnTo>
                    <a:pt x="39249" y="1047495"/>
                  </a:lnTo>
                  <a:lnTo>
                    <a:pt x="38734" y="1044928"/>
                  </a:lnTo>
                  <a:lnTo>
                    <a:pt x="38217" y="1042360"/>
                  </a:lnTo>
                  <a:lnTo>
                    <a:pt x="37697" y="1039793"/>
                  </a:lnTo>
                  <a:lnTo>
                    <a:pt x="37176" y="1037226"/>
                  </a:lnTo>
                  <a:lnTo>
                    <a:pt x="36652" y="1034658"/>
                  </a:lnTo>
                  <a:lnTo>
                    <a:pt x="36127" y="1032091"/>
                  </a:lnTo>
                  <a:lnTo>
                    <a:pt x="35599" y="1029524"/>
                  </a:lnTo>
                  <a:lnTo>
                    <a:pt x="35070" y="1026956"/>
                  </a:lnTo>
                  <a:lnTo>
                    <a:pt x="34540" y="1024389"/>
                  </a:lnTo>
                  <a:lnTo>
                    <a:pt x="34007" y="1021821"/>
                  </a:lnTo>
                  <a:lnTo>
                    <a:pt x="33474" y="1019254"/>
                  </a:lnTo>
                  <a:lnTo>
                    <a:pt x="32939" y="1016687"/>
                  </a:lnTo>
                  <a:lnTo>
                    <a:pt x="32403" y="1014119"/>
                  </a:lnTo>
                  <a:lnTo>
                    <a:pt x="31867" y="1011552"/>
                  </a:lnTo>
                  <a:lnTo>
                    <a:pt x="31330" y="1008984"/>
                  </a:lnTo>
                  <a:lnTo>
                    <a:pt x="30792" y="1006417"/>
                  </a:lnTo>
                  <a:lnTo>
                    <a:pt x="30253" y="1003850"/>
                  </a:lnTo>
                  <a:lnTo>
                    <a:pt x="29714" y="1001282"/>
                  </a:lnTo>
                  <a:lnTo>
                    <a:pt x="29175" y="998715"/>
                  </a:lnTo>
                  <a:lnTo>
                    <a:pt x="28636" y="996147"/>
                  </a:lnTo>
                  <a:lnTo>
                    <a:pt x="28097" y="993580"/>
                  </a:lnTo>
                  <a:lnTo>
                    <a:pt x="27558" y="991013"/>
                  </a:lnTo>
                  <a:lnTo>
                    <a:pt x="27020" y="988445"/>
                  </a:lnTo>
                  <a:lnTo>
                    <a:pt x="26481" y="985878"/>
                  </a:lnTo>
                  <a:lnTo>
                    <a:pt x="25944" y="983310"/>
                  </a:lnTo>
                  <a:lnTo>
                    <a:pt x="25407" y="980743"/>
                  </a:lnTo>
                  <a:lnTo>
                    <a:pt x="24871" y="978176"/>
                  </a:lnTo>
                  <a:lnTo>
                    <a:pt x="24336" y="975608"/>
                  </a:lnTo>
                  <a:lnTo>
                    <a:pt x="23802" y="973041"/>
                  </a:lnTo>
                  <a:lnTo>
                    <a:pt x="23269" y="970474"/>
                  </a:lnTo>
                  <a:lnTo>
                    <a:pt x="22738" y="967906"/>
                  </a:lnTo>
                  <a:lnTo>
                    <a:pt x="22208" y="965339"/>
                  </a:lnTo>
                  <a:lnTo>
                    <a:pt x="21681" y="962771"/>
                  </a:lnTo>
                  <a:lnTo>
                    <a:pt x="21155" y="960204"/>
                  </a:lnTo>
                  <a:lnTo>
                    <a:pt x="20630" y="957637"/>
                  </a:lnTo>
                  <a:lnTo>
                    <a:pt x="20109" y="955069"/>
                  </a:lnTo>
                  <a:lnTo>
                    <a:pt x="19588" y="952502"/>
                  </a:lnTo>
                  <a:lnTo>
                    <a:pt x="19072" y="949934"/>
                  </a:lnTo>
                  <a:lnTo>
                    <a:pt x="18557" y="947367"/>
                  </a:lnTo>
                  <a:lnTo>
                    <a:pt x="18045" y="944800"/>
                  </a:lnTo>
                  <a:lnTo>
                    <a:pt x="17536" y="942232"/>
                  </a:lnTo>
                  <a:lnTo>
                    <a:pt x="17030" y="939665"/>
                  </a:lnTo>
                  <a:lnTo>
                    <a:pt x="16527" y="937097"/>
                  </a:lnTo>
                  <a:lnTo>
                    <a:pt x="16028" y="934530"/>
                  </a:lnTo>
                  <a:lnTo>
                    <a:pt x="15531" y="931963"/>
                  </a:lnTo>
                  <a:lnTo>
                    <a:pt x="15040" y="929395"/>
                  </a:lnTo>
                  <a:lnTo>
                    <a:pt x="14552" y="926828"/>
                  </a:lnTo>
                  <a:lnTo>
                    <a:pt x="14067" y="924260"/>
                  </a:lnTo>
                  <a:lnTo>
                    <a:pt x="13588" y="921693"/>
                  </a:lnTo>
                  <a:lnTo>
                    <a:pt x="13111" y="919126"/>
                  </a:lnTo>
                  <a:lnTo>
                    <a:pt x="12642" y="916558"/>
                  </a:lnTo>
                  <a:lnTo>
                    <a:pt x="12176" y="913991"/>
                  </a:lnTo>
                  <a:lnTo>
                    <a:pt x="11715" y="911424"/>
                  </a:lnTo>
                  <a:lnTo>
                    <a:pt x="11260" y="908856"/>
                  </a:lnTo>
                  <a:lnTo>
                    <a:pt x="10808" y="906289"/>
                  </a:lnTo>
                  <a:lnTo>
                    <a:pt x="10365" y="903721"/>
                  </a:lnTo>
                  <a:lnTo>
                    <a:pt x="9927" y="901154"/>
                  </a:lnTo>
                  <a:lnTo>
                    <a:pt x="9494" y="898587"/>
                  </a:lnTo>
                  <a:lnTo>
                    <a:pt x="9069" y="896019"/>
                  </a:lnTo>
                  <a:lnTo>
                    <a:pt x="8648" y="893452"/>
                  </a:lnTo>
                  <a:lnTo>
                    <a:pt x="8237" y="890884"/>
                  </a:lnTo>
                  <a:lnTo>
                    <a:pt x="7831" y="888317"/>
                  </a:lnTo>
                  <a:lnTo>
                    <a:pt x="7432" y="885750"/>
                  </a:lnTo>
                  <a:lnTo>
                    <a:pt x="7043" y="883182"/>
                  </a:lnTo>
                  <a:lnTo>
                    <a:pt x="6659" y="880615"/>
                  </a:lnTo>
                  <a:lnTo>
                    <a:pt x="6285" y="878047"/>
                  </a:lnTo>
                  <a:lnTo>
                    <a:pt x="5920" y="875480"/>
                  </a:lnTo>
                  <a:lnTo>
                    <a:pt x="5560" y="872913"/>
                  </a:lnTo>
                  <a:lnTo>
                    <a:pt x="5214" y="870345"/>
                  </a:lnTo>
                  <a:lnTo>
                    <a:pt x="4873" y="867778"/>
                  </a:lnTo>
                  <a:lnTo>
                    <a:pt x="4543" y="865210"/>
                  </a:lnTo>
                  <a:lnTo>
                    <a:pt x="4223" y="862643"/>
                  </a:lnTo>
                  <a:lnTo>
                    <a:pt x="3910" y="860076"/>
                  </a:lnTo>
                  <a:lnTo>
                    <a:pt x="3612" y="857508"/>
                  </a:lnTo>
                  <a:lnTo>
                    <a:pt x="3321" y="854941"/>
                  </a:lnTo>
                  <a:lnTo>
                    <a:pt x="3041" y="852374"/>
                  </a:lnTo>
                  <a:lnTo>
                    <a:pt x="2774" y="849806"/>
                  </a:lnTo>
                  <a:lnTo>
                    <a:pt x="2514" y="847239"/>
                  </a:lnTo>
                  <a:lnTo>
                    <a:pt x="2270" y="844671"/>
                  </a:lnTo>
                  <a:lnTo>
                    <a:pt x="2035" y="842104"/>
                  </a:lnTo>
                  <a:lnTo>
                    <a:pt x="1810" y="839537"/>
                  </a:lnTo>
                  <a:lnTo>
                    <a:pt x="1602" y="836969"/>
                  </a:lnTo>
                  <a:lnTo>
                    <a:pt x="1401" y="834402"/>
                  </a:lnTo>
                  <a:lnTo>
                    <a:pt x="1216" y="831834"/>
                  </a:lnTo>
                  <a:lnTo>
                    <a:pt x="1043" y="829267"/>
                  </a:lnTo>
                  <a:lnTo>
                    <a:pt x="879" y="826700"/>
                  </a:lnTo>
                  <a:lnTo>
                    <a:pt x="735" y="824132"/>
                  </a:lnTo>
                  <a:lnTo>
                    <a:pt x="599" y="821565"/>
                  </a:lnTo>
                  <a:lnTo>
                    <a:pt x="478" y="818997"/>
                  </a:lnTo>
                  <a:lnTo>
                    <a:pt x="371" y="816430"/>
                  </a:lnTo>
                  <a:lnTo>
                    <a:pt x="273" y="813863"/>
                  </a:lnTo>
                  <a:lnTo>
                    <a:pt x="196" y="811295"/>
                  </a:lnTo>
                  <a:lnTo>
                    <a:pt x="128" y="808728"/>
                  </a:lnTo>
                  <a:lnTo>
                    <a:pt x="74" y="806160"/>
                  </a:lnTo>
                  <a:lnTo>
                    <a:pt x="37" y="803593"/>
                  </a:lnTo>
                  <a:lnTo>
                    <a:pt x="8" y="801026"/>
                  </a:lnTo>
                  <a:lnTo>
                    <a:pt x="0" y="798458"/>
                  </a:lnTo>
                  <a:lnTo>
                    <a:pt x="2" y="795891"/>
                  </a:lnTo>
                  <a:lnTo>
                    <a:pt x="16" y="793324"/>
                  </a:lnTo>
                  <a:lnTo>
                    <a:pt x="50" y="790756"/>
                  </a:lnTo>
                  <a:lnTo>
                    <a:pt x="91" y="788189"/>
                  </a:lnTo>
                  <a:lnTo>
                    <a:pt x="152" y="785621"/>
                  </a:lnTo>
                  <a:lnTo>
                    <a:pt x="224" y="783054"/>
                  </a:lnTo>
                  <a:lnTo>
                    <a:pt x="308" y="780487"/>
                  </a:lnTo>
                  <a:lnTo>
                    <a:pt x="411" y="777919"/>
                  </a:lnTo>
                  <a:lnTo>
                    <a:pt x="522" y="775352"/>
                  </a:lnTo>
                  <a:lnTo>
                    <a:pt x="650" y="772784"/>
                  </a:lnTo>
                  <a:lnTo>
                    <a:pt x="791" y="770217"/>
                  </a:lnTo>
                  <a:lnTo>
                    <a:pt x="940" y="767650"/>
                  </a:lnTo>
                  <a:lnTo>
                    <a:pt x="1110" y="765082"/>
                  </a:lnTo>
                  <a:lnTo>
                    <a:pt x="1288" y="762515"/>
                  </a:lnTo>
                  <a:lnTo>
                    <a:pt x="1480" y="759947"/>
                  </a:lnTo>
                  <a:lnTo>
                    <a:pt x="1686" y="757380"/>
                  </a:lnTo>
                  <a:lnTo>
                    <a:pt x="1899" y="754813"/>
                  </a:lnTo>
                  <a:lnTo>
                    <a:pt x="2130" y="752245"/>
                  </a:lnTo>
                  <a:lnTo>
                    <a:pt x="2370" y="749678"/>
                  </a:lnTo>
                  <a:lnTo>
                    <a:pt x="2621" y="747110"/>
                  </a:lnTo>
                  <a:lnTo>
                    <a:pt x="2885" y="744543"/>
                  </a:lnTo>
                  <a:lnTo>
                    <a:pt x="3157" y="741976"/>
                  </a:lnTo>
                  <a:lnTo>
                    <a:pt x="3443" y="739408"/>
                  </a:lnTo>
                  <a:lnTo>
                    <a:pt x="3738" y="736841"/>
                  </a:lnTo>
                  <a:lnTo>
                    <a:pt x="4041" y="734274"/>
                  </a:lnTo>
                  <a:lnTo>
                    <a:pt x="4358" y="731706"/>
                  </a:lnTo>
                  <a:lnTo>
                    <a:pt x="4680" y="729139"/>
                  </a:lnTo>
                  <a:lnTo>
                    <a:pt x="5015" y="726571"/>
                  </a:lnTo>
                  <a:lnTo>
                    <a:pt x="5357" y="724004"/>
                  </a:lnTo>
                  <a:lnTo>
                    <a:pt x="5706" y="721437"/>
                  </a:lnTo>
                  <a:lnTo>
                    <a:pt x="6066" y="718869"/>
                  </a:lnTo>
                  <a:lnTo>
                    <a:pt x="6432" y="716302"/>
                  </a:lnTo>
                  <a:lnTo>
                    <a:pt x="6806" y="713734"/>
                  </a:lnTo>
                  <a:lnTo>
                    <a:pt x="7188" y="711167"/>
                  </a:lnTo>
                  <a:lnTo>
                    <a:pt x="7574" y="708600"/>
                  </a:lnTo>
                  <a:lnTo>
                    <a:pt x="7970" y="706032"/>
                  </a:lnTo>
                  <a:lnTo>
                    <a:pt x="8370" y="703465"/>
                  </a:lnTo>
                  <a:lnTo>
                    <a:pt x="8776" y="700897"/>
                  </a:lnTo>
                  <a:lnTo>
                    <a:pt x="9189" y="698330"/>
                  </a:lnTo>
                  <a:lnTo>
                    <a:pt x="9604" y="695763"/>
                  </a:lnTo>
                  <a:lnTo>
                    <a:pt x="10028" y="693195"/>
                  </a:lnTo>
                  <a:lnTo>
                    <a:pt x="10454" y="690628"/>
                  </a:lnTo>
                  <a:lnTo>
                    <a:pt x="10884" y="688060"/>
                  </a:lnTo>
                  <a:lnTo>
                    <a:pt x="11319" y="685493"/>
                  </a:lnTo>
                  <a:lnTo>
                    <a:pt x="11757" y="682926"/>
                  </a:lnTo>
                  <a:lnTo>
                    <a:pt x="12199" y="680358"/>
                  </a:lnTo>
                  <a:lnTo>
                    <a:pt x="12643" y="677791"/>
                  </a:lnTo>
                  <a:lnTo>
                    <a:pt x="13090" y="675223"/>
                  </a:lnTo>
                  <a:lnTo>
                    <a:pt x="13541" y="672656"/>
                  </a:lnTo>
                  <a:lnTo>
                    <a:pt x="13993" y="670089"/>
                  </a:lnTo>
                  <a:lnTo>
                    <a:pt x="14447" y="667521"/>
                  </a:lnTo>
                  <a:lnTo>
                    <a:pt x="14903" y="664954"/>
                  </a:lnTo>
                  <a:lnTo>
                    <a:pt x="15360" y="662387"/>
                  </a:lnTo>
                  <a:lnTo>
                    <a:pt x="15819" y="659819"/>
                  </a:lnTo>
                  <a:lnTo>
                    <a:pt x="16278" y="657252"/>
                  </a:lnTo>
                  <a:lnTo>
                    <a:pt x="16739" y="654684"/>
                  </a:lnTo>
                  <a:lnTo>
                    <a:pt x="17200" y="652117"/>
                  </a:lnTo>
                  <a:lnTo>
                    <a:pt x="17662" y="649550"/>
                  </a:lnTo>
                  <a:lnTo>
                    <a:pt x="18124" y="646982"/>
                  </a:lnTo>
                  <a:lnTo>
                    <a:pt x="18586" y="644415"/>
                  </a:lnTo>
                  <a:lnTo>
                    <a:pt x="19048" y="641847"/>
                  </a:lnTo>
                  <a:lnTo>
                    <a:pt x="19509" y="639280"/>
                  </a:lnTo>
                  <a:lnTo>
                    <a:pt x="19970" y="636713"/>
                  </a:lnTo>
                  <a:lnTo>
                    <a:pt x="20431" y="634145"/>
                  </a:lnTo>
                  <a:lnTo>
                    <a:pt x="20891" y="631578"/>
                  </a:lnTo>
                  <a:lnTo>
                    <a:pt x="21350" y="629010"/>
                  </a:lnTo>
                  <a:lnTo>
                    <a:pt x="21808" y="626443"/>
                  </a:lnTo>
                  <a:lnTo>
                    <a:pt x="22265" y="623876"/>
                  </a:lnTo>
                  <a:lnTo>
                    <a:pt x="22720" y="621308"/>
                  </a:lnTo>
                  <a:lnTo>
                    <a:pt x="23175" y="618741"/>
                  </a:lnTo>
                  <a:lnTo>
                    <a:pt x="23628" y="616173"/>
                  </a:lnTo>
                  <a:lnTo>
                    <a:pt x="24079" y="613606"/>
                  </a:lnTo>
                  <a:lnTo>
                    <a:pt x="24528" y="611039"/>
                  </a:lnTo>
                  <a:lnTo>
                    <a:pt x="24976" y="608471"/>
                  </a:lnTo>
                  <a:lnTo>
                    <a:pt x="25422" y="605904"/>
                  </a:lnTo>
                  <a:lnTo>
                    <a:pt x="25867" y="603337"/>
                  </a:lnTo>
                  <a:lnTo>
                    <a:pt x="26308" y="600769"/>
                  </a:lnTo>
                  <a:lnTo>
                    <a:pt x="26748" y="598202"/>
                  </a:lnTo>
                  <a:lnTo>
                    <a:pt x="27186" y="595634"/>
                  </a:lnTo>
                  <a:lnTo>
                    <a:pt x="27621" y="593067"/>
                  </a:lnTo>
                  <a:lnTo>
                    <a:pt x="28054" y="590500"/>
                  </a:lnTo>
                  <a:lnTo>
                    <a:pt x="28484" y="587932"/>
                  </a:lnTo>
                  <a:lnTo>
                    <a:pt x="28913" y="585365"/>
                  </a:lnTo>
                  <a:lnTo>
                    <a:pt x="29338" y="582797"/>
                  </a:lnTo>
                  <a:lnTo>
                    <a:pt x="29761" y="580230"/>
                  </a:lnTo>
                  <a:lnTo>
                    <a:pt x="30181" y="577663"/>
                  </a:lnTo>
                  <a:lnTo>
                    <a:pt x="30598" y="575095"/>
                  </a:lnTo>
                  <a:lnTo>
                    <a:pt x="31013" y="572528"/>
                  </a:lnTo>
                  <a:lnTo>
                    <a:pt x="31425" y="569960"/>
                  </a:lnTo>
                  <a:lnTo>
                    <a:pt x="31833" y="567393"/>
                  </a:lnTo>
                  <a:lnTo>
                    <a:pt x="32239" y="564826"/>
                  </a:lnTo>
                  <a:lnTo>
                    <a:pt x="32641" y="562258"/>
                  </a:lnTo>
                  <a:lnTo>
                    <a:pt x="33039" y="559691"/>
                  </a:lnTo>
                  <a:lnTo>
                    <a:pt x="33436" y="557123"/>
                  </a:lnTo>
                  <a:lnTo>
                    <a:pt x="33828" y="554556"/>
                  </a:lnTo>
                  <a:lnTo>
                    <a:pt x="34217" y="551989"/>
                  </a:lnTo>
                  <a:lnTo>
                    <a:pt x="34603" y="549421"/>
                  </a:lnTo>
                  <a:lnTo>
                    <a:pt x="34985" y="546854"/>
                  </a:lnTo>
                  <a:lnTo>
                    <a:pt x="35364" y="544287"/>
                  </a:lnTo>
                  <a:lnTo>
                    <a:pt x="35738" y="541719"/>
                  </a:lnTo>
                  <a:lnTo>
                    <a:pt x="36110" y="539152"/>
                  </a:lnTo>
                  <a:lnTo>
                    <a:pt x="36477" y="536584"/>
                  </a:lnTo>
                  <a:lnTo>
                    <a:pt x="36840" y="534017"/>
                  </a:lnTo>
                  <a:lnTo>
                    <a:pt x="37201" y="531450"/>
                  </a:lnTo>
                  <a:lnTo>
                    <a:pt x="37556" y="528882"/>
                  </a:lnTo>
                  <a:lnTo>
                    <a:pt x="37908" y="526315"/>
                  </a:lnTo>
                  <a:lnTo>
                    <a:pt x="38257" y="523747"/>
                  </a:lnTo>
                  <a:lnTo>
                    <a:pt x="38600" y="521180"/>
                  </a:lnTo>
                  <a:lnTo>
                    <a:pt x="38941" y="518613"/>
                  </a:lnTo>
                  <a:lnTo>
                    <a:pt x="39276" y="516045"/>
                  </a:lnTo>
                  <a:lnTo>
                    <a:pt x="39608" y="513478"/>
                  </a:lnTo>
                  <a:lnTo>
                    <a:pt x="39936" y="510910"/>
                  </a:lnTo>
                  <a:lnTo>
                    <a:pt x="40259" y="508343"/>
                  </a:lnTo>
                  <a:lnTo>
                    <a:pt x="40579" y="505776"/>
                  </a:lnTo>
                  <a:lnTo>
                    <a:pt x="40894" y="503208"/>
                  </a:lnTo>
                  <a:lnTo>
                    <a:pt x="41204" y="500641"/>
                  </a:lnTo>
                  <a:lnTo>
                    <a:pt x="41512" y="498073"/>
                  </a:lnTo>
                  <a:lnTo>
                    <a:pt x="41814" y="495506"/>
                  </a:lnTo>
                  <a:lnTo>
                    <a:pt x="42113" y="492939"/>
                  </a:lnTo>
                  <a:lnTo>
                    <a:pt x="42408" y="490371"/>
                  </a:lnTo>
                  <a:lnTo>
                    <a:pt x="42698" y="487804"/>
                  </a:lnTo>
                  <a:lnTo>
                    <a:pt x="42985" y="485237"/>
                  </a:lnTo>
                  <a:lnTo>
                    <a:pt x="43267" y="482669"/>
                  </a:lnTo>
                  <a:lnTo>
                    <a:pt x="43546" y="480102"/>
                  </a:lnTo>
                  <a:lnTo>
                    <a:pt x="43821" y="477534"/>
                  </a:lnTo>
                  <a:lnTo>
                    <a:pt x="44091" y="474967"/>
                  </a:lnTo>
                  <a:lnTo>
                    <a:pt x="44359" y="472400"/>
                  </a:lnTo>
                  <a:lnTo>
                    <a:pt x="44623" y="469832"/>
                  </a:lnTo>
                  <a:lnTo>
                    <a:pt x="44883" y="467265"/>
                  </a:lnTo>
                  <a:lnTo>
                    <a:pt x="45141" y="464697"/>
                  </a:lnTo>
                  <a:lnTo>
                    <a:pt x="45394" y="462130"/>
                  </a:lnTo>
                  <a:lnTo>
                    <a:pt x="45645" y="459563"/>
                  </a:lnTo>
                  <a:lnTo>
                    <a:pt x="45892" y="456995"/>
                  </a:lnTo>
                  <a:lnTo>
                    <a:pt x="46136" y="454428"/>
                  </a:lnTo>
                  <a:lnTo>
                    <a:pt x="46379" y="451860"/>
                  </a:lnTo>
                  <a:lnTo>
                    <a:pt x="46617" y="449293"/>
                  </a:lnTo>
                  <a:lnTo>
                    <a:pt x="46855" y="446726"/>
                  </a:lnTo>
                  <a:lnTo>
                    <a:pt x="47089" y="444158"/>
                  </a:lnTo>
                  <a:lnTo>
                    <a:pt x="47321" y="441591"/>
                  </a:lnTo>
                  <a:lnTo>
                    <a:pt x="47552" y="439023"/>
                  </a:lnTo>
                  <a:lnTo>
                    <a:pt x="47781" y="436456"/>
                  </a:lnTo>
                  <a:lnTo>
                    <a:pt x="48008" y="433889"/>
                  </a:lnTo>
                  <a:lnTo>
                    <a:pt x="48234" y="431321"/>
                  </a:lnTo>
                  <a:lnTo>
                    <a:pt x="48458" y="428754"/>
                  </a:lnTo>
                  <a:lnTo>
                    <a:pt x="48682" y="426187"/>
                  </a:lnTo>
                  <a:lnTo>
                    <a:pt x="48905" y="423619"/>
                  </a:lnTo>
                  <a:lnTo>
                    <a:pt x="49127" y="421052"/>
                  </a:lnTo>
                  <a:lnTo>
                    <a:pt x="49349" y="418484"/>
                  </a:lnTo>
                  <a:lnTo>
                    <a:pt x="49571" y="415917"/>
                  </a:lnTo>
                  <a:lnTo>
                    <a:pt x="49793" y="413350"/>
                  </a:lnTo>
                  <a:lnTo>
                    <a:pt x="50015" y="410782"/>
                  </a:lnTo>
                  <a:lnTo>
                    <a:pt x="50238" y="408215"/>
                  </a:lnTo>
                  <a:lnTo>
                    <a:pt x="50461" y="405647"/>
                  </a:lnTo>
                  <a:lnTo>
                    <a:pt x="50685" y="403080"/>
                  </a:lnTo>
                  <a:lnTo>
                    <a:pt x="50911" y="400513"/>
                  </a:lnTo>
                  <a:lnTo>
                    <a:pt x="51138" y="397945"/>
                  </a:lnTo>
                  <a:lnTo>
                    <a:pt x="51366" y="395378"/>
                  </a:lnTo>
                  <a:lnTo>
                    <a:pt x="51596" y="392810"/>
                  </a:lnTo>
                  <a:lnTo>
                    <a:pt x="51829" y="390243"/>
                  </a:lnTo>
                  <a:lnTo>
                    <a:pt x="52063" y="387676"/>
                  </a:lnTo>
                  <a:lnTo>
                    <a:pt x="52300" y="385108"/>
                  </a:lnTo>
                  <a:lnTo>
                    <a:pt x="52539" y="382541"/>
                  </a:lnTo>
                  <a:lnTo>
                    <a:pt x="52781" y="379973"/>
                  </a:lnTo>
                  <a:lnTo>
                    <a:pt x="53027" y="377406"/>
                  </a:lnTo>
                  <a:lnTo>
                    <a:pt x="53275" y="374839"/>
                  </a:lnTo>
                  <a:lnTo>
                    <a:pt x="53527" y="372271"/>
                  </a:lnTo>
                  <a:lnTo>
                    <a:pt x="53782" y="369704"/>
                  </a:lnTo>
                  <a:lnTo>
                    <a:pt x="54041" y="367137"/>
                  </a:lnTo>
                  <a:lnTo>
                    <a:pt x="54304" y="364569"/>
                  </a:lnTo>
                  <a:lnTo>
                    <a:pt x="54571" y="362002"/>
                  </a:lnTo>
                  <a:lnTo>
                    <a:pt x="54841" y="359434"/>
                  </a:lnTo>
                  <a:lnTo>
                    <a:pt x="55117" y="356867"/>
                  </a:lnTo>
                  <a:lnTo>
                    <a:pt x="55395" y="354300"/>
                  </a:lnTo>
                  <a:lnTo>
                    <a:pt x="55680" y="351732"/>
                  </a:lnTo>
                  <a:lnTo>
                    <a:pt x="55968" y="349165"/>
                  </a:lnTo>
                  <a:lnTo>
                    <a:pt x="56260" y="346597"/>
                  </a:lnTo>
                  <a:lnTo>
                    <a:pt x="56559" y="344030"/>
                  </a:lnTo>
                  <a:lnTo>
                    <a:pt x="56861" y="341463"/>
                  </a:lnTo>
                  <a:lnTo>
                    <a:pt x="57169" y="338895"/>
                  </a:lnTo>
                  <a:lnTo>
                    <a:pt x="57482" y="336328"/>
                  </a:lnTo>
                  <a:lnTo>
                    <a:pt x="57797" y="333760"/>
                  </a:lnTo>
                  <a:lnTo>
                    <a:pt x="58121" y="331193"/>
                  </a:lnTo>
                  <a:lnTo>
                    <a:pt x="58448" y="328626"/>
                  </a:lnTo>
                  <a:lnTo>
                    <a:pt x="58780" y="326058"/>
                  </a:lnTo>
                  <a:lnTo>
                    <a:pt x="59117" y="323491"/>
                  </a:lnTo>
                  <a:lnTo>
                    <a:pt x="59458" y="320923"/>
                  </a:lnTo>
                  <a:lnTo>
                    <a:pt x="59806" y="318356"/>
                  </a:lnTo>
                  <a:lnTo>
                    <a:pt x="60158" y="315789"/>
                  </a:lnTo>
                  <a:lnTo>
                    <a:pt x="60513" y="313221"/>
                  </a:lnTo>
                  <a:lnTo>
                    <a:pt x="60876" y="310654"/>
                  </a:lnTo>
                  <a:lnTo>
                    <a:pt x="61241" y="308086"/>
                  </a:lnTo>
                  <a:lnTo>
                    <a:pt x="61611" y="305519"/>
                  </a:lnTo>
                  <a:lnTo>
                    <a:pt x="61986" y="302952"/>
                  </a:lnTo>
                  <a:lnTo>
                    <a:pt x="62365" y="300384"/>
                  </a:lnTo>
                  <a:lnTo>
                    <a:pt x="62749" y="297817"/>
                  </a:lnTo>
                  <a:lnTo>
                    <a:pt x="63136" y="295250"/>
                  </a:lnTo>
                  <a:lnTo>
                    <a:pt x="63527" y="292682"/>
                  </a:lnTo>
                  <a:lnTo>
                    <a:pt x="63923" y="290115"/>
                  </a:lnTo>
                  <a:lnTo>
                    <a:pt x="64321" y="287547"/>
                  </a:lnTo>
                  <a:lnTo>
                    <a:pt x="64724" y="284980"/>
                  </a:lnTo>
                  <a:lnTo>
                    <a:pt x="65129" y="282413"/>
                  </a:lnTo>
                  <a:lnTo>
                    <a:pt x="65538" y="279845"/>
                  </a:lnTo>
                  <a:lnTo>
                    <a:pt x="65950" y="277278"/>
                  </a:lnTo>
                  <a:lnTo>
                    <a:pt x="66363" y="274710"/>
                  </a:lnTo>
                  <a:lnTo>
                    <a:pt x="66780" y="272143"/>
                  </a:lnTo>
                  <a:lnTo>
                    <a:pt x="67199" y="269576"/>
                  </a:lnTo>
                  <a:lnTo>
                    <a:pt x="67620" y="267008"/>
                  </a:lnTo>
                  <a:lnTo>
                    <a:pt x="68043" y="264441"/>
                  </a:lnTo>
                  <a:lnTo>
                    <a:pt x="68468" y="261873"/>
                  </a:lnTo>
                  <a:lnTo>
                    <a:pt x="68894" y="259306"/>
                  </a:lnTo>
                  <a:lnTo>
                    <a:pt x="69321" y="256739"/>
                  </a:lnTo>
                  <a:lnTo>
                    <a:pt x="69749" y="254171"/>
                  </a:lnTo>
                  <a:lnTo>
                    <a:pt x="70177" y="251604"/>
                  </a:lnTo>
                  <a:lnTo>
                    <a:pt x="70606" y="249036"/>
                  </a:lnTo>
                  <a:lnTo>
                    <a:pt x="71036" y="246469"/>
                  </a:lnTo>
                  <a:lnTo>
                    <a:pt x="71465" y="243902"/>
                  </a:lnTo>
                  <a:lnTo>
                    <a:pt x="71894" y="241334"/>
                  </a:lnTo>
                  <a:lnTo>
                    <a:pt x="72323" y="238767"/>
                  </a:lnTo>
                  <a:lnTo>
                    <a:pt x="72750" y="236200"/>
                  </a:lnTo>
                  <a:lnTo>
                    <a:pt x="73177" y="233632"/>
                  </a:lnTo>
                  <a:lnTo>
                    <a:pt x="73602" y="231065"/>
                  </a:lnTo>
                  <a:lnTo>
                    <a:pt x="74027" y="228497"/>
                  </a:lnTo>
                  <a:lnTo>
                    <a:pt x="74449" y="225930"/>
                  </a:lnTo>
                  <a:lnTo>
                    <a:pt x="74869" y="223363"/>
                  </a:lnTo>
                  <a:lnTo>
                    <a:pt x="75288" y="220795"/>
                  </a:lnTo>
                  <a:lnTo>
                    <a:pt x="75703" y="218228"/>
                  </a:lnTo>
                  <a:lnTo>
                    <a:pt x="76117" y="215660"/>
                  </a:lnTo>
                  <a:lnTo>
                    <a:pt x="76527" y="213093"/>
                  </a:lnTo>
                  <a:lnTo>
                    <a:pt x="76934" y="210526"/>
                  </a:lnTo>
                  <a:lnTo>
                    <a:pt x="77339" y="207958"/>
                  </a:lnTo>
                  <a:lnTo>
                    <a:pt x="77740" y="205391"/>
                  </a:lnTo>
                  <a:lnTo>
                    <a:pt x="78138" y="202823"/>
                  </a:lnTo>
                  <a:lnTo>
                    <a:pt x="78531" y="200256"/>
                  </a:lnTo>
                  <a:lnTo>
                    <a:pt x="78921" y="197689"/>
                  </a:lnTo>
                  <a:lnTo>
                    <a:pt x="79308" y="195121"/>
                  </a:lnTo>
                  <a:lnTo>
                    <a:pt x="79688" y="192554"/>
                  </a:lnTo>
                  <a:lnTo>
                    <a:pt x="80066" y="189986"/>
                  </a:lnTo>
                  <a:lnTo>
                    <a:pt x="80439" y="187419"/>
                  </a:lnTo>
                  <a:lnTo>
                    <a:pt x="80807" y="184852"/>
                  </a:lnTo>
                  <a:lnTo>
                    <a:pt x="81172" y="182284"/>
                  </a:lnTo>
                  <a:lnTo>
                    <a:pt x="81530" y="179717"/>
                  </a:lnTo>
                  <a:lnTo>
                    <a:pt x="81885" y="177150"/>
                  </a:lnTo>
                  <a:lnTo>
                    <a:pt x="82235" y="174582"/>
                  </a:lnTo>
                  <a:lnTo>
                    <a:pt x="82578" y="172015"/>
                  </a:lnTo>
                  <a:lnTo>
                    <a:pt x="82919" y="169447"/>
                  </a:lnTo>
                  <a:lnTo>
                    <a:pt x="83253" y="166880"/>
                  </a:lnTo>
                  <a:lnTo>
                    <a:pt x="83582" y="164313"/>
                  </a:lnTo>
                  <a:lnTo>
                    <a:pt x="83907" y="161745"/>
                  </a:lnTo>
                  <a:lnTo>
                    <a:pt x="84226" y="159178"/>
                  </a:lnTo>
                  <a:lnTo>
                    <a:pt x="84541" y="156610"/>
                  </a:lnTo>
                  <a:lnTo>
                    <a:pt x="84850" y="154043"/>
                  </a:lnTo>
                  <a:lnTo>
                    <a:pt x="85154" y="151476"/>
                  </a:lnTo>
                  <a:lnTo>
                    <a:pt x="85454" y="148908"/>
                  </a:lnTo>
                  <a:lnTo>
                    <a:pt x="85748" y="146341"/>
                  </a:lnTo>
                  <a:lnTo>
                    <a:pt x="86038" y="143773"/>
                  </a:lnTo>
                  <a:lnTo>
                    <a:pt x="86322" y="141206"/>
                  </a:lnTo>
                  <a:lnTo>
                    <a:pt x="86602" y="138639"/>
                  </a:lnTo>
                  <a:lnTo>
                    <a:pt x="86879" y="136071"/>
                  </a:lnTo>
                  <a:lnTo>
                    <a:pt x="87148" y="133504"/>
                  </a:lnTo>
                  <a:lnTo>
                    <a:pt x="87415" y="130936"/>
                  </a:lnTo>
                  <a:lnTo>
                    <a:pt x="87677" y="128369"/>
                  </a:lnTo>
                  <a:lnTo>
                    <a:pt x="87935" y="125802"/>
                  </a:lnTo>
                  <a:lnTo>
                    <a:pt x="88190" y="123234"/>
                  </a:lnTo>
                  <a:lnTo>
                    <a:pt x="88438" y="120667"/>
                  </a:lnTo>
                  <a:lnTo>
                    <a:pt x="88685" y="118100"/>
                  </a:lnTo>
                  <a:lnTo>
                    <a:pt x="88928" y="115532"/>
                  </a:lnTo>
                  <a:lnTo>
                    <a:pt x="89166" y="112965"/>
                  </a:lnTo>
                  <a:lnTo>
                    <a:pt x="89403" y="110397"/>
                  </a:lnTo>
                  <a:lnTo>
                    <a:pt x="89635" y="107830"/>
                  </a:lnTo>
                  <a:lnTo>
                    <a:pt x="89864" y="105263"/>
                  </a:lnTo>
                  <a:lnTo>
                    <a:pt x="90092" y="102695"/>
                  </a:lnTo>
                  <a:lnTo>
                    <a:pt x="90315" y="100128"/>
                  </a:lnTo>
                  <a:lnTo>
                    <a:pt x="90538" y="97560"/>
                  </a:lnTo>
                  <a:lnTo>
                    <a:pt x="90757" y="94993"/>
                  </a:lnTo>
                  <a:lnTo>
                    <a:pt x="90974" y="92426"/>
                  </a:lnTo>
                  <a:lnTo>
                    <a:pt x="91190" y="89858"/>
                  </a:lnTo>
                  <a:lnTo>
                    <a:pt x="91403" y="87291"/>
                  </a:lnTo>
                  <a:lnTo>
                    <a:pt x="91616" y="84723"/>
                  </a:lnTo>
                  <a:lnTo>
                    <a:pt x="91827" y="82156"/>
                  </a:lnTo>
                  <a:lnTo>
                    <a:pt x="92036" y="79589"/>
                  </a:lnTo>
                  <a:lnTo>
                    <a:pt x="92245" y="77021"/>
                  </a:lnTo>
                  <a:lnTo>
                    <a:pt x="92453" y="74454"/>
                  </a:lnTo>
                  <a:lnTo>
                    <a:pt x="92660" y="71886"/>
                  </a:lnTo>
                  <a:lnTo>
                    <a:pt x="92867" y="69319"/>
                  </a:lnTo>
                  <a:lnTo>
                    <a:pt x="93074" y="66752"/>
                  </a:lnTo>
                  <a:lnTo>
                    <a:pt x="93280" y="64184"/>
                  </a:lnTo>
                  <a:lnTo>
                    <a:pt x="93487" y="61617"/>
                  </a:lnTo>
                  <a:lnTo>
                    <a:pt x="93693" y="59050"/>
                  </a:lnTo>
                  <a:lnTo>
                    <a:pt x="93900" y="56482"/>
                  </a:lnTo>
                  <a:lnTo>
                    <a:pt x="94108" y="53915"/>
                  </a:lnTo>
                  <a:lnTo>
                    <a:pt x="94316" y="51347"/>
                  </a:lnTo>
                  <a:lnTo>
                    <a:pt x="94524" y="48780"/>
                  </a:lnTo>
                  <a:lnTo>
                    <a:pt x="94734" y="46213"/>
                  </a:lnTo>
                  <a:lnTo>
                    <a:pt x="94944" y="43645"/>
                  </a:lnTo>
                  <a:lnTo>
                    <a:pt x="95156" y="41078"/>
                  </a:lnTo>
                  <a:lnTo>
                    <a:pt x="95369" y="38510"/>
                  </a:lnTo>
                  <a:lnTo>
                    <a:pt x="95583" y="35943"/>
                  </a:lnTo>
                  <a:lnTo>
                    <a:pt x="95798" y="33376"/>
                  </a:lnTo>
                  <a:lnTo>
                    <a:pt x="96015" y="30808"/>
                  </a:lnTo>
                  <a:lnTo>
                    <a:pt x="96233" y="28241"/>
                  </a:lnTo>
                  <a:lnTo>
                    <a:pt x="96453" y="25673"/>
                  </a:lnTo>
                  <a:lnTo>
                    <a:pt x="96674" y="23106"/>
                  </a:lnTo>
                  <a:lnTo>
                    <a:pt x="96897" y="20539"/>
                  </a:lnTo>
                  <a:lnTo>
                    <a:pt x="97122" y="17971"/>
                  </a:lnTo>
                  <a:lnTo>
                    <a:pt x="97348" y="15404"/>
                  </a:lnTo>
                  <a:lnTo>
                    <a:pt x="97576" y="12836"/>
                  </a:lnTo>
                  <a:lnTo>
                    <a:pt x="97805" y="10269"/>
                  </a:lnTo>
                  <a:lnTo>
                    <a:pt x="98037" y="7702"/>
                  </a:lnTo>
                  <a:lnTo>
                    <a:pt x="98269" y="5134"/>
                  </a:lnTo>
                  <a:lnTo>
                    <a:pt x="98504" y="2567"/>
                  </a:lnTo>
                  <a:lnTo>
                    <a:pt x="98740" y="0"/>
                  </a:lnTo>
                  <a:lnTo>
                    <a:pt x="131195" y="0"/>
                  </a:lnTo>
                  <a:lnTo>
                    <a:pt x="131431" y="2567"/>
                  </a:lnTo>
                  <a:lnTo>
                    <a:pt x="131665" y="5134"/>
                  </a:lnTo>
                  <a:lnTo>
                    <a:pt x="131898" y="7702"/>
                  </a:lnTo>
                  <a:lnTo>
                    <a:pt x="132129" y="10269"/>
                  </a:lnTo>
                  <a:lnTo>
                    <a:pt x="132358" y="12836"/>
                  </a:lnTo>
                  <a:lnTo>
                    <a:pt x="132586" y="15404"/>
                  </a:lnTo>
                  <a:lnTo>
                    <a:pt x="132813" y="17971"/>
                  </a:lnTo>
                  <a:lnTo>
                    <a:pt x="133037" y="20539"/>
                  </a:lnTo>
                  <a:lnTo>
                    <a:pt x="133260" y="23106"/>
                  </a:lnTo>
                  <a:lnTo>
                    <a:pt x="133481" y="25673"/>
                  </a:lnTo>
                  <a:lnTo>
                    <a:pt x="133701" y="28241"/>
                  </a:lnTo>
                  <a:lnTo>
                    <a:pt x="133920" y="30808"/>
                  </a:lnTo>
                  <a:lnTo>
                    <a:pt x="134136" y="33376"/>
                  </a:lnTo>
                  <a:lnTo>
                    <a:pt x="134351" y="35943"/>
                  </a:lnTo>
                  <a:lnTo>
                    <a:pt x="134566" y="38510"/>
                  </a:lnTo>
                  <a:lnTo>
                    <a:pt x="134778" y="41078"/>
                  </a:lnTo>
                  <a:lnTo>
                    <a:pt x="134990" y="43645"/>
                  </a:lnTo>
                  <a:lnTo>
                    <a:pt x="135200" y="46213"/>
                  </a:lnTo>
                  <a:lnTo>
                    <a:pt x="135410" y="48780"/>
                  </a:lnTo>
                  <a:lnTo>
                    <a:pt x="135619" y="51347"/>
                  </a:lnTo>
                  <a:lnTo>
                    <a:pt x="135827" y="53915"/>
                  </a:lnTo>
                  <a:lnTo>
                    <a:pt x="136034" y="56482"/>
                  </a:lnTo>
                  <a:lnTo>
                    <a:pt x="136241" y="59050"/>
                  </a:lnTo>
                  <a:lnTo>
                    <a:pt x="136448" y="61617"/>
                  </a:lnTo>
                  <a:lnTo>
                    <a:pt x="136654" y="64184"/>
                  </a:lnTo>
                  <a:lnTo>
                    <a:pt x="136861" y="66752"/>
                  </a:lnTo>
                  <a:lnTo>
                    <a:pt x="137067" y="69319"/>
                  </a:lnTo>
                  <a:lnTo>
                    <a:pt x="137274" y="71886"/>
                  </a:lnTo>
                  <a:lnTo>
                    <a:pt x="137481" y="74454"/>
                  </a:lnTo>
                  <a:lnTo>
                    <a:pt x="137689" y="77021"/>
                  </a:lnTo>
                  <a:lnTo>
                    <a:pt x="137898" y="79589"/>
                  </a:lnTo>
                  <a:lnTo>
                    <a:pt x="138108" y="82156"/>
                  </a:lnTo>
                  <a:lnTo>
                    <a:pt x="138319" y="84723"/>
                  </a:lnTo>
                  <a:lnTo>
                    <a:pt x="138531" y="87291"/>
                  </a:lnTo>
                  <a:lnTo>
                    <a:pt x="138744" y="89858"/>
                  </a:lnTo>
                  <a:lnTo>
                    <a:pt x="138960" y="92426"/>
                  </a:lnTo>
                  <a:lnTo>
                    <a:pt x="139178" y="94993"/>
                  </a:lnTo>
                  <a:lnTo>
                    <a:pt x="139397" y="97560"/>
                  </a:lnTo>
                  <a:lnTo>
                    <a:pt x="139619" y="100128"/>
                  </a:lnTo>
                  <a:lnTo>
                    <a:pt x="139843" y="102695"/>
                  </a:lnTo>
                  <a:lnTo>
                    <a:pt x="140070" y="105263"/>
                  </a:lnTo>
                  <a:lnTo>
                    <a:pt x="140300" y="107830"/>
                  </a:lnTo>
                  <a:lnTo>
                    <a:pt x="140532" y="110397"/>
                  </a:lnTo>
                  <a:lnTo>
                    <a:pt x="140768" y="112965"/>
                  </a:lnTo>
                  <a:lnTo>
                    <a:pt x="141007" y="115532"/>
                  </a:lnTo>
                  <a:lnTo>
                    <a:pt x="141249" y="118100"/>
                  </a:lnTo>
                  <a:lnTo>
                    <a:pt x="141496" y="120667"/>
                  </a:lnTo>
                  <a:lnTo>
                    <a:pt x="141745" y="123234"/>
                  </a:lnTo>
                  <a:lnTo>
                    <a:pt x="142000" y="125802"/>
                  </a:lnTo>
                  <a:lnTo>
                    <a:pt x="142257" y="128369"/>
                  </a:lnTo>
                  <a:lnTo>
                    <a:pt x="142519" y="130936"/>
                  </a:lnTo>
                  <a:lnTo>
                    <a:pt x="142786" y="133504"/>
                  </a:lnTo>
                  <a:lnTo>
                    <a:pt x="143056" y="136071"/>
                  </a:lnTo>
                  <a:lnTo>
                    <a:pt x="143332" y="138639"/>
                  </a:lnTo>
                  <a:lnTo>
                    <a:pt x="143612" y="141206"/>
                  </a:lnTo>
                  <a:lnTo>
                    <a:pt x="143896" y="143773"/>
                  </a:lnTo>
                  <a:lnTo>
                    <a:pt x="144187" y="146341"/>
                  </a:lnTo>
                  <a:lnTo>
                    <a:pt x="144480" y="148908"/>
                  </a:lnTo>
                  <a:lnTo>
                    <a:pt x="144780" y="151476"/>
                  </a:lnTo>
                  <a:lnTo>
                    <a:pt x="145085" y="154043"/>
                  </a:lnTo>
                  <a:lnTo>
                    <a:pt x="145393" y="156610"/>
                  </a:lnTo>
                  <a:lnTo>
                    <a:pt x="145708" y="159178"/>
                  </a:lnTo>
                  <a:lnTo>
                    <a:pt x="146027" y="161745"/>
                  </a:lnTo>
                  <a:lnTo>
                    <a:pt x="146352" y="164313"/>
                  </a:lnTo>
                  <a:lnTo>
                    <a:pt x="146682" y="166880"/>
                  </a:lnTo>
                  <a:lnTo>
                    <a:pt x="147015" y="169447"/>
                  </a:lnTo>
                  <a:lnTo>
                    <a:pt x="147356" y="172015"/>
                  </a:lnTo>
                  <a:lnTo>
                    <a:pt x="147700" y="174582"/>
                  </a:lnTo>
                  <a:lnTo>
                    <a:pt x="148049" y="177150"/>
                  </a:lnTo>
                  <a:lnTo>
                    <a:pt x="148404" y="179717"/>
                  </a:lnTo>
                  <a:lnTo>
                    <a:pt x="148762" y="182284"/>
                  </a:lnTo>
                  <a:lnTo>
                    <a:pt x="149127" y="184852"/>
                  </a:lnTo>
                  <a:lnTo>
                    <a:pt x="149495" y="187419"/>
                  </a:lnTo>
                  <a:lnTo>
                    <a:pt x="149868" y="189986"/>
                  </a:lnTo>
                  <a:lnTo>
                    <a:pt x="150246" y="192554"/>
                  </a:lnTo>
                  <a:lnTo>
                    <a:pt x="150627" y="195121"/>
                  </a:lnTo>
                  <a:lnTo>
                    <a:pt x="151014" y="197689"/>
                  </a:lnTo>
                  <a:lnTo>
                    <a:pt x="151403" y="200256"/>
                  </a:lnTo>
                  <a:lnTo>
                    <a:pt x="151797" y="202823"/>
                  </a:lnTo>
                  <a:lnTo>
                    <a:pt x="152195" y="205391"/>
                  </a:lnTo>
                  <a:lnTo>
                    <a:pt x="152595" y="207958"/>
                  </a:lnTo>
                  <a:lnTo>
                    <a:pt x="153000" y="210526"/>
                  </a:lnTo>
                  <a:lnTo>
                    <a:pt x="153408" y="213093"/>
                  </a:lnTo>
                  <a:lnTo>
                    <a:pt x="153817" y="215660"/>
                  </a:lnTo>
                  <a:lnTo>
                    <a:pt x="154231" y="218228"/>
                  </a:lnTo>
                  <a:lnTo>
                    <a:pt x="154647" y="220795"/>
                  </a:lnTo>
                  <a:lnTo>
                    <a:pt x="155065" y="223363"/>
                  </a:lnTo>
                  <a:lnTo>
                    <a:pt x="155486" y="225930"/>
                  </a:lnTo>
                  <a:lnTo>
                    <a:pt x="155908" y="228497"/>
                  </a:lnTo>
                  <a:lnTo>
                    <a:pt x="156332" y="231065"/>
                  </a:lnTo>
                  <a:lnTo>
                    <a:pt x="156757" y="233632"/>
                  </a:lnTo>
                  <a:lnTo>
                    <a:pt x="157184" y="236200"/>
                  </a:lnTo>
                  <a:lnTo>
                    <a:pt x="157612" y="238767"/>
                  </a:lnTo>
                  <a:lnTo>
                    <a:pt x="158040" y="241334"/>
                  </a:lnTo>
                  <a:lnTo>
                    <a:pt x="158469" y="243902"/>
                  </a:lnTo>
                  <a:lnTo>
                    <a:pt x="158899" y="246469"/>
                  </a:lnTo>
                  <a:lnTo>
                    <a:pt x="159328" y="249036"/>
                  </a:lnTo>
                  <a:lnTo>
                    <a:pt x="159757" y="251604"/>
                  </a:lnTo>
                  <a:lnTo>
                    <a:pt x="160186" y="254171"/>
                  </a:lnTo>
                  <a:lnTo>
                    <a:pt x="160614" y="256739"/>
                  </a:lnTo>
                  <a:lnTo>
                    <a:pt x="161041" y="259306"/>
                  </a:lnTo>
                  <a:lnTo>
                    <a:pt x="161467" y="261873"/>
                  </a:lnTo>
                  <a:lnTo>
                    <a:pt x="161891" y="264441"/>
                  </a:lnTo>
                  <a:lnTo>
                    <a:pt x="162314" y="267008"/>
                  </a:lnTo>
                  <a:lnTo>
                    <a:pt x="162735" y="269576"/>
                  </a:lnTo>
                  <a:lnTo>
                    <a:pt x="163154" y="272143"/>
                  </a:lnTo>
                  <a:lnTo>
                    <a:pt x="163571" y="274710"/>
                  </a:lnTo>
                  <a:lnTo>
                    <a:pt x="163985" y="277278"/>
                  </a:lnTo>
                  <a:lnTo>
                    <a:pt x="164397" y="279845"/>
                  </a:lnTo>
                  <a:lnTo>
                    <a:pt x="164805" y="282413"/>
                  </a:lnTo>
                  <a:lnTo>
                    <a:pt x="165210" y="284980"/>
                  </a:lnTo>
                  <a:lnTo>
                    <a:pt x="165614" y="287547"/>
                  </a:lnTo>
                  <a:lnTo>
                    <a:pt x="166011" y="290115"/>
                  </a:lnTo>
                  <a:lnTo>
                    <a:pt x="166407" y="292682"/>
                  </a:lnTo>
                  <a:lnTo>
                    <a:pt x="166799" y="295250"/>
                  </a:lnTo>
                  <a:lnTo>
                    <a:pt x="167185" y="297817"/>
                  </a:lnTo>
                  <a:lnTo>
                    <a:pt x="167570" y="300384"/>
                  </a:lnTo>
                  <a:lnTo>
                    <a:pt x="167948" y="302952"/>
                  </a:lnTo>
                  <a:lnTo>
                    <a:pt x="168323" y="305519"/>
                  </a:lnTo>
                  <a:lnTo>
                    <a:pt x="168694" y="308086"/>
                  </a:lnTo>
                  <a:lnTo>
                    <a:pt x="169059" y="310654"/>
                  </a:lnTo>
                  <a:lnTo>
                    <a:pt x="169421" y="313221"/>
                  </a:lnTo>
                  <a:lnTo>
                    <a:pt x="169777" y="315789"/>
                  </a:lnTo>
                  <a:lnTo>
                    <a:pt x="170128" y="318356"/>
                  </a:lnTo>
                  <a:lnTo>
                    <a:pt x="170476" y="320923"/>
                  </a:lnTo>
                  <a:lnTo>
                    <a:pt x="170817" y="323491"/>
                  </a:lnTo>
                  <a:lnTo>
                    <a:pt x="171155" y="326058"/>
                  </a:lnTo>
                  <a:lnTo>
                    <a:pt x="171487" y="328626"/>
                  </a:lnTo>
                  <a:lnTo>
                    <a:pt x="171813" y="331193"/>
                  </a:lnTo>
                  <a:lnTo>
                    <a:pt x="172137" y="333760"/>
                  </a:lnTo>
                  <a:lnTo>
                    <a:pt x="172453" y="336328"/>
                  </a:lnTo>
                  <a:lnTo>
                    <a:pt x="172766" y="338895"/>
                  </a:lnTo>
                  <a:lnTo>
                    <a:pt x="173073" y="341463"/>
                  </a:lnTo>
                  <a:lnTo>
                    <a:pt x="173375" y="344030"/>
                  </a:lnTo>
                  <a:lnTo>
                    <a:pt x="173674" y="346597"/>
                  </a:lnTo>
                  <a:lnTo>
                    <a:pt x="173966" y="349165"/>
                  </a:lnTo>
                  <a:lnTo>
                    <a:pt x="174255" y="351732"/>
                  </a:lnTo>
                  <a:lnTo>
                    <a:pt x="174539" y="354300"/>
                  </a:lnTo>
                  <a:lnTo>
                    <a:pt x="174818" y="356867"/>
                  </a:lnTo>
                  <a:lnTo>
                    <a:pt x="175094" y="359434"/>
                  </a:lnTo>
                  <a:lnTo>
                    <a:pt x="175364" y="362002"/>
                  </a:lnTo>
                  <a:lnTo>
                    <a:pt x="175630" y="364569"/>
                  </a:lnTo>
                  <a:lnTo>
                    <a:pt x="175894" y="367137"/>
                  </a:lnTo>
                  <a:lnTo>
                    <a:pt x="176152" y="369704"/>
                  </a:lnTo>
                  <a:lnTo>
                    <a:pt x="176408" y="372271"/>
                  </a:lnTo>
                  <a:lnTo>
                    <a:pt x="176659" y="374839"/>
                  </a:lnTo>
                  <a:lnTo>
                    <a:pt x="176908" y="377406"/>
                  </a:lnTo>
                  <a:lnTo>
                    <a:pt x="177153" y="379973"/>
                  </a:lnTo>
                  <a:lnTo>
                    <a:pt x="177395" y="382541"/>
                  </a:lnTo>
                  <a:lnTo>
                    <a:pt x="177635" y="385108"/>
                  </a:lnTo>
                  <a:lnTo>
                    <a:pt x="177871" y="387676"/>
                  </a:lnTo>
                  <a:lnTo>
                    <a:pt x="178106" y="390243"/>
                  </a:lnTo>
                  <a:lnTo>
                    <a:pt x="178339" y="392810"/>
                  </a:lnTo>
                  <a:lnTo>
                    <a:pt x="178568" y="395378"/>
                  </a:lnTo>
                  <a:lnTo>
                    <a:pt x="178797" y="397945"/>
                  </a:lnTo>
                  <a:lnTo>
                    <a:pt x="179024" y="400513"/>
                  </a:lnTo>
                  <a:lnTo>
                    <a:pt x="179249" y="403080"/>
                  </a:lnTo>
                  <a:lnTo>
                    <a:pt x="179474" y="405647"/>
                  </a:lnTo>
                  <a:lnTo>
                    <a:pt x="179697" y="408215"/>
                  </a:lnTo>
                  <a:lnTo>
                    <a:pt x="179919" y="410782"/>
                  </a:lnTo>
                  <a:lnTo>
                    <a:pt x="180142" y="413350"/>
                  </a:lnTo>
                  <a:lnTo>
                    <a:pt x="180363" y="415917"/>
                  </a:lnTo>
                  <a:lnTo>
                    <a:pt x="180585" y="418484"/>
                  </a:lnTo>
                  <a:lnTo>
                    <a:pt x="180807" y="421052"/>
                  </a:lnTo>
                  <a:lnTo>
                    <a:pt x="181029" y="423619"/>
                  </a:lnTo>
                  <a:lnTo>
                    <a:pt x="181252" y="426187"/>
                  </a:lnTo>
                  <a:lnTo>
                    <a:pt x="181476" y="428754"/>
                  </a:lnTo>
                  <a:lnTo>
                    <a:pt x="181701" y="431321"/>
                  </a:lnTo>
                  <a:lnTo>
                    <a:pt x="181926" y="433889"/>
                  </a:lnTo>
                  <a:lnTo>
                    <a:pt x="182154" y="436456"/>
                  </a:lnTo>
                  <a:lnTo>
                    <a:pt x="182382" y="439023"/>
                  </a:lnTo>
                  <a:lnTo>
                    <a:pt x="182613" y="441591"/>
                  </a:lnTo>
                  <a:lnTo>
                    <a:pt x="182845" y="444158"/>
                  </a:lnTo>
                  <a:lnTo>
                    <a:pt x="183080" y="446726"/>
                  </a:lnTo>
                  <a:lnTo>
                    <a:pt x="183317" y="449293"/>
                  </a:lnTo>
                  <a:lnTo>
                    <a:pt x="183555" y="451860"/>
                  </a:lnTo>
                  <a:lnTo>
                    <a:pt x="183798" y="454428"/>
                  </a:lnTo>
                  <a:lnTo>
                    <a:pt x="184043" y="456995"/>
                  </a:lnTo>
                  <a:lnTo>
                    <a:pt x="184290" y="459563"/>
                  </a:lnTo>
                  <a:lnTo>
                    <a:pt x="184541" y="462130"/>
                  </a:lnTo>
                  <a:lnTo>
                    <a:pt x="184794" y="464697"/>
                  </a:lnTo>
                  <a:lnTo>
                    <a:pt x="185051" y="467265"/>
                  </a:lnTo>
                  <a:lnTo>
                    <a:pt x="185312" y="469832"/>
                  </a:lnTo>
                  <a:lnTo>
                    <a:pt x="185575" y="472400"/>
                  </a:lnTo>
                  <a:lnTo>
                    <a:pt x="185843" y="474967"/>
                  </a:lnTo>
                  <a:lnTo>
                    <a:pt x="186114" y="477534"/>
                  </a:lnTo>
                  <a:lnTo>
                    <a:pt x="186389" y="480102"/>
                  </a:lnTo>
                  <a:lnTo>
                    <a:pt x="186668" y="482669"/>
                  </a:lnTo>
                  <a:lnTo>
                    <a:pt x="186949" y="485237"/>
                  </a:lnTo>
                  <a:lnTo>
                    <a:pt x="187237" y="487804"/>
                  </a:lnTo>
                  <a:lnTo>
                    <a:pt x="187527" y="490371"/>
                  </a:lnTo>
                  <a:lnTo>
                    <a:pt x="187821" y="492939"/>
                  </a:lnTo>
                  <a:lnTo>
                    <a:pt x="188121" y="495506"/>
                  </a:lnTo>
                  <a:lnTo>
                    <a:pt x="188422" y="498073"/>
                  </a:lnTo>
                  <a:lnTo>
                    <a:pt x="188730" y="500641"/>
                  </a:lnTo>
                  <a:lnTo>
                    <a:pt x="189041" y="503208"/>
                  </a:lnTo>
                  <a:lnTo>
                    <a:pt x="189356" y="505776"/>
                  </a:lnTo>
                  <a:lnTo>
                    <a:pt x="189676" y="508343"/>
                  </a:lnTo>
                  <a:lnTo>
                    <a:pt x="189998" y="510910"/>
                  </a:lnTo>
                  <a:lnTo>
                    <a:pt x="190327" y="513478"/>
                  </a:lnTo>
                  <a:lnTo>
                    <a:pt x="190658" y="516045"/>
                  </a:lnTo>
                  <a:lnTo>
                    <a:pt x="190994" y="518613"/>
                  </a:lnTo>
                  <a:lnTo>
                    <a:pt x="191334" y="521180"/>
                  </a:lnTo>
                  <a:lnTo>
                    <a:pt x="191677" y="523747"/>
                  </a:lnTo>
                  <a:lnTo>
                    <a:pt x="192026" y="526315"/>
                  </a:lnTo>
                  <a:lnTo>
                    <a:pt x="192378" y="528882"/>
                  </a:lnTo>
                  <a:lnTo>
                    <a:pt x="192733" y="531450"/>
                  </a:lnTo>
                  <a:lnTo>
                    <a:pt x="193094" y="534017"/>
                  </a:lnTo>
                  <a:lnTo>
                    <a:pt x="193457" y="536584"/>
                  </a:lnTo>
                  <a:lnTo>
                    <a:pt x="193825" y="539152"/>
                  </a:lnTo>
                  <a:lnTo>
                    <a:pt x="194196" y="541719"/>
                  </a:lnTo>
                  <a:lnTo>
                    <a:pt x="194570" y="544287"/>
                  </a:lnTo>
                  <a:lnTo>
                    <a:pt x="194950" y="546854"/>
                  </a:lnTo>
                  <a:lnTo>
                    <a:pt x="195331" y="549421"/>
                  </a:lnTo>
                  <a:lnTo>
                    <a:pt x="195717" y="551989"/>
                  </a:lnTo>
                  <a:lnTo>
                    <a:pt x="196107" y="554556"/>
                  </a:lnTo>
                  <a:lnTo>
                    <a:pt x="196498" y="557123"/>
                  </a:lnTo>
                  <a:lnTo>
                    <a:pt x="196895" y="559691"/>
                  </a:lnTo>
                  <a:lnTo>
                    <a:pt x="197294" y="562258"/>
                  </a:lnTo>
                  <a:lnTo>
                    <a:pt x="197696" y="564826"/>
                  </a:lnTo>
                  <a:lnTo>
                    <a:pt x="198102" y="567393"/>
                  </a:lnTo>
                  <a:lnTo>
                    <a:pt x="198510" y="569960"/>
                  </a:lnTo>
                  <a:lnTo>
                    <a:pt x="198922" y="572528"/>
                  </a:lnTo>
                  <a:lnTo>
                    <a:pt x="199336" y="575095"/>
                  </a:lnTo>
                  <a:lnTo>
                    <a:pt x="199753" y="577663"/>
                  </a:lnTo>
                  <a:lnTo>
                    <a:pt x="200174" y="580230"/>
                  </a:lnTo>
                  <a:lnTo>
                    <a:pt x="200596" y="582797"/>
                  </a:lnTo>
                  <a:lnTo>
                    <a:pt x="201022" y="585365"/>
                  </a:lnTo>
                  <a:lnTo>
                    <a:pt x="201450" y="587932"/>
                  </a:lnTo>
                  <a:lnTo>
                    <a:pt x="201880" y="590500"/>
                  </a:lnTo>
                  <a:lnTo>
                    <a:pt x="202314" y="593067"/>
                  </a:lnTo>
                  <a:lnTo>
                    <a:pt x="202749" y="595634"/>
                  </a:lnTo>
                  <a:lnTo>
                    <a:pt x="203186" y="598202"/>
                  </a:lnTo>
                  <a:lnTo>
                    <a:pt x="203627" y="600769"/>
                  </a:lnTo>
                  <a:lnTo>
                    <a:pt x="204068" y="603337"/>
                  </a:lnTo>
                  <a:lnTo>
                    <a:pt x="204512" y="605904"/>
                  </a:lnTo>
                  <a:lnTo>
                    <a:pt x="204958" y="608471"/>
                  </a:lnTo>
                  <a:lnTo>
                    <a:pt x="205406" y="611039"/>
                  </a:lnTo>
                  <a:lnTo>
                    <a:pt x="205856" y="613606"/>
                  </a:lnTo>
                  <a:lnTo>
                    <a:pt x="206307" y="616173"/>
                  </a:lnTo>
                  <a:lnTo>
                    <a:pt x="206760" y="618741"/>
                  </a:lnTo>
                  <a:lnTo>
                    <a:pt x="207214" y="621308"/>
                  </a:lnTo>
                  <a:lnTo>
                    <a:pt x="207670" y="623876"/>
                  </a:lnTo>
                  <a:lnTo>
                    <a:pt x="208127" y="626443"/>
                  </a:lnTo>
                  <a:lnTo>
                    <a:pt x="208584" y="629010"/>
                  </a:lnTo>
                  <a:lnTo>
                    <a:pt x="209044" y="631578"/>
                  </a:lnTo>
                  <a:lnTo>
                    <a:pt x="209504" y="634145"/>
                  </a:lnTo>
                  <a:lnTo>
                    <a:pt x="209964" y="636713"/>
                  </a:lnTo>
                  <a:lnTo>
                    <a:pt x="210425" y="639280"/>
                  </a:lnTo>
                  <a:lnTo>
                    <a:pt x="210887" y="641847"/>
                  </a:lnTo>
                  <a:lnTo>
                    <a:pt x="211349" y="644415"/>
                  </a:lnTo>
                  <a:lnTo>
                    <a:pt x="211811" y="646982"/>
                  </a:lnTo>
                  <a:lnTo>
                    <a:pt x="212273" y="649550"/>
                  </a:lnTo>
                  <a:lnTo>
                    <a:pt x="212734" y="652117"/>
                  </a:lnTo>
                  <a:lnTo>
                    <a:pt x="213195" y="654684"/>
                  </a:lnTo>
                  <a:lnTo>
                    <a:pt x="213656" y="657252"/>
                  </a:lnTo>
                  <a:lnTo>
                    <a:pt x="214116" y="659819"/>
                  </a:lnTo>
                  <a:lnTo>
                    <a:pt x="214575" y="662387"/>
                  </a:lnTo>
                  <a:lnTo>
                    <a:pt x="215032" y="664954"/>
                  </a:lnTo>
                  <a:lnTo>
                    <a:pt x="215488" y="667521"/>
                  </a:lnTo>
                  <a:lnTo>
                    <a:pt x="215942" y="670089"/>
                  </a:lnTo>
                  <a:lnTo>
                    <a:pt x="216394" y="672656"/>
                  </a:lnTo>
                  <a:lnTo>
                    <a:pt x="216844" y="675223"/>
                  </a:lnTo>
                  <a:lnTo>
                    <a:pt x="217291" y="677791"/>
                  </a:lnTo>
                  <a:lnTo>
                    <a:pt x="217736" y="680358"/>
                  </a:lnTo>
                  <a:lnTo>
                    <a:pt x="218178" y="682926"/>
                  </a:lnTo>
                  <a:lnTo>
                    <a:pt x="218615" y="685493"/>
                  </a:lnTo>
                  <a:lnTo>
                    <a:pt x="219050" y="688060"/>
                  </a:lnTo>
                  <a:lnTo>
                    <a:pt x="219481" y="690628"/>
                  </a:lnTo>
                  <a:lnTo>
                    <a:pt x="219907" y="693195"/>
                  </a:lnTo>
                  <a:lnTo>
                    <a:pt x="220330" y="695763"/>
                  </a:lnTo>
                  <a:lnTo>
                    <a:pt x="220746" y="698330"/>
                  </a:lnTo>
                  <a:lnTo>
                    <a:pt x="221158" y="700897"/>
                  </a:lnTo>
                  <a:lnTo>
                    <a:pt x="221564" y="703465"/>
                  </a:lnTo>
                  <a:lnTo>
                    <a:pt x="221964" y="706032"/>
                  </a:lnTo>
                  <a:lnTo>
                    <a:pt x="222361" y="708600"/>
                  </a:lnTo>
                  <a:lnTo>
                    <a:pt x="222747" y="711167"/>
                  </a:lnTo>
                  <a:lnTo>
                    <a:pt x="223128" y="713734"/>
                  </a:lnTo>
                  <a:lnTo>
                    <a:pt x="223503" y="716302"/>
                  </a:lnTo>
                  <a:lnTo>
                    <a:pt x="223868" y="718869"/>
                  </a:lnTo>
                  <a:lnTo>
                    <a:pt x="224229" y="721437"/>
                  </a:lnTo>
                  <a:lnTo>
                    <a:pt x="224577" y="724004"/>
                  </a:lnTo>
                  <a:lnTo>
                    <a:pt x="224920" y="726571"/>
                  </a:lnTo>
                  <a:lnTo>
                    <a:pt x="225254" y="729139"/>
                  </a:lnTo>
                  <a:lnTo>
                    <a:pt x="225576" y="731706"/>
                  </a:lnTo>
                  <a:lnTo>
                    <a:pt x="225893" y="734274"/>
                  </a:lnTo>
                  <a:lnTo>
                    <a:pt x="226197" y="736841"/>
                  </a:lnTo>
                  <a:lnTo>
                    <a:pt x="226491" y="739408"/>
                  </a:lnTo>
                  <a:lnTo>
                    <a:pt x="226778" y="741976"/>
                  </a:lnTo>
                  <a:lnTo>
                    <a:pt x="227049" y="744543"/>
                  </a:lnTo>
                  <a:lnTo>
                    <a:pt x="227314" y="747110"/>
                  </a:lnTo>
                  <a:lnTo>
                    <a:pt x="227565" y="749678"/>
                  </a:lnTo>
                  <a:lnTo>
                    <a:pt x="227804" y="752245"/>
                  </a:lnTo>
                  <a:lnTo>
                    <a:pt x="228036" y="754813"/>
                  </a:lnTo>
                  <a:lnTo>
                    <a:pt x="228249" y="757380"/>
                  </a:lnTo>
                  <a:lnTo>
                    <a:pt x="228454" y="759947"/>
                  </a:lnTo>
                  <a:lnTo>
                    <a:pt x="228646" y="762515"/>
                  </a:lnTo>
                  <a:lnTo>
                    <a:pt x="228824" y="765082"/>
                  </a:lnTo>
                  <a:lnTo>
                    <a:pt x="228994" y="767650"/>
                  </a:lnTo>
                  <a:lnTo>
                    <a:pt x="229144" y="770217"/>
                  </a:lnTo>
                  <a:lnTo>
                    <a:pt x="229285" y="772784"/>
                  </a:lnTo>
                  <a:lnTo>
                    <a:pt x="229413" y="775352"/>
                  </a:lnTo>
                  <a:lnTo>
                    <a:pt x="229524" y="777919"/>
                  </a:lnTo>
                  <a:lnTo>
                    <a:pt x="229627" y="780487"/>
                  </a:lnTo>
                  <a:lnTo>
                    <a:pt x="229710" y="783054"/>
                  </a:lnTo>
                  <a:lnTo>
                    <a:pt x="229783" y="785621"/>
                  </a:lnTo>
                  <a:lnTo>
                    <a:pt x="229843" y="788189"/>
                  </a:lnTo>
                  <a:lnTo>
                    <a:pt x="229885" y="790756"/>
                  </a:lnTo>
                  <a:lnTo>
                    <a:pt x="229918" y="793324"/>
                  </a:lnTo>
                  <a:lnTo>
                    <a:pt x="229933" y="795891"/>
                  </a:lnTo>
                  <a:lnTo>
                    <a:pt x="229935" y="798458"/>
                  </a:lnTo>
                  <a:lnTo>
                    <a:pt x="229927" y="801026"/>
                  </a:lnTo>
                  <a:lnTo>
                    <a:pt x="229898" y="803593"/>
                  </a:lnTo>
                  <a:lnTo>
                    <a:pt x="229860" y="806160"/>
                  </a:lnTo>
                  <a:lnTo>
                    <a:pt x="229807" y="808728"/>
                  </a:lnTo>
                  <a:lnTo>
                    <a:pt x="229738" y="811295"/>
                  </a:lnTo>
                  <a:lnTo>
                    <a:pt x="229662" y="813863"/>
                  </a:lnTo>
                  <a:lnTo>
                    <a:pt x="229563" y="816430"/>
                  </a:lnTo>
                  <a:lnTo>
                    <a:pt x="229456" y="818997"/>
                  </a:lnTo>
                  <a:lnTo>
                    <a:pt x="229336" y="821565"/>
                  </a:lnTo>
                  <a:lnTo>
                    <a:pt x="229199" y="824132"/>
                  </a:lnTo>
                  <a:lnTo>
                    <a:pt x="229055" y="826700"/>
                  </a:lnTo>
                  <a:lnTo>
                    <a:pt x="228891" y="829267"/>
                  </a:lnTo>
                  <a:lnTo>
                    <a:pt x="228718" y="831834"/>
                  </a:lnTo>
                  <a:lnTo>
                    <a:pt x="228533" y="834402"/>
                  </a:lnTo>
                  <a:lnTo>
                    <a:pt x="228333" y="836969"/>
                  </a:lnTo>
                  <a:lnTo>
                    <a:pt x="228124" y="839537"/>
                  </a:lnTo>
                  <a:lnTo>
                    <a:pt x="227900" y="842104"/>
                  </a:lnTo>
                  <a:lnTo>
                    <a:pt x="227665" y="844671"/>
                  </a:lnTo>
                  <a:lnTo>
                    <a:pt x="227421" y="847239"/>
                  </a:lnTo>
                  <a:lnTo>
                    <a:pt x="227161" y="849806"/>
                  </a:lnTo>
                  <a:lnTo>
                    <a:pt x="226894" y="852374"/>
                  </a:lnTo>
                  <a:lnTo>
                    <a:pt x="226613" y="854941"/>
                  </a:lnTo>
                  <a:lnTo>
                    <a:pt x="226323" y="857508"/>
                  </a:lnTo>
                  <a:lnTo>
                    <a:pt x="226025" y="860076"/>
                  </a:lnTo>
                  <a:lnTo>
                    <a:pt x="225711" y="862643"/>
                  </a:lnTo>
                  <a:lnTo>
                    <a:pt x="225392" y="865210"/>
                  </a:lnTo>
                  <a:lnTo>
                    <a:pt x="225061" y="867778"/>
                  </a:lnTo>
                  <a:lnTo>
                    <a:pt x="224721" y="870345"/>
                  </a:lnTo>
                  <a:lnTo>
                    <a:pt x="224375" y="872913"/>
                  </a:lnTo>
                  <a:lnTo>
                    <a:pt x="224015" y="875480"/>
                  </a:lnTo>
                  <a:lnTo>
                    <a:pt x="223649" y="878047"/>
                  </a:lnTo>
                  <a:lnTo>
                    <a:pt x="223275" y="880615"/>
                  </a:lnTo>
                  <a:lnTo>
                    <a:pt x="222891" y="883182"/>
                  </a:lnTo>
                  <a:lnTo>
                    <a:pt x="222503" y="885750"/>
                  </a:lnTo>
                  <a:lnTo>
                    <a:pt x="222103" y="888317"/>
                  </a:lnTo>
                  <a:lnTo>
                    <a:pt x="221698" y="890884"/>
                  </a:lnTo>
                  <a:lnTo>
                    <a:pt x="221286" y="893452"/>
                  </a:lnTo>
                  <a:lnTo>
                    <a:pt x="220866" y="896019"/>
                  </a:lnTo>
                  <a:lnTo>
                    <a:pt x="220441" y="898587"/>
                  </a:lnTo>
                  <a:lnTo>
                    <a:pt x="220008" y="901154"/>
                  </a:lnTo>
                  <a:lnTo>
                    <a:pt x="219569" y="903721"/>
                  </a:lnTo>
                  <a:lnTo>
                    <a:pt x="219126" y="906289"/>
                  </a:lnTo>
                  <a:lnTo>
                    <a:pt x="218675" y="908856"/>
                  </a:lnTo>
                  <a:lnTo>
                    <a:pt x="218220" y="911424"/>
                  </a:lnTo>
                  <a:lnTo>
                    <a:pt x="217759" y="913991"/>
                  </a:lnTo>
                  <a:lnTo>
                    <a:pt x="217292" y="916558"/>
                  </a:lnTo>
                  <a:lnTo>
                    <a:pt x="216823" y="919126"/>
                  </a:lnTo>
                  <a:lnTo>
                    <a:pt x="216346" y="921693"/>
                  </a:lnTo>
                  <a:lnTo>
                    <a:pt x="215867" y="924260"/>
                  </a:lnTo>
                  <a:lnTo>
                    <a:pt x="215383" y="926828"/>
                  </a:lnTo>
                  <a:lnTo>
                    <a:pt x="214894" y="929395"/>
                  </a:lnTo>
                  <a:lnTo>
                    <a:pt x="214403" y="931963"/>
                  </a:lnTo>
                  <a:lnTo>
                    <a:pt x="213906" y="934530"/>
                  </a:lnTo>
                  <a:lnTo>
                    <a:pt x="213407" y="937097"/>
                  </a:lnTo>
                  <a:lnTo>
                    <a:pt x="212905" y="939665"/>
                  </a:lnTo>
                  <a:lnTo>
                    <a:pt x="212398" y="942232"/>
                  </a:lnTo>
                  <a:lnTo>
                    <a:pt x="211890" y="944800"/>
                  </a:lnTo>
                  <a:lnTo>
                    <a:pt x="211377" y="947367"/>
                  </a:lnTo>
                  <a:lnTo>
                    <a:pt x="210863" y="949934"/>
                  </a:lnTo>
                  <a:lnTo>
                    <a:pt x="210346" y="952502"/>
                  </a:lnTo>
                  <a:lnTo>
                    <a:pt x="209826" y="955069"/>
                  </a:lnTo>
                  <a:lnTo>
                    <a:pt x="209304" y="957637"/>
                  </a:lnTo>
                  <a:lnTo>
                    <a:pt x="208780" y="960204"/>
                  </a:lnTo>
                  <a:lnTo>
                    <a:pt x="208254" y="962771"/>
                  </a:lnTo>
                  <a:lnTo>
                    <a:pt x="207726" y="965339"/>
                  </a:lnTo>
                  <a:lnTo>
                    <a:pt x="207196" y="967906"/>
                  </a:lnTo>
                  <a:lnTo>
                    <a:pt x="206665" y="970474"/>
                  </a:lnTo>
                  <a:lnTo>
                    <a:pt x="206133" y="973041"/>
                  </a:lnTo>
                  <a:lnTo>
                    <a:pt x="205599" y="975608"/>
                  </a:lnTo>
                  <a:lnTo>
                    <a:pt x="205064" y="978176"/>
                  </a:lnTo>
                  <a:lnTo>
                    <a:pt x="204528" y="980743"/>
                  </a:lnTo>
                  <a:lnTo>
                    <a:pt x="203991" y="983310"/>
                  </a:lnTo>
                  <a:lnTo>
                    <a:pt x="203453" y="985878"/>
                  </a:lnTo>
                  <a:lnTo>
                    <a:pt x="202915" y="988445"/>
                  </a:lnTo>
                  <a:lnTo>
                    <a:pt x="202376" y="991013"/>
                  </a:lnTo>
                  <a:lnTo>
                    <a:pt x="201837" y="993580"/>
                  </a:lnTo>
                  <a:lnTo>
                    <a:pt x="201298" y="996147"/>
                  </a:lnTo>
                  <a:lnTo>
                    <a:pt x="200759" y="998715"/>
                  </a:lnTo>
                  <a:lnTo>
                    <a:pt x="200220" y="1001282"/>
                  </a:lnTo>
                  <a:lnTo>
                    <a:pt x="199681" y="1003850"/>
                  </a:lnTo>
                  <a:lnTo>
                    <a:pt x="199143" y="1006417"/>
                  </a:lnTo>
                  <a:lnTo>
                    <a:pt x="198605" y="1008984"/>
                  </a:lnTo>
                  <a:lnTo>
                    <a:pt x="198067" y="1011552"/>
                  </a:lnTo>
                  <a:lnTo>
                    <a:pt x="197531" y="1014119"/>
                  </a:lnTo>
                  <a:lnTo>
                    <a:pt x="196995" y="1016687"/>
                  </a:lnTo>
                  <a:lnTo>
                    <a:pt x="196461" y="1019254"/>
                  </a:lnTo>
                  <a:lnTo>
                    <a:pt x="195927" y="1021821"/>
                  </a:lnTo>
                  <a:lnTo>
                    <a:pt x="195395" y="1024389"/>
                  </a:lnTo>
                  <a:lnTo>
                    <a:pt x="194865" y="1026956"/>
                  </a:lnTo>
                  <a:lnTo>
                    <a:pt x="194335" y="1029524"/>
                  </a:lnTo>
                  <a:lnTo>
                    <a:pt x="193808" y="1032091"/>
                  </a:lnTo>
                  <a:lnTo>
                    <a:pt x="193282" y="1034658"/>
                  </a:lnTo>
                  <a:lnTo>
                    <a:pt x="192758" y="1037226"/>
                  </a:lnTo>
                  <a:lnTo>
                    <a:pt x="192237" y="1039793"/>
                  </a:lnTo>
                  <a:lnTo>
                    <a:pt x="191717" y="1042360"/>
                  </a:lnTo>
                  <a:lnTo>
                    <a:pt x="191200" y="1044928"/>
                  </a:lnTo>
                  <a:lnTo>
                    <a:pt x="190685" y="1047495"/>
                  </a:lnTo>
                  <a:lnTo>
                    <a:pt x="190172" y="1050063"/>
                  </a:lnTo>
                  <a:lnTo>
                    <a:pt x="189663" y="1052630"/>
                  </a:lnTo>
                  <a:lnTo>
                    <a:pt x="189156" y="1055197"/>
                  </a:lnTo>
                  <a:lnTo>
                    <a:pt x="188651" y="1057765"/>
                  </a:lnTo>
                  <a:lnTo>
                    <a:pt x="188150" y="1060332"/>
                  </a:lnTo>
                  <a:lnTo>
                    <a:pt x="187650" y="1062900"/>
                  </a:lnTo>
                  <a:lnTo>
                    <a:pt x="187155" y="1065467"/>
                  </a:lnTo>
                  <a:lnTo>
                    <a:pt x="186662" y="1068034"/>
                  </a:lnTo>
                  <a:lnTo>
                    <a:pt x="186171" y="1070602"/>
                  </a:lnTo>
                  <a:lnTo>
                    <a:pt x="185685" y="1073169"/>
                  </a:lnTo>
                  <a:lnTo>
                    <a:pt x="185201" y="1075737"/>
                  </a:lnTo>
                  <a:lnTo>
                    <a:pt x="184720" y="1078304"/>
                  </a:lnTo>
                  <a:lnTo>
                    <a:pt x="184243" y="1080871"/>
                  </a:lnTo>
                  <a:lnTo>
                    <a:pt x="183768" y="1083439"/>
                  </a:lnTo>
                  <a:lnTo>
                    <a:pt x="183297" y="1086006"/>
                  </a:lnTo>
                  <a:lnTo>
                    <a:pt x="182829" y="1088574"/>
                  </a:lnTo>
                  <a:lnTo>
                    <a:pt x="182364" y="1091141"/>
                  </a:lnTo>
                  <a:lnTo>
                    <a:pt x="181902" y="1093708"/>
                  </a:lnTo>
                  <a:lnTo>
                    <a:pt x="181442" y="1096276"/>
                  </a:lnTo>
                  <a:lnTo>
                    <a:pt x="180987" y="1098843"/>
                  </a:lnTo>
                  <a:lnTo>
                    <a:pt x="180534" y="1101411"/>
                  </a:lnTo>
                  <a:lnTo>
                    <a:pt x="180083" y="1103978"/>
                  </a:lnTo>
                  <a:lnTo>
                    <a:pt x="179636" y="1106545"/>
                  </a:lnTo>
                  <a:lnTo>
                    <a:pt x="179191" y="1109113"/>
                  </a:lnTo>
                  <a:lnTo>
                    <a:pt x="178749" y="1111680"/>
                  </a:lnTo>
                  <a:lnTo>
                    <a:pt x="178309" y="1114247"/>
                  </a:lnTo>
                  <a:lnTo>
                    <a:pt x="177871" y="1116815"/>
                  </a:lnTo>
                  <a:lnTo>
                    <a:pt x="177437" y="1119382"/>
                  </a:lnTo>
                  <a:lnTo>
                    <a:pt x="177003" y="1121950"/>
                  </a:lnTo>
                  <a:lnTo>
                    <a:pt x="176572" y="1124517"/>
                  </a:lnTo>
                  <a:lnTo>
                    <a:pt x="176143" y="1127084"/>
                  </a:lnTo>
                  <a:lnTo>
                    <a:pt x="175715" y="1129652"/>
                  </a:lnTo>
                  <a:lnTo>
                    <a:pt x="175289" y="1132219"/>
                  </a:lnTo>
                  <a:lnTo>
                    <a:pt x="174864" y="1134787"/>
                  </a:lnTo>
                  <a:lnTo>
                    <a:pt x="174440" y="1137354"/>
                  </a:lnTo>
                  <a:lnTo>
                    <a:pt x="174017" y="1139921"/>
                  </a:lnTo>
                  <a:lnTo>
                    <a:pt x="173594" y="1142489"/>
                  </a:lnTo>
                  <a:lnTo>
                    <a:pt x="173173" y="1145056"/>
                  </a:lnTo>
                  <a:lnTo>
                    <a:pt x="172751" y="1147624"/>
                  </a:lnTo>
                  <a:lnTo>
                    <a:pt x="172330" y="1150191"/>
                  </a:lnTo>
                  <a:lnTo>
                    <a:pt x="171908" y="1152758"/>
                  </a:lnTo>
                  <a:lnTo>
                    <a:pt x="171487" y="1155326"/>
                  </a:lnTo>
                  <a:lnTo>
                    <a:pt x="171065" y="1157893"/>
                  </a:lnTo>
                  <a:lnTo>
                    <a:pt x="170642" y="1160461"/>
                  </a:lnTo>
                  <a:lnTo>
                    <a:pt x="170218" y="1163028"/>
                  </a:lnTo>
                  <a:lnTo>
                    <a:pt x="169793" y="1165595"/>
                  </a:lnTo>
                  <a:lnTo>
                    <a:pt x="169367" y="1168163"/>
                  </a:lnTo>
                  <a:lnTo>
                    <a:pt x="168940" y="1170730"/>
                  </a:lnTo>
                  <a:lnTo>
                    <a:pt x="168510" y="1173297"/>
                  </a:lnTo>
                  <a:lnTo>
                    <a:pt x="168079" y="1175865"/>
                  </a:lnTo>
                  <a:lnTo>
                    <a:pt x="167645" y="1178432"/>
                  </a:lnTo>
                  <a:lnTo>
                    <a:pt x="167210" y="1181000"/>
                  </a:lnTo>
                  <a:lnTo>
                    <a:pt x="166771" y="1183567"/>
                  </a:lnTo>
                  <a:lnTo>
                    <a:pt x="166330" y="1186134"/>
                  </a:lnTo>
                  <a:lnTo>
                    <a:pt x="165887" y="1188702"/>
                  </a:lnTo>
                  <a:lnTo>
                    <a:pt x="165439" y="1191269"/>
                  </a:lnTo>
                  <a:lnTo>
                    <a:pt x="164990" y="1193837"/>
                  </a:lnTo>
                  <a:lnTo>
                    <a:pt x="164536" y="1196404"/>
                  </a:lnTo>
                  <a:lnTo>
                    <a:pt x="164079" y="1198971"/>
                  </a:lnTo>
                  <a:lnTo>
                    <a:pt x="163620" y="1201539"/>
                  </a:lnTo>
                  <a:lnTo>
                    <a:pt x="163155" y="1204106"/>
                  </a:lnTo>
                  <a:lnTo>
                    <a:pt x="162687" y="1206674"/>
                  </a:lnTo>
                  <a:lnTo>
                    <a:pt x="162215" y="1209241"/>
                  </a:lnTo>
                  <a:lnTo>
                    <a:pt x="161739" y="1211808"/>
                  </a:lnTo>
                  <a:lnTo>
                    <a:pt x="161260" y="1214376"/>
                  </a:lnTo>
                  <a:lnTo>
                    <a:pt x="160775" y="1216943"/>
                  </a:lnTo>
                  <a:lnTo>
                    <a:pt x="160286" y="1219511"/>
                  </a:lnTo>
                  <a:lnTo>
                    <a:pt x="159795" y="1222078"/>
                  </a:lnTo>
                  <a:lnTo>
                    <a:pt x="159297" y="1224645"/>
                  </a:lnTo>
                  <a:lnTo>
                    <a:pt x="158797" y="1227213"/>
                  </a:lnTo>
                  <a:lnTo>
                    <a:pt x="158291" y="1229780"/>
                  </a:lnTo>
                  <a:lnTo>
                    <a:pt x="157782" y="1232347"/>
                  </a:lnTo>
                  <a:lnTo>
                    <a:pt x="157269" y="1234915"/>
                  </a:lnTo>
                  <a:lnTo>
                    <a:pt x="156750" y="1237482"/>
                  </a:lnTo>
                  <a:lnTo>
                    <a:pt x="156229" y="1240050"/>
                  </a:lnTo>
                  <a:lnTo>
                    <a:pt x="155703" y="1242617"/>
                  </a:lnTo>
                  <a:lnTo>
                    <a:pt x="155173" y="1245184"/>
                  </a:lnTo>
                  <a:lnTo>
                    <a:pt x="154641" y="1247752"/>
                  </a:lnTo>
                  <a:lnTo>
                    <a:pt x="154103" y="1250319"/>
                  </a:lnTo>
                  <a:lnTo>
                    <a:pt x="153562" y="1252887"/>
                  </a:lnTo>
                  <a:lnTo>
                    <a:pt x="153018" y="1255454"/>
                  </a:lnTo>
                  <a:lnTo>
                    <a:pt x="152471" y="1258021"/>
                  </a:lnTo>
                  <a:lnTo>
                    <a:pt x="151921" y="1260589"/>
                  </a:lnTo>
                  <a:lnTo>
                    <a:pt x="151367" y="1263156"/>
                  </a:lnTo>
                  <a:lnTo>
                    <a:pt x="150811" y="1265724"/>
                  </a:lnTo>
                  <a:lnTo>
                    <a:pt x="150253" y="1268291"/>
                  </a:lnTo>
                  <a:lnTo>
                    <a:pt x="149692" y="1270858"/>
                  </a:lnTo>
                  <a:lnTo>
                    <a:pt x="149130" y="1273426"/>
                  </a:lnTo>
                  <a:lnTo>
                    <a:pt x="148565" y="1275993"/>
                  </a:lnTo>
                  <a:lnTo>
                    <a:pt x="147999" y="1278561"/>
                  </a:lnTo>
                  <a:lnTo>
                    <a:pt x="147432" y="1281128"/>
                  </a:lnTo>
                  <a:lnTo>
                    <a:pt x="146863" y="1283695"/>
                  </a:lnTo>
                  <a:lnTo>
                    <a:pt x="146294" y="1286263"/>
                  </a:lnTo>
                  <a:lnTo>
                    <a:pt x="145724" y="1288830"/>
                  </a:lnTo>
                  <a:lnTo>
                    <a:pt x="145154" y="1291397"/>
                  </a:lnTo>
                  <a:lnTo>
                    <a:pt x="144584" y="1293965"/>
                  </a:lnTo>
                  <a:lnTo>
                    <a:pt x="144015" y="1296532"/>
                  </a:lnTo>
                  <a:lnTo>
                    <a:pt x="143445" y="1299100"/>
                  </a:lnTo>
                  <a:lnTo>
                    <a:pt x="142877" y="1301667"/>
                  </a:lnTo>
                  <a:lnTo>
                    <a:pt x="142310" y="1304234"/>
                  </a:lnTo>
                  <a:lnTo>
                    <a:pt x="141745" y="1306802"/>
                  </a:lnTo>
                  <a:lnTo>
                    <a:pt x="141181" y="1309369"/>
                  </a:lnTo>
                  <a:lnTo>
                    <a:pt x="140620" y="1311937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269924" y="1415789"/>
              <a:ext cx="194180" cy="1391792"/>
            </a:xfrm>
            <a:custGeom>
              <a:avLst/>
              <a:pathLst>
                <a:path w="194180" h="1391792">
                  <a:moveTo>
                    <a:pt x="55871" y="1391792"/>
                  </a:moveTo>
                  <a:lnTo>
                    <a:pt x="55090" y="1389068"/>
                  </a:lnTo>
                  <a:lnTo>
                    <a:pt x="54307" y="1386345"/>
                  </a:lnTo>
                  <a:lnTo>
                    <a:pt x="53520" y="1383621"/>
                  </a:lnTo>
                  <a:lnTo>
                    <a:pt x="52730" y="1380897"/>
                  </a:lnTo>
                  <a:lnTo>
                    <a:pt x="51938" y="1378174"/>
                  </a:lnTo>
                  <a:lnTo>
                    <a:pt x="51142" y="1375450"/>
                  </a:lnTo>
                  <a:lnTo>
                    <a:pt x="50346" y="1372726"/>
                  </a:lnTo>
                  <a:lnTo>
                    <a:pt x="49546" y="1370003"/>
                  </a:lnTo>
                  <a:lnTo>
                    <a:pt x="48746" y="1367279"/>
                  </a:lnTo>
                  <a:lnTo>
                    <a:pt x="47943" y="1364555"/>
                  </a:lnTo>
                  <a:lnTo>
                    <a:pt x="47141" y="1361832"/>
                  </a:lnTo>
                  <a:lnTo>
                    <a:pt x="46338" y="1359108"/>
                  </a:lnTo>
                  <a:lnTo>
                    <a:pt x="45535" y="1356384"/>
                  </a:lnTo>
                  <a:lnTo>
                    <a:pt x="44732" y="1353661"/>
                  </a:lnTo>
                  <a:lnTo>
                    <a:pt x="43931" y="1350937"/>
                  </a:lnTo>
                  <a:lnTo>
                    <a:pt x="43129" y="1348213"/>
                  </a:lnTo>
                  <a:lnTo>
                    <a:pt x="42331" y="1345490"/>
                  </a:lnTo>
                  <a:lnTo>
                    <a:pt x="41533" y="1342766"/>
                  </a:lnTo>
                  <a:lnTo>
                    <a:pt x="40738" y="1340042"/>
                  </a:lnTo>
                  <a:lnTo>
                    <a:pt x="39945" y="1337319"/>
                  </a:lnTo>
                  <a:lnTo>
                    <a:pt x="39155" y="1334595"/>
                  </a:lnTo>
                  <a:lnTo>
                    <a:pt x="38370" y="1331871"/>
                  </a:lnTo>
                  <a:lnTo>
                    <a:pt x="37586" y="1329148"/>
                  </a:lnTo>
                  <a:lnTo>
                    <a:pt x="36809" y="1326424"/>
                  </a:lnTo>
                  <a:lnTo>
                    <a:pt x="36035" y="1323700"/>
                  </a:lnTo>
                  <a:lnTo>
                    <a:pt x="35267" y="1320977"/>
                  </a:lnTo>
                  <a:lnTo>
                    <a:pt x="34503" y="1318253"/>
                  </a:lnTo>
                  <a:lnTo>
                    <a:pt x="33745" y="1315529"/>
                  </a:lnTo>
                  <a:lnTo>
                    <a:pt x="32994" y="1312806"/>
                  </a:lnTo>
                  <a:lnTo>
                    <a:pt x="32247" y="1310082"/>
                  </a:lnTo>
                  <a:lnTo>
                    <a:pt x="31510" y="1307358"/>
                  </a:lnTo>
                  <a:lnTo>
                    <a:pt x="30777" y="1304635"/>
                  </a:lnTo>
                  <a:lnTo>
                    <a:pt x="30055" y="1301911"/>
                  </a:lnTo>
                  <a:lnTo>
                    <a:pt x="29338" y="1299187"/>
                  </a:lnTo>
                  <a:lnTo>
                    <a:pt x="28630" y="1296464"/>
                  </a:lnTo>
                  <a:lnTo>
                    <a:pt x="27932" y="1293740"/>
                  </a:lnTo>
                  <a:lnTo>
                    <a:pt x="27239" y="1291016"/>
                  </a:lnTo>
                  <a:lnTo>
                    <a:pt x="26560" y="1288293"/>
                  </a:lnTo>
                  <a:lnTo>
                    <a:pt x="25885" y="1285569"/>
                  </a:lnTo>
                  <a:lnTo>
                    <a:pt x="25225" y="1282845"/>
                  </a:lnTo>
                  <a:lnTo>
                    <a:pt x="24571" y="1280122"/>
                  </a:lnTo>
                  <a:lnTo>
                    <a:pt x="23930" y="1277398"/>
                  </a:lnTo>
                  <a:lnTo>
                    <a:pt x="23299" y="1274674"/>
                  </a:lnTo>
                  <a:lnTo>
                    <a:pt x="22676" y="1271951"/>
                  </a:lnTo>
                  <a:lnTo>
                    <a:pt x="22069" y="1269227"/>
                  </a:lnTo>
                  <a:lnTo>
                    <a:pt x="21466" y="1266503"/>
                  </a:lnTo>
                  <a:lnTo>
                    <a:pt x="20883" y="1263780"/>
                  </a:lnTo>
                  <a:lnTo>
                    <a:pt x="20306" y="1261056"/>
                  </a:lnTo>
                  <a:lnTo>
                    <a:pt x="19744" y="1258332"/>
                  </a:lnTo>
                  <a:lnTo>
                    <a:pt x="19192" y="1255609"/>
                  </a:lnTo>
                  <a:lnTo>
                    <a:pt x="18652" y="1252885"/>
                  </a:lnTo>
                  <a:lnTo>
                    <a:pt x="18127" y="1250161"/>
                  </a:lnTo>
                  <a:lnTo>
                    <a:pt x="17609" y="1247438"/>
                  </a:lnTo>
                  <a:lnTo>
                    <a:pt x="17111" y="1244714"/>
                  </a:lnTo>
                  <a:lnTo>
                    <a:pt x="16619" y="1241990"/>
                  </a:lnTo>
                  <a:lnTo>
                    <a:pt x="16146" y="1239267"/>
                  </a:lnTo>
                  <a:lnTo>
                    <a:pt x="15682" y="1236543"/>
                  </a:lnTo>
                  <a:lnTo>
                    <a:pt x="15231" y="1233819"/>
                  </a:lnTo>
                  <a:lnTo>
                    <a:pt x="14795" y="1231096"/>
                  </a:lnTo>
                  <a:lnTo>
                    <a:pt x="14368" y="1228372"/>
                  </a:lnTo>
                  <a:lnTo>
                    <a:pt x="13961" y="1225648"/>
                  </a:lnTo>
                  <a:lnTo>
                    <a:pt x="13559" y="1222925"/>
                  </a:lnTo>
                  <a:lnTo>
                    <a:pt x="13178" y="1220201"/>
                  </a:lnTo>
                  <a:lnTo>
                    <a:pt x="12804" y="1217477"/>
                  </a:lnTo>
                  <a:lnTo>
                    <a:pt x="12446" y="1214754"/>
                  </a:lnTo>
                  <a:lnTo>
                    <a:pt x="12101" y="1212030"/>
                  </a:lnTo>
                  <a:lnTo>
                    <a:pt x="11766" y="1209306"/>
                  </a:lnTo>
                  <a:lnTo>
                    <a:pt x="11449" y="1206583"/>
                  </a:lnTo>
                  <a:lnTo>
                    <a:pt x="11137" y="1203859"/>
                  </a:lnTo>
                  <a:lnTo>
                    <a:pt x="10847" y="1201135"/>
                  </a:lnTo>
                  <a:lnTo>
                    <a:pt x="10563" y="1198412"/>
                  </a:lnTo>
                  <a:lnTo>
                    <a:pt x="10295" y="1195688"/>
                  </a:lnTo>
                  <a:lnTo>
                    <a:pt x="10038" y="1192964"/>
                  </a:lnTo>
                  <a:lnTo>
                    <a:pt x="9791" y="1190241"/>
                  </a:lnTo>
                  <a:lnTo>
                    <a:pt x="9560" y="1187517"/>
                  </a:lnTo>
                  <a:lnTo>
                    <a:pt x="9334" y="1184793"/>
                  </a:lnTo>
                  <a:lnTo>
                    <a:pt x="9129" y="1182070"/>
                  </a:lnTo>
                  <a:lnTo>
                    <a:pt x="8927" y="1179346"/>
                  </a:lnTo>
                  <a:lnTo>
                    <a:pt x="8742" y="1176622"/>
                  </a:lnTo>
                  <a:lnTo>
                    <a:pt x="8565" y="1173899"/>
                  </a:lnTo>
                  <a:lnTo>
                    <a:pt x="8398" y="1171175"/>
                  </a:lnTo>
                  <a:lnTo>
                    <a:pt x="8244" y="1168452"/>
                  </a:lnTo>
                  <a:lnTo>
                    <a:pt x="8096" y="1165728"/>
                  </a:lnTo>
                  <a:lnTo>
                    <a:pt x="7964" y="1163004"/>
                  </a:lnTo>
                  <a:lnTo>
                    <a:pt x="7836" y="1160281"/>
                  </a:lnTo>
                  <a:lnTo>
                    <a:pt x="7722" y="1157557"/>
                  </a:lnTo>
                  <a:lnTo>
                    <a:pt x="7614" y="1154833"/>
                  </a:lnTo>
                  <a:lnTo>
                    <a:pt x="7516" y="1152110"/>
                  </a:lnTo>
                  <a:lnTo>
                    <a:pt x="7426" y="1149386"/>
                  </a:lnTo>
                  <a:lnTo>
                    <a:pt x="7343" y="1146662"/>
                  </a:lnTo>
                  <a:lnTo>
                    <a:pt x="7272" y="1143939"/>
                  </a:lnTo>
                  <a:lnTo>
                    <a:pt x="7203" y="1141215"/>
                  </a:lnTo>
                  <a:lnTo>
                    <a:pt x="7147" y="1138491"/>
                  </a:lnTo>
                  <a:lnTo>
                    <a:pt x="7094" y="1135768"/>
                  </a:lnTo>
                  <a:lnTo>
                    <a:pt x="7049" y="1133044"/>
                  </a:lnTo>
                  <a:lnTo>
                    <a:pt x="7011" y="1130320"/>
                  </a:lnTo>
                  <a:lnTo>
                    <a:pt x="6977" y="1127597"/>
                  </a:lnTo>
                  <a:lnTo>
                    <a:pt x="6951" y="1124873"/>
                  </a:lnTo>
                  <a:lnTo>
                    <a:pt x="6928" y="1122149"/>
                  </a:lnTo>
                  <a:lnTo>
                    <a:pt x="6913" y="1119426"/>
                  </a:lnTo>
                  <a:lnTo>
                    <a:pt x="6900" y="1116702"/>
                  </a:lnTo>
                  <a:lnTo>
                    <a:pt x="6894" y="1113978"/>
                  </a:lnTo>
                  <a:lnTo>
                    <a:pt x="6890" y="1111255"/>
                  </a:lnTo>
                  <a:lnTo>
                    <a:pt x="6891" y="1108531"/>
                  </a:lnTo>
                  <a:lnTo>
                    <a:pt x="6895" y="1105807"/>
                  </a:lnTo>
                  <a:lnTo>
                    <a:pt x="6901" y="1103084"/>
                  </a:lnTo>
                  <a:lnTo>
                    <a:pt x="6912" y="1100360"/>
                  </a:lnTo>
                  <a:lnTo>
                    <a:pt x="6923" y="1097636"/>
                  </a:lnTo>
                  <a:lnTo>
                    <a:pt x="6939" y="1094913"/>
                  </a:lnTo>
                  <a:lnTo>
                    <a:pt x="6955" y="1092189"/>
                  </a:lnTo>
                  <a:lnTo>
                    <a:pt x="6973" y="1089465"/>
                  </a:lnTo>
                  <a:lnTo>
                    <a:pt x="6992" y="1086742"/>
                  </a:lnTo>
                  <a:lnTo>
                    <a:pt x="7013" y="1084018"/>
                  </a:lnTo>
                  <a:lnTo>
                    <a:pt x="7034" y="1081294"/>
                  </a:lnTo>
                  <a:lnTo>
                    <a:pt x="7055" y="1078571"/>
                  </a:lnTo>
                  <a:lnTo>
                    <a:pt x="7077" y="1075847"/>
                  </a:lnTo>
                  <a:lnTo>
                    <a:pt x="7099" y="1073123"/>
                  </a:lnTo>
                  <a:lnTo>
                    <a:pt x="7121" y="1070400"/>
                  </a:lnTo>
                  <a:lnTo>
                    <a:pt x="7142" y="1067676"/>
                  </a:lnTo>
                  <a:lnTo>
                    <a:pt x="7162" y="1064952"/>
                  </a:lnTo>
                  <a:lnTo>
                    <a:pt x="7181" y="1062229"/>
                  </a:lnTo>
                  <a:lnTo>
                    <a:pt x="7199" y="1059505"/>
                  </a:lnTo>
                  <a:lnTo>
                    <a:pt x="7215" y="1056781"/>
                  </a:lnTo>
                  <a:lnTo>
                    <a:pt x="7230" y="1054058"/>
                  </a:lnTo>
                  <a:lnTo>
                    <a:pt x="7243" y="1051334"/>
                  </a:lnTo>
                  <a:lnTo>
                    <a:pt x="7253" y="1048610"/>
                  </a:lnTo>
                  <a:lnTo>
                    <a:pt x="7262" y="1045887"/>
                  </a:lnTo>
                  <a:lnTo>
                    <a:pt x="7268" y="1043163"/>
                  </a:lnTo>
                  <a:lnTo>
                    <a:pt x="7272" y="1040439"/>
                  </a:lnTo>
                  <a:lnTo>
                    <a:pt x="7272" y="1037716"/>
                  </a:lnTo>
                  <a:lnTo>
                    <a:pt x="7270" y="1034992"/>
                  </a:lnTo>
                  <a:lnTo>
                    <a:pt x="7265" y="1032268"/>
                  </a:lnTo>
                  <a:lnTo>
                    <a:pt x="7256" y="1029545"/>
                  </a:lnTo>
                  <a:lnTo>
                    <a:pt x="7245" y="1026821"/>
                  </a:lnTo>
                  <a:lnTo>
                    <a:pt x="7229" y="1024097"/>
                  </a:lnTo>
                  <a:lnTo>
                    <a:pt x="7212" y="1021374"/>
                  </a:lnTo>
                  <a:lnTo>
                    <a:pt x="7188" y="1018650"/>
                  </a:lnTo>
                  <a:lnTo>
                    <a:pt x="7164" y="1015926"/>
                  </a:lnTo>
                  <a:lnTo>
                    <a:pt x="7133" y="1013203"/>
                  </a:lnTo>
                  <a:lnTo>
                    <a:pt x="7100" y="1010479"/>
                  </a:lnTo>
                  <a:lnTo>
                    <a:pt x="7062" y="1007755"/>
                  </a:lnTo>
                  <a:lnTo>
                    <a:pt x="7021" y="1005032"/>
                  </a:lnTo>
                  <a:lnTo>
                    <a:pt x="6976" y="1002308"/>
                  </a:lnTo>
                  <a:lnTo>
                    <a:pt x="6926" y="999584"/>
                  </a:lnTo>
                  <a:lnTo>
                    <a:pt x="6875" y="996861"/>
                  </a:lnTo>
                  <a:lnTo>
                    <a:pt x="6816" y="994137"/>
                  </a:lnTo>
                  <a:lnTo>
                    <a:pt x="6756" y="991413"/>
                  </a:lnTo>
                  <a:lnTo>
                    <a:pt x="6690" y="988690"/>
                  </a:lnTo>
                  <a:lnTo>
                    <a:pt x="6621" y="985966"/>
                  </a:lnTo>
                  <a:lnTo>
                    <a:pt x="6548" y="983242"/>
                  </a:lnTo>
                  <a:lnTo>
                    <a:pt x="6470" y="980519"/>
                  </a:lnTo>
                  <a:lnTo>
                    <a:pt x="6390" y="977795"/>
                  </a:lnTo>
                  <a:lnTo>
                    <a:pt x="6304" y="975071"/>
                  </a:lnTo>
                  <a:lnTo>
                    <a:pt x="6216" y="972348"/>
                  </a:lnTo>
                  <a:lnTo>
                    <a:pt x="6123" y="969624"/>
                  </a:lnTo>
                  <a:lnTo>
                    <a:pt x="6028" y="966900"/>
                  </a:lnTo>
                  <a:lnTo>
                    <a:pt x="5928" y="964177"/>
                  </a:lnTo>
                  <a:lnTo>
                    <a:pt x="5825" y="961453"/>
                  </a:lnTo>
                  <a:lnTo>
                    <a:pt x="5719" y="958729"/>
                  </a:lnTo>
                  <a:lnTo>
                    <a:pt x="5609" y="956006"/>
                  </a:lnTo>
                  <a:lnTo>
                    <a:pt x="5497" y="953282"/>
                  </a:lnTo>
                  <a:lnTo>
                    <a:pt x="5381" y="950558"/>
                  </a:lnTo>
                  <a:lnTo>
                    <a:pt x="5263" y="947835"/>
                  </a:lnTo>
                  <a:lnTo>
                    <a:pt x="5141" y="945111"/>
                  </a:lnTo>
                  <a:lnTo>
                    <a:pt x="5017" y="942387"/>
                  </a:lnTo>
                  <a:lnTo>
                    <a:pt x="4891" y="939664"/>
                  </a:lnTo>
                  <a:lnTo>
                    <a:pt x="4762" y="936940"/>
                  </a:lnTo>
                  <a:lnTo>
                    <a:pt x="4632" y="934216"/>
                  </a:lnTo>
                  <a:lnTo>
                    <a:pt x="4499" y="931493"/>
                  </a:lnTo>
                  <a:lnTo>
                    <a:pt x="4364" y="928769"/>
                  </a:lnTo>
                  <a:lnTo>
                    <a:pt x="4228" y="926045"/>
                  </a:lnTo>
                  <a:lnTo>
                    <a:pt x="4091" y="923322"/>
                  </a:lnTo>
                  <a:lnTo>
                    <a:pt x="3952" y="920598"/>
                  </a:lnTo>
                  <a:lnTo>
                    <a:pt x="3812" y="917874"/>
                  </a:lnTo>
                  <a:lnTo>
                    <a:pt x="3672" y="915151"/>
                  </a:lnTo>
                  <a:lnTo>
                    <a:pt x="3530" y="912427"/>
                  </a:lnTo>
                  <a:lnTo>
                    <a:pt x="3389" y="909703"/>
                  </a:lnTo>
                  <a:lnTo>
                    <a:pt x="3247" y="906980"/>
                  </a:lnTo>
                  <a:lnTo>
                    <a:pt x="3105" y="904256"/>
                  </a:lnTo>
                  <a:lnTo>
                    <a:pt x="2964" y="901532"/>
                  </a:lnTo>
                  <a:lnTo>
                    <a:pt x="2823" y="898809"/>
                  </a:lnTo>
                  <a:lnTo>
                    <a:pt x="2683" y="896085"/>
                  </a:lnTo>
                  <a:lnTo>
                    <a:pt x="2544" y="893361"/>
                  </a:lnTo>
                  <a:lnTo>
                    <a:pt x="2405" y="890638"/>
                  </a:lnTo>
                  <a:lnTo>
                    <a:pt x="2269" y="887914"/>
                  </a:lnTo>
                  <a:lnTo>
                    <a:pt x="2134" y="885190"/>
                  </a:lnTo>
                  <a:lnTo>
                    <a:pt x="2000" y="882467"/>
                  </a:lnTo>
                  <a:lnTo>
                    <a:pt x="1870" y="879743"/>
                  </a:lnTo>
                  <a:lnTo>
                    <a:pt x="1741" y="877019"/>
                  </a:lnTo>
                  <a:lnTo>
                    <a:pt x="1615" y="874296"/>
                  </a:lnTo>
                  <a:lnTo>
                    <a:pt x="1491" y="871572"/>
                  </a:lnTo>
                  <a:lnTo>
                    <a:pt x="1372" y="868848"/>
                  </a:lnTo>
                  <a:lnTo>
                    <a:pt x="1255" y="866125"/>
                  </a:lnTo>
                  <a:lnTo>
                    <a:pt x="1143" y="863401"/>
                  </a:lnTo>
                  <a:lnTo>
                    <a:pt x="1034" y="860677"/>
                  </a:lnTo>
                  <a:lnTo>
                    <a:pt x="928" y="857954"/>
                  </a:lnTo>
                  <a:lnTo>
                    <a:pt x="828" y="855230"/>
                  </a:lnTo>
                  <a:lnTo>
                    <a:pt x="731" y="852506"/>
                  </a:lnTo>
                  <a:lnTo>
                    <a:pt x="641" y="849783"/>
                  </a:lnTo>
                  <a:lnTo>
                    <a:pt x="554" y="847059"/>
                  </a:lnTo>
                  <a:lnTo>
                    <a:pt x="474" y="844335"/>
                  </a:lnTo>
                  <a:lnTo>
                    <a:pt x="399" y="841612"/>
                  </a:lnTo>
                  <a:lnTo>
                    <a:pt x="329" y="838888"/>
                  </a:lnTo>
                  <a:lnTo>
                    <a:pt x="267" y="836164"/>
                  </a:lnTo>
                  <a:lnTo>
                    <a:pt x="208" y="833441"/>
                  </a:lnTo>
                  <a:lnTo>
                    <a:pt x="159" y="830717"/>
                  </a:lnTo>
                  <a:lnTo>
                    <a:pt x="113" y="827993"/>
                  </a:lnTo>
                  <a:lnTo>
                    <a:pt x="77" y="825270"/>
                  </a:lnTo>
                  <a:lnTo>
                    <a:pt x="47" y="822546"/>
                  </a:lnTo>
                  <a:lnTo>
                    <a:pt x="24" y="819822"/>
                  </a:lnTo>
                  <a:lnTo>
                    <a:pt x="9" y="817099"/>
                  </a:lnTo>
                  <a:lnTo>
                    <a:pt x="0" y="814375"/>
                  </a:lnTo>
                  <a:lnTo>
                    <a:pt x="1" y="811651"/>
                  </a:lnTo>
                  <a:lnTo>
                    <a:pt x="7" y="808928"/>
                  </a:lnTo>
                  <a:lnTo>
                    <a:pt x="26" y="806204"/>
                  </a:lnTo>
                  <a:lnTo>
                    <a:pt x="49" y="803480"/>
                  </a:lnTo>
                  <a:lnTo>
                    <a:pt x="82" y="800757"/>
                  </a:lnTo>
                  <a:lnTo>
                    <a:pt x="124" y="798033"/>
                  </a:lnTo>
                  <a:lnTo>
                    <a:pt x="173" y="795309"/>
                  </a:lnTo>
                  <a:lnTo>
                    <a:pt x="234" y="792586"/>
                  </a:lnTo>
                  <a:lnTo>
                    <a:pt x="299" y="789862"/>
                  </a:lnTo>
                  <a:lnTo>
                    <a:pt x="380" y="787138"/>
                  </a:lnTo>
                  <a:lnTo>
                    <a:pt x="464" y="784415"/>
                  </a:lnTo>
                  <a:lnTo>
                    <a:pt x="561" y="781691"/>
                  </a:lnTo>
                  <a:lnTo>
                    <a:pt x="666" y="778968"/>
                  </a:lnTo>
                  <a:lnTo>
                    <a:pt x="780" y="776244"/>
                  </a:lnTo>
                  <a:lnTo>
                    <a:pt x="906" y="773520"/>
                  </a:lnTo>
                  <a:lnTo>
                    <a:pt x="1037" y="770797"/>
                  </a:lnTo>
                  <a:lnTo>
                    <a:pt x="1183" y="768073"/>
                  </a:lnTo>
                  <a:lnTo>
                    <a:pt x="1333" y="765349"/>
                  </a:lnTo>
                  <a:lnTo>
                    <a:pt x="1498" y="762626"/>
                  </a:lnTo>
                  <a:lnTo>
                    <a:pt x="1670" y="759902"/>
                  </a:lnTo>
                  <a:lnTo>
                    <a:pt x="1852" y="757178"/>
                  </a:lnTo>
                  <a:lnTo>
                    <a:pt x="2045" y="754455"/>
                  </a:lnTo>
                  <a:lnTo>
                    <a:pt x="2244" y="751731"/>
                  </a:lnTo>
                  <a:lnTo>
                    <a:pt x="2458" y="749007"/>
                  </a:lnTo>
                  <a:lnTo>
                    <a:pt x="2676" y="746284"/>
                  </a:lnTo>
                  <a:lnTo>
                    <a:pt x="2910" y="743560"/>
                  </a:lnTo>
                  <a:lnTo>
                    <a:pt x="3148" y="740836"/>
                  </a:lnTo>
                  <a:lnTo>
                    <a:pt x="3399" y="738113"/>
                  </a:lnTo>
                  <a:lnTo>
                    <a:pt x="3659" y="735389"/>
                  </a:lnTo>
                  <a:lnTo>
                    <a:pt x="3926" y="732665"/>
                  </a:lnTo>
                  <a:lnTo>
                    <a:pt x="4206" y="729942"/>
                  </a:lnTo>
                  <a:lnTo>
                    <a:pt x="4489" y="727218"/>
                  </a:lnTo>
                  <a:lnTo>
                    <a:pt x="4789" y="724494"/>
                  </a:lnTo>
                  <a:lnTo>
                    <a:pt x="5093" y="721771"/>
                  </a:lnTo>
                  <a:lnTo>
                    <a:pt x="5408" y="719047"/>
                  </a:lnTo>
                  <a:lnTo>
                    <a:pt x="5731" y="716323"/>
                  </a:lnTo>
                  <a:lnTo>
                    <a:pt x="6062" y="713600"/>
                  </a:lnTo>
                  <a:lnTo>
                    <a:pt x="6403" y="710876"/>
                  </a:lnTo>
                  <a:lnTo>
                    <a:pt x="6749" y="708152"/>
                  </a:lnTo>
                  <a:lnTo>
                    <a:pt x="7109" y="705429"/>
                  </a:lnTo>
                  <a:lnTo>
                    <a:pt x="7471" y="702705"/>
                  </a:lnTo>
                  <a:lnTo>
                    <a:pt x="7846" y="699981"/>
                  </a:lnTo>
                  <a:lnTo>
                    <a:pt x="8225" y="697258"/>
                  </a:lnTo>
                  <a:lnTo>
                    <a:pt x="8613" y="694534"/>
                  </a:lnTo>
                  <a:lnTo>
                    <a:pt x="9009" y="691810"/>
                  </a:lnTo>
                  <a:lnTo>
                    <a:pt x="9409" y="689087"/>
                  </a:lnTo>
                  <a:lnTo>
                    <a:pt x="9820" y="686363"/>
                  </a:lnTo>
                  <a:lnTo>
                    <a:pt x="10234" y="683639"/>
                  </a:lnTo>
                  <a:lnTo>
                    <a:pt x="10658" y="680916"/>
                  </a:lnTo>
                  <a:lnTo>
                    <a:pt x="11086" y="678192"/>
                  </a:lnTo>
                  <a:lnTo>
                    <a:pt x="11521" y="675468"/>
                  </a:lnTo>
                  <a:lnTo>
                    <a:pt x="11962" y="672745"/>
                  </a:lnTo>
                  <a:lnTo>
                    <a:pt x="12408" y="670021"/>
                  </a:lnTo>
                  <a:lnTo>
                    <a:pt x="12861" y="667297"/>
                  </a:lnTo>
                  <a:lnTo>
                    <a:pt x="13316" y="664574"/>
                  </a:lnTo>
                  <a:lnTo>
                    <a:pt x="13780" y="661850"/>
                  </a:lnTo>
                  <a:lnTo>
                    <a:pt x="14246" y="659126"/>
                  </a:lnTo>
                  <a:lnTo>
                    <a:pt x="14718" y="656403"/>
                  </a:lnTo>
                  <a:lnTo>
                    <a:pt x="15193" y="653679"/>
                  </a:lnTo>
                  <a:lnTo>
                    <a:pt x="15673" y="650955"/>
                  </a:lnTo>
                  <a:lnTo>
                    <a:pt x="16157" y="648232"/>
                  </a:lnTo>
                  <a:lnTo>
                    <a:pt x="16643" y="645508"/>
                  </a:lnTo>
                  <a:lnTo>
                    <a:pt x="17134" y="642784"/>
                  </a:lnTo>
                  <a:lnTo>
                    <a:pt x="17627" y="640061"/>
                  </a:lnTo>
                  <a:lnTo>
                    <a:pt x="18124" y="637337"/>
                  </a:lnTo>
                  <a:lnTo>
                    <a:pt x="18623" y="634613"/>
                  </a:lnTo>
                  <a:lnTo>
                    <a:pt x="19125" y="631890"/>
                  </a:lnTo>
                  <a:lnTo>
                    <a:pt x="19629" y="629166"/>
                  </a:lnTo>
                  <a:lnTo>
                    <a:pt x="20135" y="626442"/>
                  </a:lnTo>
                  <a:lnTo>
                    <a:pt x="20643" y="623719"/>
                  </a:lnTo>
                  <a:lnTo>
                    <a:pt x="21152" y="620995"/>
                  </a:lnTo>
                  <a:lnTo>
                    <a:pt x="21663" y="618271"/>
                  </a:lnTo>
                  <a:lnTo>
                    <a:pt x="22174" y="615548"/>
                  </a:lnTo>
                  <a:lnTo>
                    <a:pt x="22687" y="612824"/>
                  </a:lnTo>
                  <a:lnTo>
                    <a:pt x="23201" y="610100"/>
                  </a:lnTo>
                  <a:lnTo>
                    <a:pt x="23714" y="607377"/>
                  </a:lnTo>
                  <a:lnTo>
                    <a:pt x="24229" y="604653"/>
                  </a:lnTo>
                  <a:lnTo>
                    <a:pt x="24743" y="601929"/>
                  </a:lnTo>
                  <a:lnTo>
                    <a:pt x="25257" y="599206"/>
                  </a:lnTo>
                  <a:lnTo>
                    <a:pt x="25771" y="596482"/>
                  </a:lnTo>
                  <a:lnTo>
                    <a:pt x="26285" y="593758"/>
                  </a:lnTo>
                  <a:lnTo>
                    <a:pt x="26798" y="591035"/>
                  </a:lnTo>
                  <a:lnTo>
                    <a:pt x="27310" y="588311"/>
                  </a:lnTo>
                  <a:lnTo>
                    <a:pt x="27821" y="585587"/>
                  </a:lnTo>
                  <a:lnTo>
                    <a:pt x="28332" y="582864"/>
                  </a:lnTo>
                  <a:lnTo>
                    <a:pt x="28840" y="580140"/>
                  </a:lnTo>
                  <a:lnTo>
                    <a:pt x="29348" y="577416"/>
                  </a:lnTo>
                  <a:lnTo>
                    <a:pt x="29853" y="574693"/>
                  </a:lnTo>
                  <a:lnTo>
                    <a:pt x="30357" y="571969"/>
                  </a:lnTo>
                  <a:lnTo>
                    <a:pt x="30860" y="569245"/>
                  </a:lnTo>
                  <a:lnTo>
                    <a:pt x="31360" y="566522"/>
                  </a:lnTo>
                  <a:lnTo>
                    <a:pt x="31859" y="563798"/>
                  </a:lnTo>
                  <a:lnTo>
                    <a:pt x="32354" y="561074"/>
                  </a:lnTo>
                  <a:lnTo>
                    <a:pt x="32848" y="558351"/>
                  </a:lnTo>
                  <a:lnTo>
                    <a:pt x="33339" y="555627"/>
                  </a:lnTo>
                  <a:lnTo>
                    <a:pt x="33828" y="552903"/>
                  </a:lnTo>
                  <a:lnTo>
                    <a:pt x="34313" y="550180"/>
                  </a:lnTo>
                  <a:lnTo>
                    <a:pt x="34796" y="547456"/>
                  </a:lnTo>
                  <a:lnTo>
                    <a:pt x="35277" y="544732"/>
                  </a:lnTo>
                  <a:lnTo>
                    <a:pt x="35754" y="542009"/>
                  </a:lnTo>
                  <a:lnTo>
                    <a:pt x="36230" y="539285"/>
                  </a:lnTo>
                  <a:lnTo>
                    <a:pt x="36700" y="536561"/>
                  </a:lnTo>
                  <a:lnTo>
                    <a:pt x="37169" y="533838"/>
                  </a:lnTo>
                  <a:lnTo>
                    <a:pt x="37633" y="531114"/>
                  </a:lnTo>
                  <a:lnTo>
                    <a:pt x="38095" y="528390"/>
                  </a:lnTo>
                  <a:lnTo>
                    <a:pt x="38554" y="525667"/>
                  </a:lnTo>
                  <a:lnTo>
                    <a:pt x="39009" y="522943"/>
                  </a:lnTo>
                  <a:lnTo>
                    <a:pt x="39462" y="520219"/>
                  </a:lnTo>
                  <a:lnTo>
                    <a:pt x="39909" y="517496"/>
                  </a:lnTo>
                  <a:lnTo>
                    <a:pt x="40354" y="514772"/>
                  </a:lnTo>
                  <a:lnTo>
                    <a:pt x="40795" y="512048"/>
                  </a:lnTo>
                  <a:lnTo>
                    <a:pt x="41233" y="509325"/>
                  </a:lnTo>
                  <a:lnTo>
                    <a:pt x="41667" y="506601"/>
                  </a:lnTo>
                  <a:lnTo>
                    <a:pt x="42098" y="503877"/>
                  </a:lnTo>
                  <a:lnTo>
                    <a:pt x="42526" y="501154"/>
                  </a:lnTo>
                  <a:lnTo>
                    <a:pt x="42948" y="498430"/>
                  </a:lnTo>
                  <a:lnTo>
                    <a:pt x="43369" y="495706"/>
                  </a:lnTo>
                  <a:lnTo>
                    <a:pt x="43784" y="492983"/>
                  </a:lnTo>
                  <a:lnTo>
                    <a:pt x="44197" y="490259"/>
                  </a:lnTo>
                  <a:lnTo>
                    <a:pt x="44606" y="487535"/>
                  </a:lnTo>
                  <a:lnTo>
                    <a:pt x="45011" y="484812"/>
                  </a:lnTo>
                  <a:lnTo>
                    <a:pt x="45414" y="482088"/>
                  </a:lnTo>
                  <a:lnTo>
                    <a:pt x="45811" y="479364"/>
                  </a:lnTo>
                  <a:lnTo>
                    <a:pt x="46207" y="476641"/>
                  </a:lnTo>
                  <a:lnTo>
                    <a:pt x="46597" y="473917"/>
                  </a:lnTo>
                  <a:lnTo>
                    <a:pt x="46985" y="471193"/>
                  </a:lnTo>
                  <a:lnTo>
                    <a:pt x="47368" y="468470"/>
                  </a:lnTo>
                  <a:lnTo>
                    <a:pt x="47748" y="465746"/>
                  </a:lnTo>
                  <a:lnTo>
                    <a:pt x="48126" y="463022"/>
                  </a:lnTo>
                  <a:lnTo>
                    <a:pt x="48498" y="460299"/>
                  </a:lnTo>
                  <a:lnTo>
                    <a:pt x="48870" y="457575"/>
                  </a:lnTo>
                  <a:lnTo>
                    <a:pt x="49235" y="454851"/>
                  </a:lnTo>
                  <a:lnTo>
                    <a:pt x="49599" y="452128"/>
                  </a:lnTo>
                  <a:lnTo>
                    <a:pt x="49958" y="449404"/>
                  </a:lnTo>
                  <a:lnTo>
                    <a:pt x="50314" y="446680"/>
                  </a:lnTo>
                  <a:lnTo>
                    <a:pt x="50667" y="443957"/>
                  </a:lnTo>
                  <a:lnTo>
                    <a:pt x="51017" y="441233"/>
                  </a:lnTo>
                  <a:lnTo>
                    <a:pt x="51364" y="438509"/>
                  </a:lnTo>
                  <a:lnTo>
                    <a:pt x="51706" y="435786"/>
                  </a:lnTo>
                  <a:lnTo>
                    <a:pt x="52047" y="433062"/>
                  </a:lnTo>
                  <a:lnTo>
                    <a:pt x="52383" y="430338"/>
                  </a:lnTo>
                  <a:lnTo>
                    <a:pt x="52717" y="427615"/>
                  </a:lnTo>
                  <a:lnTo>
                    <a:pt x="53048" y="424891"/>
                  </a:lnTo>
                  <a:lnTo>
                    <a:pt x="53375" y="422167"/>
                  </a:lnTo>
                  <a:lnTo>
                    <a:pt x="53701" y="419444"/>
                  </a:lnTo>
                  <a:lnTo>
                    <a:pt x="54022" y="416720"/>
                  </a:lnTo>
                  <a:lnTo>
                    <a:pt x="54341" y="413996"/>
                  </a:lnTo>
                  <a:lnTo>
                    <a:pt x="54656" y="411273"/>
                  </a:lnTo>
                  <a:lnTo>
                    <a:pt x="54970" y="408549"/>
                  </a:lnTo>
                  <a:lnTo>
                    <a:pt x="55280" y="405825"/>
                  </a:lnTo>
                  <a:lnTo>
                    <a:pt x="55587" y="403102"/>
                  </a:lnTo>
                  <a:lnTo>
                    <a:pt x="55892" y="400378"/>
                  </a:lnTo>
                  <a:lnTo>
                    <a:pt x="56193" y="397654"/>
                  </a:lnTo>
                  <a:lnTo>
                    <a:pt x="56494" y="394931"/>
                  </a:lnTo>
                  <a:lnTo>
                    <a:pt x="56789" y="392207"/>
                  </a:lnTo>
                  <a:lnTo>
                    <a:pt x="57084" y="389484"/>
                  </a:lnTo>
                  <a:lnTo>
                    <a:pt x="57375" y="386760"/>
                  </a:lnTo>
                  <a:lnTo>
                    <a:pt x="57664" y="384036"/>
                  </a:lnTo>
                  <a:lnTo>
                    <a:pt x="57951" y="381313"/>
                  </a:lnTo>
                  <a:lnTo>
                    <a:pt x="58235" y="378589"/>
                  </a:lnTo>
                  <a:lnTo>
                    <a:pt x="58517" y="375865"/>
                  </a:lnTo>
                  <a:lnTo>
                    <a:pt x="58796" y="373142"/>
                  </a:lnTo>
                  <a:lnTo>
                    <a:pt x="59074" y="370418"/>
                  </a:lnTo>
                  <a:lnTo>
                    <a:pt x="59348" y="367694"/>
                  </a:lnTo>
                  <a:lnTo>
                    <a:pt x="59621" y="364971"/>
                  </a:lnTo>
                  <a:lnTo>
                    <a:pt x="59891" y="362247"/>
                  </a:lnTo>
                  <a:lnTo>
                    <a:pt x="60159" y="359523"/>
                  </a:lnTo>
                  <a:lnTo>
                    <a:pt x="60426" y="356800"/>
                  </a:lnTo>
                  <a:lnTo>
                    <a:pt x="60690" y="354076"/>
                  </a:lnTo>
                  <a:lnTo>
                    <a:pt x="60953" y="351352"/>
                  </a:lnTo>
                  <a:lnTo>
                    <a:pt x="61212" y="348629"/>
                  </a:lnTo>
                  <a:lnTo>
                    <a:pt x="61471" y="345905"/>
                  </a:lnTo>
                  <a:lnTo>
                    <a:pt x="61727" y="343181"/>
                  </a:lnTo>
                  <a:lnTo>
                    <a:pt x="61981" y="340458"/>
                  </a:lnTo>
                  <a:lnTo>
                    <a:pt x="62234" y="337734"/>
                  </a:lnTo>
                  <a:lnTo>
                    <a:pt x="62485" y="335010"/>
                  </a:lnTo>
                  <a:lnTo>
                    <a:pt x="62734" y="332287"/>
                  </a:lnTo>
                  <a:lnTo>
                    <a:pt x="62981" y="329563"/>
                  </a:lnTo>
                  <a:lnTo>
                    <a:pt x="63227" y="326839"/>
                  </a:lnTo>
                  <a:lnTo>
                    <a:pt x="63471" y="324116"/>
                  </a:lnTo>
                  <a:lnTo>
                    <a:pt x="63714" y="321392"/>
                  </a:lnTo>
                  <a:lnTo>
                    <a:pt x="63955" y="318668"/>
                  </a:lnTo>
                  <a:lnTo>
                    <a:pt x="64194" y="315945"/>
                  </a:lnTo>
                  <a:lnTo>
                    <a:pt x="64433" y="313221"/>
                  </a:lnTo>
                  <a:lnTo>
                    <a:pt x="64669" y="310497"/>
                  </a:lnTo>
                  <a:lnTo>
                    <a:pt x="64905" y="307774"/>
                  </a:lnTo>
                  <a:lnTo>
                    <a:pt x="65139" y="305050"/>
                  </a:lnTo>
                  <a:lnTo>
                    <a:pt x="65372" y="302326"/>
                  </a:lnTo>
                  <a:lnTo>
                    <a:pt x="65603" y="299603"/>
                  </a:lnTo>
                  <a:lnTo>
                    <a:pt x="65833" y="296879"/>
                  </a:lnTo>
                  <a:lnTo>
                    <a:pt x="66063" y="294155"/>
                  </a:lnTo>
                  <a:lnTo>
                    <a:pt x="66291" y="291432"/>
                  </a:lnTo>
                  <a:lnTo>
                    <a:pt x="66518" y="288708"/>
                  </a:lnTo>
                  <a:lnTo>
                    <a:pt x="66744" y="285984"/>
                  </a:lnTo>
                  <a:lnTo>
                    <a:pt x="66969" y="283261"/>
                  </a:lnTo>
                  <a:lnTo>
                    <a:pt x="67193" y="280537"/>
                  </a:lnTo>
                  <a:lnTo>
                    <a:pt x="67416" y="277813"/>
                  </a:lnTo>
                  <a:lnTo>
                    <a:pt x="67638" y="275090"/>
                  </a:lnTo>
                  <a:lnTo>
                    <a:pt x="67859" y="272366"/>
                  </a:lnTo>
                  <a:lnTo>
                    <a:pt x="68080" y="269642"/>
                  </a:lnTo>
                  <a:lnTo>
                    <a:pt x="68299" y="266919"/>
                  </a:lnTo>
                  <a:lnTo>
                    <a:pt x="68519" y="264195"/>
                  </a:lnTo>
                  <a:lnTo>
                    <a:pt x="68737" y="261471"/>
                  </a:lnTo>
                  <a:lnTo>
                    <a:pt x="68954" y="258748"/>
                  </a:lnTo>
                  <a:lnTo>
                    <a:pt x="69171" y="256024"/>
                  </a:lnTo>
                  <a:lnTo>
                    <a:pt x="69388" y="253300"/>
                  </a:lnTo>
                  <a:lnTo>
                    <a:pt x="69604" y="250577"/>
                  </a:lnTo>
                  <a:lnTo>
                    <a:pt x="69819" y="247853"/>
                  </a:lnTo>
                  <a:lnTo>
                    <a:pt x="70033" y="245129"/>
                  </a:lnTo>
                  <a:lnTo>
                    <a:pt x="70248" y="242406"/>
                  </a:lnTo>
                  <a:lnTo>
                    <a:pt x="70461" y="239682"/>
                  </a:lnTo>
                  <a:lnTo>
                    <a:pt x="70674" y="236958"/>
                  </a:lnTo>
                  <a:lnTo>
                    <a:pt x="70887" y="234235"/>
                  </a:lnTo>
                  <a:lnTo>
                    <a:pt x="71100" y="231511"/>
                  </a:lnTo>
                  <a:lnTo>
                    <a:pt x="71312" y="228787"/>
                  </a:lnTo>
                  <a:lnTo>
                    <a:pt x="71523" y="226064"/>
                  </a:lnTo>
                  <a:lnTo>
                    <a:pt x="71734" y="223340"/>
                  </a:lnTo>
                  <a:lnTo>
                    <a:pt x="71945" y="220616"/>
                  </a:lnTo>
                  <a:lnTo>
                    <a:pt x="72156" y="217893"/>
                  </a:lnTo>
                  <a:lnTo>
                    <a:pt x="72366" y="215169"/>
                  </a:lnTo>
                  <a:lnTo>
                    <a:pt x="72576" y="212445"/>
                  </a:lnTo>
                  <a:lnTo>
                    <a:pt x="72786" y="209722"/>
                  </a:lnTo>
                  <a:lnTo>
                    <a:pt x="72995" y="206998"/>
                  </a:lnTo>
                  <a:lnTo>
                    <a:pt x="73205" y="204274"/>
                  </a:lnTo>
                  <a:lnTo>
                    <a:pt x="73413" y="201551"/>
                  </a:lnTo>
                  <a:lnTo>
                    <a:pt x="73622" y="198827"/>
                  </a:lnTo>
                  <a:lnTo>
                    <a:pt x="73830" y="196103"/>
                  </a:lnTo>
                  <a:lnTo>
                    <a:pt x="74038" y="193380"/>
                  </a:lnTo>
                  <a:lnTo>
                    <a:pt x="74246" y="190656"/>
                  </a:lnTo>
                  <a:lnTo>
                    <a:pt x="74454" y="187932"/>
                  </a:lnTo>
                  <a:lnTo>
                    <a:pt x="74661" y="185209"/>
                  </a:lnTo>
                  <a:lnTo>
                    <a:pt x="74868" y="182485"/>
                  </a:lnTo>
                  <a:lnTo>
                    <a:pt x="75075" y="179761"/>
                  </a:lnTo>
                  <a:lnTo>
                    <a:pt x="75281" y="177038"/>
                  </a:lnTo>
                  <a:lnTo>
                    <a:pt x="75487" y="174314"/>
                  </a:lnTo>
                  <a:lnTo>
                    <a:pt x="75693" y="171590"/>
                  </a:lnTo>
                  <a:lnTo>
                    <a:pt x="75899" y="168867"/>
                  </a:lnTo>
                  <a:lnTo>
                    <a:pt x="76104" y="166143"/>
                  </a:lnTo>
                  <a:lnTo>
                    <a:pt x="76309" y="163419"/>
                  </a:lnTo>
                  <a:lnTo>
                    <a:pt x="76513" y="160696"/>
                  </a:lnTo>
                  <a:lnTo>
                    <a:pt x="76717" y="157972"/>
                  </a:lnTo>
                  <a:lnTo>
                    <a:pt x="76921" y="155248"/>
                  </a:lnTo>
                  <a:lnTo>
                    <a:pt x="77125" y="152525"/>
                  </a:lnTo>
                  <a:lnTo>
                    <a:pt x="77328" y="149801"/>
                  </a:lnTo>
                  <a:lnTo>
                    <a:pt x="77530" y="147077"/>
                  </a:lnTo>
                  <a:lnTo>
                    <a:pt x="77732" y="144354"/>
                  </a:lnTo>
                  <a:lnTo>
                    <a:pt x="77934" y="141630"/>
                  </a:lnTo>
                  <a:lnTo>
                    <a:pt x="78135" y="138906"/>
                  </a:lnTo>
                  <a:lnTo>
                    <a:pt x="78335" y="136183"/>
                  </a:lnTo>
                  <a:lnTo>
                    <a:pt x="78535" y="133459"/>
                  </a:lnTo>
                  <a:lnTo>
                    <a:pt x="78735" y="130735"/>
                  </a:lnTo>
                  <a:lnTo>
                    <a:pt x="78934" y="128012"/>
                  </a:lnTo>
                  <a:lnTo>
                    <a:pt x="79132" y="125288"/>
                  </a:lnTo>
                  <a:lnTo>
                    <a:pt x="79330" y="122564"/>
                  </a:lnTo>
                  <a:lnTo>
                    <a:pt x="79527" y="119841"/>
                  </a:lnTo>
                  <a:lnTo>
                    <a:pt x="79723" y="117117"/>
                  </a:lnTo>
                  <a:lnTo>
                    <a:pt x="79919" y="114393"/>
                  </a:lnTo>
                  <a:lnTo>
                    <a:pt x="80114" y="111670"/>
                  </a:lnTo>
                  <a:lnTo>
                    <a:pt x="80308" y="108946"/>
                  </a:lnTo>
                  <a:lnTo>
                    <a:pt x="80502" y="106222"/>
                  </a:lnTo>
                  <a:lnTo>
                    <a:pt x="80694" y="103499"/>
                  </a:lnTo>
                  <a:lnTo>
                    <a:pt x="80886" y="100775"/>
                  </a:lnTo>
                  <a:lnTo>
                    <a:pt x="81077" y="98051"/>
                  </a:lnTo>
                  <a:lnTo>
                    <a:pt x="81268" y="95328"/>
                  </a:lnTo>
                  <a:lnTo>
                    <a:pt x="81457" y="92604"/>
                  </a:lnTo>
                  <a:lnTo>
                    <a:pt x="81646" y="89880"/>
                  </a:lnTo>
                  <a:lnTo>
                    <a:pt x="81833" y="87157"/>
                  </a:lnTo>
                  <a:lnTo>
                    <a:pt x="82020" y="84433"/>
                  </a:lnTo>
                  <a:lnTo>
                    <a:pt x="82206" y="81709"/>
                  </a:lnTo>
                  <a:lnTo>
                    <a:pt x="82391" y="78986"/>
                  </a:lnTo>
                  <a:lnTo>
                    <a:pt x="82575" y="76262"/>
                  </a:lnTo>
                  <a:lnTo>
                    <a:pt x="82758" y="73538"/>
                  </a:lnTo>
                  <a:lnTo>
                    <a:pt x="82940" y="70815"/>
                  </a:lnTo>
                  <a:lnTo>
                    <a:pt x="83121" y="68091"/>
                  </a:lnTo>
                  <a:lnTo>
                    <a:pt x="83301" y="65367"/>
                  </a:lnTo>
                  <a:lnTo>
                    <a:pt x="83481" y="62644"/>
                  </a:lnTo>
                  <a:lnTo>
                    <a:pt x="83658" y="59920"/>
                  </a:lnTo>
                  <a:lnTo>
                    <a:pt x="83836" y="57196"/>
                  </a:lnTo>
                  <a:lnTo>
                    <a:pt x="84012" y="54473"/>
                  </a:lnTo>
                  <a:lnTo>
                    <a:pt x="84186" y="51749"/>
                  </a:lnTo>
                  <a:lnTo>
                    <a:pt x="84360" y="49025"/>
                  </a:lnTo>
                  <a:lnTo>
                    <a:pt x="84533" y="46302"/>
                  </a:lnTo>
                  <a:lnTo>
                    <a:pt x="84705" y="43578"/>
                  </a:lnTo>
                  <a:lnTo>
                    <a:pt x="84876" y="40854"/>
                  </a:lnTo>
                  <a:lnTo>
                    <a:pt x="85045" y="38131"/>
                  </a:lnTo>
                  <a:lnTo>
                    <a:pt x="85214" y="35407"/>
                  </a:lnTo>
                  <a:lnTo>
                    <a:pt x="85381" y="32683"/>
                  </a:lnTo>
                  <a:lnTo>
                    <a:pt x="85548" y="29960"/>
                  </a:lnTo>
                  <a:lnTo>
                    <a:pt x="85713" y="27236"/>
                  </a:lnTo>
                  <a:lnTo>
                    <a:pt x="85877" y="24512"/>
                  </a:lnTo>
                  <a:lnTo>
                    <a:pt x="86040" y="21789"/>
                  </a:lnTo>
                  <a:lnTo>
                    <a:pt x="86202" y="19065"/>
                  </a:lnTo>
                  <a:lnTo>
                    <a:pt x="86363" y="16341"/>
                  </a:lnTo>
                  <a:lnTo>
                    <a:pt x="86522" y="13618"/>
                  </a:lnTo>
                  <a:lnTo>
                    <a:pt x="86681" y="10894"/>
                  </a:lnTo>
                  <a:lnTo>
                    <a:pt x="86838" y="8170"/>
                  </a:lnTo>
                  <a:lnTo>
                    <a:pt x="86995" y="5447"/>
                  </a:lnTo>
                  <a:lnTo>
                    <a:pt x="87150" y="2723"/>
                  </a:lnTo>
                  <a:lnTo>
                    <a:pt x="87304" y="0"/>
                  </a:lnTo>
                  <a:lnTo>
                    <a:pt x="106875" y="0"/>
                  </a:lnTo>
                  <a:lnTo>
                    <a:pt x="107029" y="2723"/>
                  </a:lnTo>
                  <a:lnTo>
                    <a:pt x="107184" y="5447"/>
                  </a:lnTo>
                  <a:lnTo>
                    <a:pt x="107341" y="8170"/>
                  </a:lnTo>
                  <a:lnTo>
                    <a:pt x="107498" y="10894"/>
                  </a:lnTo>
                  <a:lnTo>
                    <a:pt x="107657" y="13618"/>
                  </a:lnTo>
                  <a:lnTo>
                    <a:pt x="107817" y="16341"/>
                  </a:lnTo>
                  <a:lnTo>
                    <a:pt x="107977" y="19065"/>
                  </a:lnTo>
                  <a:lnTo>
                    <a:pt x="108140" y="21789"/>
                  </a:lnTo>
                  <a:lnTo>
                    <a:pt x="108302" y="24512"/>
                  </a:lnTo>
                  <a:lnTo>
                    <a:pt x="108467" y="27236"/>
                  </a:lnTo>
                  <a:lnTo>
                    <a:pt x="108632" y="29960"/>
                  </a:lnTo>
                  <a:lnTo>
                    <a:pt x="108798" y="32683"/>
                  </a:lnTo>
                  <a:lnTo>
                    <a:pt x="108966" y="35407"/>
                  </a:lnTo>
                  <a:lnTo>
                    <a:pt x="109134" y="38131"/>
                  </a:lnTo>
                  <a:lnTo>
                    <a:pt x="109304" y="40854"/>
                  </a:lnTo>
                  <a:lnTo>
                    <a:pt x="109474" y="43578"/>
                  </a:lnTo>
                  <a:lnTo>
                    <a:pt x="109646" y="46302"/>
                  </a:lnTo>
                  <a:lnTo>
                    <a:pt x="109819" y="49025"/>
                  </a:lnTo>
                  <a:lnTo>
                    <a:pt x="109993" y="51749"/>
                  </a:lnTo>
                  <a:lnTo>
                    <a:pt x="110168" y="54473"/>
                  </a:lnTo>
                  <a:lnTo>
                    <a:pt x="110344" y="57196"/>
                  </a:lnTo>
                  <a:lnTo>
                    <a:pt x="110521" y="59920"/>
                  </a:lnTo>
                  <a:lnTo>
                    <a:pt x="110699" y="62644"/>
                  </a:lnTo>
                  <a:lnTo>
                    <a:pt x="110878" y="65367"/>
                  </a:lnTo>
                  <a:lnTo>
                    <a:pt x="111058" y="68091"/>
                  </a:lnTo>
                  <a:lnTo>
                    <a:pt x="111239" y="70815"/>
                  </a:lnTo>
                  <a:lnTo>
                    <a:pt x="111421" y="73538"/>
                  </a:lnTo>
                  <a:lnTo>
                    <a:pt x="111604" y="76262"/>
                  </a:lnTo>
                  <a:lnTo>
                    <a:pt x="111788" y="78986"/>
                  </a:lnTo>
                  <a:lnTo>
                    <a:pt x="111973" y="81709"/>
                  </a:lnTo>
                  <a:lnTo>
                    <a:pt x="112159" y="84433"/>
                  </a:lnTo>
                  <a:lnTo>
                    <a:pt x="112346" y="87157"/>
                  </a:lnTo>
                  <a:lnTo>
                    <a:pt x="112534" y="89880"/>
                  </a:lnTo>
                  <a:lnTo>
                    <a:pt x="112722" y="92604"/>
                  </a:lnTo>
                  <a:lnTo>
                    <a:pt x="112912" y="95328"/>
                  </a:lnTo>
                  <a:lnTo>
                    <a:pt x="113102" y="98051"/>
                  </a:lnTo>
                  <a:lnTo>
                    <a:pt x="113293" y="100775"/>
                  </a:lnTo>
                  <a:lnTo>
                    <a:pt x="113485" y="103499"/>
                  </a:lnTo>
                  <a:lnTo>
                    <a:pt x="113678" y="106222"/>
                  </a:lnTo>
                  <a:lnTo>
                    <a:pt x="113871" y="108946"/>
                  </a:lnTo>
                  <a:lnTo>
                    <a:pt x="114066" y="111670"/>
                  </a:lnTo>
                  <a:lnTo>
                    <a:pt x="114261" y="114393"/>
                  </a:lnTo>
                  <a:lnTo>
                    <a:pt x="114456" y="117117"/>
                  </a:lnTo>
                  <a:lnTo>
                    <a:pt x="114653" y="119841"/>
                  </a:lnTo>
                  <a:lnTo>
                    <a:pt x="114850" y="122564"/>
                  </a:lnTo>
                  <a:lnTo>
                    <a:pt x="115047" y="125288"/>
                  </a:lnTo>
                  <a:lnTo>
                    <a:pt x="115246" y="128012"/>
                  </a:lnTo>
                  <a:lnTo>
                    <a:pt x="115444" y="130735"/>
                  </a:lnTo>
                  <a:lnTo>
                    <a:pt x="115644" y="133459"/>
                  </a:lnTo>
                  <a:lnTo>
                    <a:pt x="115844" y="136183"/>
                  </a:lnTo>
                  <a:lnTo>
                    <a:pt x="116045" y="138906"/>
                  </a:lnTo>
                  <a:lnTo>
                    <a:pt x="116246" y="141630"/>
                  </a:lnTo>
                  <a:lnTo>
                    <a:pt x="116447" y="144354"/>
                  </a:lnTo>
                  <a:lnTo>
                    <a:pt x="116649" y="147077"/>
                  </a:lnTo>
                  <a:lnTo>
                    <a:pt x="116852" y="149801"/>
                  </a:lnTo>
                  <a:lnTo>
                    <a:pt x="117055" y="152525"/>
                  </a:lnTo>
                  <a:lnTo>
                    <a:pt x="117258" y="155248"/>
                  </a:lnTo>
                  <a:lnTo>
                    <a:pt x="117462" y="157972"/>
                  </a:lnTo>
                  <a:lnTo>
                    <a:pt x="117666" y="160696"/>
                  </a:lnTo>
                  <a:lnTo>
                    <a:pt x="117870" y="163419"/>
                  </a:lnTo>
                  <a:lnTo>
                    <a:pt x="118075" y="166143"/>
                  </a:lnTo>
                  <a:lnTo>
                    <a:pt x="118280" y="168867"/>
                  </a:lnTo>
                  <a:lnTo>
                    <a:pt x="118486" y="171590"/>
                  </a:lnTo>
                  <a:lnTo>
                    <a:pt x="118692" y="174314"/>
                  </a:lnTo>
                  <a:lnTo>
                    <a:pt x="118898" y="177038"/>
                  </a:lnTo>
                  <a:lnTo>
                    <a:pt x="119105" y="179761"/>
                  </a:lnTo>
                  <a:lnTo>
                    <a:pt x="119311" y="182485"/>
                  </a:lnTo>
                  <a:lnTo>
                    <a:pt x="119518" y="185209"/>
                  </a:lnTo>
                  <a:lnTo>
                    <a:pt x="119725" y="187932"/>
                  </a:lnTo>
                  <a:lnTo>
                    <a:pt x="119933" y="190656"/>
                  </a:lnTo>
                  <a:lnTo>
                    <a:pt x="120141" y="193380"/>
                  </a:lnTo>
                  <a:lnTo>
                    <a:pt x="120349" y="196103"/>
                  </a:lnTo>
                  <a:lnTo>
                    <a:pt x="120557" y="198827"/>
                  </a:lnTo>
                  <a:lnTo>
                    <a:pt x="120766" y="201551"/>
                  </a:lnTo>
                  <a:lnTo>
                    <a:pt x="120975" y="204274"/>
                  </a:lnTo>
                  <a:lnTo>
                    <a:pt x="121184" y="206998"/>
                  </a:lnTo>
                  <a:lnTo>
                    <a:pt x="121393" y="209722"/>
                  </a:lnTo>
                  <a:lnTo>
                    <a:pt x="121603" y="212445"/>
                  </a:lnTo>
                  <a:lnTo>
                    <a:pt x="121813" y="215169"/>
                  </a:lnTo>
                  <a:lnTo>
                    <a:pt x="122023" y="217893"/>
                  </a:lnTo>
                  <a:lnTo>
                    <a:pt x="122234" y="220616"/>
                  </a:lnTo>
                  <a:lnTo>
                    <a:pt x="122445" y="223340"/>
                  </a:lnTo>
                  <a:lnTo>
                    <a:pt x="122656" y="226064"/>
                  </a:lnTo>
                  <a:lnTo>
                    <a:pt x="122868" y="228787"/>
                  </a:lnTo>
                  <a:lnTo>
                    <a:pt x="123080" y="231511"/>
                  </a:lnTo>
                  <a:lnTo>
                    <a:pt x="123292" y="234235"/>
                  </a:lnTo>
                  <a:lnTo>
                    <a:pt x="123505" y="236958"/>
                  </a:lnTo>
                  <a:lnTo>
                    <a:pt x="123718" y="239682"/>
                  </a:lnTo>
                  <a:lnTo>
                    <a:pt x="123932" y="242406"/>
                  </a:lnTo>
                  <a:lnTo>
                    <a:pt x="124146" y="245129"/>
                  </a:lnTo>
                  <a:lnTo>
                    <a:pt x="124361" y="247853"/>
                  </a:lnTo>
                  <a:lnTo>
                    <a:pt x="124576" y="250577"/>
                  </a:lnTo>
                  <a:lnTo>
                    <a:pt x="124792" y="253300"/>
                  </a:lnTo>
                  <a:lnTo>
                    <a:pt x="125008" y="256024"/>
                  </a:lnTo>
                  <a:lnTo>
                    <a:pt x="125225" y="258748"/>
                  </a:lnTo>
                  <a:lnTo>
                    <a:pt x="125442" y="261471"/>
                  </a:lnTo>
                  <a:lnTo>
                    <a:pt x="125661" y="264195"/>
                  </a:lnTo>
                  <a:lnTo>
                    <a:pt x="125880" y="266919"/>
                  </a:lnTo>
                  <a:lnTo>
                    <a:pt x="126099" y="269642"/>
                  </a:lnTo>
                  <a:lnTo>
                    <a:pt x="126320" y="272366"/>
                  </a:lnTo>
                  <a:lnTo>
                    <a:pt x="126541" y="275090"/>
                  </a:lnTo>
                  <a:lnTo>
                    <a:pt x="126764" y="277813"/>
                  </a:lnTo>
                  <a:lnTo>
                    <a:pt x="126987" y="280537"/>
                  </a:lnTo>
                  <a:lnTo>
                    <a:pt x="127211" y="283261"/>
                  </a:lnTo>
                  <a:lnTo>
                    <a:pt x="127436" y="285984"/>
                  </a:lnTo>
                  <a:lnTo>
                    <a:pt x="127661" y="288708"/>
                  </a:lnTo>
                  <a:lnTo>
                    <a:pt x="127889" y="291432"/>
                  </a:lnTo>
                  <a:lnTo>
                    <a:pt x="128116" y="294155"/>
                  </a:lnTo>
                  <a:lnTo>
                    <a:pt x="128346" y="296879"/>
                  </a:lnTo>
                  <a:lnTo>
                    <a:pt x="128576" y="299603"/>
                  </a:lnTo>
                  <a:lnTo>
                    <a:pt x="128808" y="302326"/>
                  </a:lnTo>
                  <a:lnTo>
                    <a:pt x="129041" y="305050"/>
                  </a:lnTo>
                  <a:lnTo>
                    <a:pt x="129274" y="307774"/>
                  </a:lnTo>
                  <a:lnTo>
                    <a:pt x="129510" y="310497"/>
                  </a:lnTo>
                  <a:lnTo>
                    <a:pt x="129746" y="313221"/>
                  </a:lnTo>
                  <a:lnTo>
                    <a:pt x="129985" y="315945"/>
                  </a:lnTo>
                  <a:lnTo>
                    <a:pt x="130224" y="318668"/>
                  </a:lnTo>
                  <a:lnTo>
                    <a:pt x="130466" y="321392"/>
                  </a:lnTo>
                  <a:lnTo>
                    <a:pt x="130708" y="324116"/>
                  </a:lnTo>
                  <a:lnTo>
                    <a:pt x="130952" y="326839"/>
                  </a:lnTo>
                  <a:lnTo>
                    <a:pt x="131198" y="329563"/>
                  </a:lnTo>
                  <a:lnTo>
                    <a:pt x="131445" y="332287"/>
                  </a:lnTo>
                  <a:lnTo>
                    <a:pt x="131695" y="335010"/>
                  </a:lnTo>
                  <a:lnTo>
                    <a:pt x="131945" y="337734"/>
                  </a:lnTo>
                  <a:lnTo>
                    <a:pt x="132198" y="340458"/>
                  </a:lnTo>
                  <a:lnTo>
                    <a:pt x="132453" y="343181"/>
                  </a:lnTo>
                  <a:lnTo>
                    <a:pt x="132709" y="345905"/>
                  </a:lnTo>
                  <a:lnTo>
                    <a:pt x="132967" y="348629"/>
                  </a:lnTo>
                  <a:lnTo>
                    <a:pt x="133227" y="351352"/>
                  </a:lnTo>
                  <a:lnTo>
                    <a:pt x="133490" y="354076"/>
                  </a:lnTo>
                  <a:lnTo>
                    <a:pt x="133753" y="356800"/>
                  </a:lnTo>
                  <a:lnTo>
                    <a:pt x="134020" y="359523"/>
                  </a:lnTo>
                  <a:lnTo>
                    <a:pt x="134288" y="362247"/>
                  </a:lnTo>
                  <a:lnTo>
                    <a:pt x="134558" y="364971"/>
                  </a:lnTo>
                  <a:lnTo>
                    <a:pt x="134831" y="367694"/>
                  </a:lnTo>
                  <a:lnTo>
                    <a:pt x="135106" y="370418"/>
                  </a:lnTo>
                  <a:lnTo>
                    <a:pt x="135383" y="373142"/>
                  </a:lnTo>
                  <a:lnTo>
                    <a:pt x="135662" y="375865"/>
                  </a:lnTo>
                  <a:lnTo>
                    <a:pt x="135944" y="378589"/>
                  </a:lnTo>
                  <a:lnTo>
                    <a:pt x="136228" y="381313"/>
                  </a:lnTo>
                  <a:lnTo>
                    <a:pt x="136515" y="384036"/>
                  </a:lnTo>
                  <a:lnTo>
                    <a:pt x="136804" y="386760"/>
                  </a:lnTo>
                  <a:lnTo>
                    <a:pt x="137095" y="389484"/>
                  </a:lnTo>
                  <a:lnTo>
                    <a:pt x="137390" y="392207"/>
                  </a:lnTo>
                  <a:lnTo>
                    <a:pt x="137686" y="394931"/>
                  </a:lnTo>
                  <a:lnTo>
                    <a:pt x="137986" y="397654"/>
                  </a:lnTo>
                  <a:lnTo>
                    <a:pt x="138287" y="400378"/>
                  </a:lnTo>
                  <a:lnTo>
                    <a:pt x="138592" y="403102"/>
                  </a:lnTo>
                  <a:lnTo>
                    <a:pt x="138900" y="405825"/>
                  </a:lnTo>
                  <a:lnTo>
                    <a:pt x="139210" y="408549"/>
                  </a:lnTo>
                  <a:lnTo>
                    <a:pt x="139523" y="411273"/>
                  </a:lnTo>
                  <a:lnTo>
                    <a:pt x="139838" y="413996"/>
                  </a:lnTo>
                  <a:lnTo>
                    <a:pt x="140158" y="416720"/>
                  </a:lnTo>
                  <a:lnTo>
                    <a:pt x="140479" y="419444"/>
                  </a:lnTo>
                  <a:lnTo>
                    <a:pt x="140804" y="422167"/>
                  </a:lnTo>
                  <a:lnTo>
                    <a:pt x="141131" y="424891"/>
                  </a:lnTo>
                  <a:lnTo>
                    <a:pt x="141462" y="427615"/>
                  </a:lnTo>
                  <a:lnTo>
                    <a:pt x="141796" y="430338"/>
                  </a:lnTo>
                  <a:lnTo>
                    <a:pt x="142132" y="433062"/>
                  </a:lnTo>
                  <a:lnTo>
                    <a:pt x="142473" y="435786"/>
                  </a:lnTo>
                  <a:lnTo>
                    <a:pt x="142815" y="438509"/>
                  </a:lnTo>
                  <a:lnTo>
                    <a:pt x="143163" y="441233"/>
                  </a:lnTo>
                  <a:lnTo>
                    <a:pt x="143512" y="443957"/>
                  </a:lnTo>
                  <a:lnTo>
                    <a:pt x="143865" y="446680"/>
                  </a:lnTo>
                  <a:lnTo>
                    <a:pt x="144222" y="449404"/>
                  </a:lnTo>
                  <a:lnTo>
                    <a:pt x="144581" y="452128"/>
                  </a:lnTo>
                  <a:lnTo>
                    <a:pt x="144945" y="454851"/>
                  </a:lnTo>
                  <a:lnTo>
                    <a:pt x="145310" y="457575"/>
                  </a:lnTo>
                  <a:lnTo>
                    <a:pt x="145681" y="460299"/>
                  </a:lnTo>
                  <a:lnTo>
                    <a:pt x="146054" y="463022"/>
                  </a:lnTo>
                  <a:lnTo>
                    <a:pt x="146431" y="465746"/>
                  </a:lnTo>
                  <a:lnTo>
                    <a:pt x="146811" y="468470"/>
                  </a:lnTo>
                  <a:lnTo>
                    <a:pt x="147195" y="471193"/>
                  </a:lnTo>
                  <a:lnTo>
                    <a:pt x="147583" y="473917"/>
                  </a:lnTo>
                  <a:lnTo>
                    <a:pt x="147973" y="476641"/>
                  </a:lnTo>
                  <a:lnTo>
                    <a:pt x="148368" y="479364"/>
                  </a:lnTo>
                  <a:lnTo>
                    <a:pt x="148766" y="482088"/>
                  </a:lnTo>
                  <a:lnTo>
                    <a:pt x="149168" y="484812"/>
                  </a:lnTo>
                  <a:lnTo>
                    <a:pt x="149573" y="487535"/>
                  </a:lnTo>
                  <a:lnTo>
                    <a:pt x="149982" y="490259"/>
                  </a:lnTo>
                  <a:lnTo>
                    <a:pt x="150395" y="492983"/>
                  </a:lnTo>
                  <a:lnTo>
                    <a:pt x="150810" y="495706"/>
                  </a:lnTo>
                  <a:lnTo>
                    <a:pt x="151231" y="498430"/>
                  </a:lnTo>
                  <a:lnTo>
                    <a:pt x="151654" y="501154"/>
                  </a:lnTo>
                  <a:lnTo>
                    <a:pt x="152082" y="503877"/>
                  </a:lnTo>
                  <a:lnTo>
                    <a:pt x="152512" y="506601"/>
                  </a:lnTo>
                  <a:lnTo>
                    <a:pt x="152946" y="509325"/>
                  </a:lnTo>
                  <a:lnTo>
                    <a:pt x="153384" y="512048"/>
                  </a:lnTo>
                  <a:lnTo>
                    <a:pt x="153825" y="514772"/>
                  </a:lnTo>
                  <a:lnTo>
                    <a:pt x="154271" y="517496"/>
                  </a:lnTo>
                  <a:lnTo>
                    <a:pt x="154718" y="520219"/>
                  </a:lnTo>
                  <a:lnTo>
                    <a:pt x="155171" y="522943"/>
                  </a:lnTo>
                  <a:lnTo>
                    <a:pt x="155625" y="525667"/>
                  </a:lnTo>
                  <a:lnTo>
                    <a:pt x="156084" y="528390"/>
                  </a:lnTo>
                  <a:lnTo>
                    <a:pt x="156546" y="531114"/>
                  </a:lnTo>
                  <a:lnTo>
                    <a:pt x="157011" y="533838"/>
                  </a:lnTo>
                  <a:lnTo>
                    <a:pt x="157479" y="536561"/>
                  </a:lnTo>
                  <a:lnTo>
                    <a:pt x="157950" y="539285"/>
                  </a:lnTo>
                  <a:lnTo>
                    <a:pt x="158425" y="542009"/>
                  </a:lnTo>
                  <a:lnTo>
                    <a:pt x="158902" y="544732"/>
                  </a:lnTo>
                  <a:lnTo>
                    <a:pt x="159383" y="547456"/>
                  </a:lnTo>
                  <a:lnTo>
                    <a:pt x="159866" y="550180"/>
                  </a:lnTo>
                  <a:lnTo>
                    <a:pt x="160352" y="552903"/>
                  </a:lnTo>
                  <a:lnTo>
                    <a:pt x="160841" y="555627"/>
                  </a:lnTo>
                  <a:lnTo>
                    <a:pt x="161331" y="558351"/>
                  </a:lnTo>
                  <a:lnTo>
                    <a:pt x="161825" y="561074"/>
                  </a:lnTo>
                  <a:lnTo>
                    <a:pt x="162321" y="563798"/>
                  </a:lnTo>
                  <a:lnTo>
                    <a:pt x="162819" y="566522"/>
                  </a:lnTo>
                  <a:lnTo>
                    <a:pt x="163319" y="569245"/>
                  </a:lnTo>
                  <a:lnTo>
                    <a:pt x="163822" y="571969"/>
                  </a:lnTo>
                  <a:lnTo>
                    <a:pt x="164326" y="574693"/>
                  </a:lnTo>
                  <a:lnTo>
                    <a:pt x="164832" y="577416"/>
                  </a:lnTo>
                  <a:lnTo>
                    <a:pt x="165339" y="580140"/>
                  </a:lnTo>
                  <a:lnTo>
                    <a:pt x="165848" y="582864"/>
                  </a:lnTo>
                  <a:lnTo>
                    <a:pt x="166358" y="585587"/>
                  </a:lnTo>
                  <a:lnTo>
                    <a:pt x="166869" y="588311"/>
                  </a:lnTo>
                  <a:lnTo>
                    <a:pt x="167381" y="591035"/>
                  </a:lnTo>
                  <a:lnTo>
                    <a:pt x="167894" y="593758"/>
                  </a:lnTo>
                  <a:lnTo>
                    <a:pt x="168408" y="596482"/>
                  </a:lnTo>
                  <a:lnTo>
                    <a:pt x="168922" y="599206"/>
                  </a:lnTo>
                  <a:lnTo>
                    <a:pt x="169436" y="601929"/>
                  </a:lnTo>
                  <a:lnTo>
                    <a:pt x="169951" y="604653"/>
                  </a:lnTo>
                  <a:lnTo>
                    <a:pt x="170465" y="607377"/>
                  </a:lnTo>
                  <a:lnTo>
                    <a:pt x="170979" y="610100"/>
                  </a:lnTo>
                  <a:lnTo>
                    <a:pt x="171492" y="612824"/>
                  </a:lnTo>
                  <a:lnTo>
                    <a:pt x="172005" y="615548"/>
                  </a:lnTo>
                  <a:lnTo>
                    <a:pt x="172516" y="618271"/>
                  </a:lnTo>
                  <a:lnTo>
                    <a:pt x="173028" y="620995"/>
                  </a:lnTo>
                  <a:lnTo>
                    <a:pt x="173536" y="623719"/>
                  </a:lnTo>
                  <a:lnTo>
                    <a:pt x="174045" y="626442"/>
                  </a:lnTo>
                  <a:lnTo>
                    <a:pt x="174550" y="629166"/>
                  </a:lnTo>
                  <a:lnTo>
                    <a:pt x="175054" y="631890"/>
                  </a:lnTo>
                  <a:lnTo>
                    <a:pt x="175556" y="634613"/>
                  </a:lnTo>
                  <a:lnTo>
                    <a:pt x="176055" y="637337"/>
                  </a:lnTo>
                  <a:lnTo>
                    <a:pt x="176552" y="640061"/>
                  </a:lnTo>
                  <a:lnTo>
                    <a:pt x="177045" y="642784"/>
                  </a:lnTo>
                  <a:lnTo>
                    <a:pt x="177537" y="645508"/>
                  </a:lnTo>
                  <a:lnTo>
                    <a:pt x="178023" y="648232"/>
                  </a:lnTo>
                  <a:lnTo>
                    <a:pt x="178507" y="650955"/>
                  </a:lnTo>
                  <a:lnTo>
                    <a:pt x="178986" y="653679"/>
                  </a:lnTo>
                  <a:lnTo>
                    <a:pt x="179462" y="656403"/>
                  </a:lnTo>
                  <a:lnTo>
                    <a:pt x="179934" y="659126"/>
                  </a:lnTo>
                  <a:lnTo>
                    <a:pt x="180399" y="661850"/>
                  </a:lnTo>
                  <a:lnTo>
                    <a:pt x="180863" y="664574"/>
                  </a:lnTo>
                  <a:lnTo>
                    <a:pt x="181319" y="667297"/>
                  </a:lnTo>
                  <a:lnTo>
                    <a:pt x="181771" y="670021"/>
                  </a:lnTo>
                  <a:lnTo>
                    <a:pt x="182217" y="672745"/>
                  </a:lnTo>
                  <a:lnTo>
                    <a:pt x="182658" y="675468"/>
                  </a:lnTo>
                  <a:lnTo>
                    <a:pt x="183093" y="678192"/>
                  </a:lnTo>
                  <a:lnTo>
                    <a:pt x="183521" y="680916"/>
                  </a:lnTo>
                  <a:lnTo>
                    <a:pt x="183945" y="683639"/>
                  </a:lnTo>
                  <a:lnTo>
                    <a:pt x="184359" y="686363"/>
                  </a:lnTo>
                  <a:lnTo>
                    <a:pt x="184770" y="689087"/>
                  </a:lnTo>
                  <a:lnTo>
                    <a:pt x="185171" y="691810"/>
                  </a:lnTo>
                  <a:lnTo>
                    <a:pt x="185566" y="694534"/>
                  </a:lnTo>
                  <a:lnTo>
                    <a:pt x="185954" y="697258"/>
                  </a:lnTo>
                  <a:lnTo>
                    <a:pt x="186334" y="699981"/>
                  </a:lnTo>
                  <a:lnTo>
                    <a:pt x="186708" y="702705"/>
                  </a:lnTo>
                  <a:lnTo>
                    <a:pt x="187071" y="705429"/>
                  </a:lnTo>
                  <a:lnTo>
                    <a:pt x="187430" y="708152"/>
                  </a:lnTo>
                  <a:lnTo>
                    <a:pt x="187776" y="710876"/>
                  </a:lnTo>
                  <a:lnTo>
                    <a:pt x="188117" y="713600"/>
                  </a:lnTo>
                  <a:lnTo>
                    <a:pt x="188448" y="716323"/>
                  </a:lnTo>
                  <a:lnTo>
                    <a:pt x="188771" y="719047"/>
                  </a:lnTo>
                  <a:lnTo>
                    <a:pt x="189087" y="721771"/>
                  </a:lnTo>
                  <a:lnTo>
                    <a:pt x="189390" y="724494"/>
                  </a:lnTo>
                  <a:lnTo>
                    <a:pt x="189690" y="727218"/>
                  </a:lnTo>
                  <a:lnTo>
                    <a:pt x="189974" y="729942"/>
                  </a:lnTo>
                  <a:lnTo>
                    <a:pt x="190253" y="732665"/>
                  </a:lnTo>
                  <a:lnTo>
                    <a:pt x="190521" y="735389"/>
                  </a:lnTo>
                  <a:lnTo>
                    <a:pt x="190780" y="738113"/>
                  </a:lnTo>
                  <a:lnTo>
                    <a:pt x="191031" y="740836"/>
                  </a:lnTo>
                  <a:lnTo>
                    <a:pt x="191270" y="743560"/>
                  </a:lnTo>
                  <a:lnTo>
                    <a:pt x="191503" y="746284"/>
                  </a:lnTo>
                  <a:lnTo>
                    <a:pt x="191721" y="749007"/>
                  </a:lnTo>
                  <a:lnTo>
                    <a:pt x="191935" y="751731"/>
                  </a:lnTo>
                  <a:lnTo>
                    <a:pt x="192134" y="754455"/>
                  </a:lnTo>
                  <a:lnTo>
                    <a:pt x="192327" y="757178"/>
                  </a:lnTo>
                  <a:lnTo>
                    <a:pt x="192509" y="759902"/>
                  </a:lnTo>
                  <a:lnTo>
                    <a:pt x="192681" y="762626"/>
                  </a:lnTo>
                  <a:lnTo>
                    <a:pt x="192846" y="765349"/>
                  </a:lnTo>
                  <a:lnTo>
                    <a:pt x="192996" y="768073"/>
                  </a:lnTo>
                  <a:lnTo>
                    <a:pt x="193143" y="770797"/>
                  </a:lnTo>
                  <a:lnTo>
                    <a:pt x="193274" y="773520"/>
                  </a:lnTo>
                  <a:lnTo>
                    <a:pt x="193399" y="776244"/>
                  </a:lnTo>
                  <a:lnTo>
                    <a:pt x="193513" y="778968"/>
                  </a:lnTo>
                  <a:lnTo>
                    <a:pt x="193618" y="781691"/>
                  </a:lnTo>
                  <a:lnTo>
                    <a:pt x="193715" y="784415"/>
                  </a:lnTo>
                  <a:lnTo>
                    <a:pt x="193800" y="787138"/>
                  </a:lnTo>
                  <a:lnTo>
                    <a:pt x="193880" y="789862"/>
                  </a:lnTo>
                  <a:lnTo>
                    <a:pt x="193945" y="792586"/>
                  </a:lnTo>
                  <a:lnTo>
                    <a:pt x="194006" y="795309"/>
                  </a:lnTo>
                  <a:lnTo>
                    <a:pt x="194055" y="798033"/>
                  </a:lnTo>
                  <a:lnTo>
                    <a:pt x="194097" y="800757"/>
                  </a:lnTo>
                  <a:lnTo>
                    <a:pt x="194131" y="803480"/>
                  </a:lnTo>
                  <a:lnTo>
                    <a:pt x="194154" y="806204"/>
                  </a:lnTo>
                  <a:lnTo>
                    <a:pt x="194173" y="808928"/>
                  </a:lnTo>
                  <a:lnTo>
                    <a:pt x="194178" y="811651"/>
                  </a:lnTo>
                  <a:lnTo>
                    <a:pt x="194180" y="814375"/>
                  </a:lnTo>
                  <a:lnTo>
                    <a:pt x="194170" y="817099"/>
                  </a:lnTo>
                  <a:lnTo>
                    <a:pt x="194155" y="819822"/>
                  </a:lnTo>
                  <a:lnTo>
                    <a:pt x="194133" y="822546"/>
                  </a:lnTo>
                  <a:lnTo>
                    <a:pt x="194102" y="825270"/>
                  </a:lnTo>
                  <a:lnTo>
                    <a:pt x="194066" y="827993"/>
                  </a:lnTo>
                  <a:lnTo>
                    <a:pt x="194020" y="830717"/>
                  </a:lnTo>
                  <a:lnTo>
                    <a:pt x="193972" y="833441"/>
                  </a:lnTo>
                  <a:lnTo>
                    <a:pt x="193913" y="836164"/>
                  </a:lnTo>
                  <a:lnTo>
                    <a:pt x="193850" y="838888"/>
                  </a:lnTo>
                  <a:lnTo>
                    <a:pt x="193780" y="841612"/>
                  </a:lnTo>
                  <a:lnTo>
                    <a:pt x="193705" y="844335"/>
                  </a:lnTo>
                  <a:lnTo>
                    <a:pt x="193625" y="847059"/>
                  </a:lnTo>
                  <a:lnTo>
                    <a:pt x="193538" y="849783"/>
                  </a:lnTo>
                  <a:lnTo>
                    <a:pt x="193448" y="852506"/>
                  </a:lnTo>
                  <a:lnTo>
                    <a:pt x="193351" y="855230"/>
                  </a:lnTo>
                  <a:lnTo>
                    <a:pt x="193251" y="857954"/>
                  </a:lnTo>
                  <a:lnTo>
                    <a:pt x="193146" y="860677"/>
                  </a:lnTo>
                  <a:lnTo>
                    <a:pt x="193037" y="863401"/>
                  </a:lnTo>
                  <a:lnTo>
                    <a:pt x="192924" y="866125"/>
                  </a:lnTo>
                  <a:lnTo>
                    <a:pt x="192807" y="868848"/>
                  </a:lnTo>
                  <a:lnTo>
                    <a:pt x="192688" y="871572"/>
                  </a:lnTo>
                  <a:lnTo>
                    <a:pt x="192564" y="874296"/>
                  </a:lnTo>
                  <a:lnTo>
                    <a:pt x="192439" y="877019"/>
                  </a:lnTo>
                  <a:lnTo>
                    <a:pt x="192310" y="879743"/>
                  </a:lnTo>
                  <a:lnTo>
                    <a:pt x="192179" y="882467"/>
                  </a:lnTo>
                  <a:lnTo>
                    <a:pt x="192046" y="885190"/>
                  </a:lnTo>
                  <a:lnTo>
                    <a:pt x="191910" y="887914"/>
                  </a:lnTo>
                  <a:lnTo>
                    <a:pt x="191774" y="890638"/>
                  </a:lnTo>
                  <a:lnTo>
                    <a:pt x="191636" y="893361"/>
                  </a:lnTo>
                  <a:lnTo>
                    <a:pt x="191497" y="896085"/>
                  </a:lnTo>
                  <a:lnTo>
                    <a:pt x="191356" y="898809"/>
                  </a:lnTo>
                  <a:lnTo>
                    <a:pt x="191215" y="901532"/>
                  </a:lnTo>
                  <a:lnTo>
                    <a:pt x="191074" y="904256"/>
                  </a:lnTo>
                  <a:lnTo>
                    <a:pt x="190932" y="906980"/>
                  </a:lnTo>
                  <a:lnTo>
                    <a:pt x="190790" y="909703"/>
                  </a:lnTo>
                  <a:lnTo>
                    <a:pt x="190649" y="912427"/>
                  </a:lnTo>
                  <a:lnTo>
                    <a:pt x="190507" y="915151"/>
                  </a:lnTo>
                  <a:lnTo>
                    <a:pt x="190367" y="917874"/>
                  </a:lnTo>
                  <a:lnTo>
                    <a:pt x="190227" y="920598"/>
                  </a:lnTo>
                  <a:lnTo>
                    <a:pt x="190089" y="923322"/>
                  </a:lnTo>
                  <a:lnTo>
                    <a:pt x="189951" y="926045"/>
                  </a:lnTo>
                  <a:lnTo>
                    <a:pt x="189815" y="928769"/>
                  </a:lnTo>
                  <a:lnTo>
                    <a:pt x="189681" y="931493"/>
                  </a:lnTo>
                  <a:lnTo>
                    <a:pt x="189547" y="934216"/>
                  </a:lnTo>
                  <a:lnTo>
                    <a:pt x="189417" y="936940"/>
                  </a:lnTo>
                  <a:lnTo>
                    <a:pt x="189288" y="939664"/>
                  </a:lnTo>
                  <a:lnTo>
                    <a:pt x="189162" y="942387"/>
                  </a:lnTo>
                  <a:lnTo>
                    <a:pt x="189038" y="945111"/>
                  </a:lnTo>
                  <a:lnTo>
                    <a:pt x="188917" y="947835"/>
                  </a:lnTo>
                  <a:lnTo>
                    <a:pt x="188799" y="950558"/>
                  </a:lnTo>
                  <a:lnTo>
                    <a:pt x="188682" y="953282"/>
                  </a:lnTo>
                  <a:lnTo>
                    <a:pt x="188570" y="956006"/>
                  </a:lnTo>
                  <a:lnTo>
                    <a:pt x="188460" y="958729"/>
                  </a:lnTo>
                  <a:lnTo>
                    <a:pt x="188354" y="961453"/>
                  </a:lnTo>
                  <a:lnTo>
                    <a:pt x="188251" y="964177"/>
                  </a:lnTo>
                  <a:lnTo>
                    <a:pt x="188152" y="966900"/>
                  </a:lnTo>
                  <a:lnTo>
                    <a:pt x="188056" y="969624"/>
                  </a:lnTo>
                  <a:lnTo>
                    <a:pt x="187963" y="972348"/>
                  </a:lnTo>
                  <a:lnTo>
                    <a:pt x="187875" y="975071"/>
                  </a:lnTo>
                  <a:lnTo>
                    <a:pt x="187789" y="977795"/>
                  </a:lnTo>
                  <a:lnTo>
                    <a:pt x="187709" y="980519"/>
                  </a:lnTo>
                  <a:lnTo>
                    <a:pt x="187632" y="983242"/>
                  </a:lnTo>
                  <a:lnTo>
                    <a:pt x="187559" y="985966"/>
                  </a:lnTo>
                  <a:lnTo>
                    <a:pt x="187490" y="988690"/>
                  </a:lnTo>
                  <a:lnTo>
                    <a:pt x="187424" y="991413"/>
                  </a:lnTo>
                  <a:lnTo>
                    <a:pt x="187363" y="994137"/>
                  </a:lnTo>
                  <a:lnTo>
                    <a:pt x="187305" y="996861"/>
                  </a:lnTo>
                  <a:lnTo>
                    <a:pt x="187253" y="999584"/>
                  </a:lnTo>
                  <a:lnTo>
                    <a:pt x="187203" y="1002308"/>
                  </a:lnTo>
                  <a:lnTo>
                    <a:pt x="187158" y="1005032"/>
                  </a:lnTo>
                  <a:lnTo>
                    <a:pt x="187117" y="1007755"/>
                  </a:lnTo>
                  <a:lnTo>
                    <a:pt x="187079" y="1010479"/>
                  </a:lnTo>
                  <a:lnTo>
                    <a:pt x="187046" y="1013203"/>
                  </a:lnTo>
                  <a:lnTo>
                    <a:pt x="187016" y="1015926"/>
                  </a:lnTo>
                  <a:lnTo>
                    <a:pt x="186991" y="1018650"/>
                  </a:lnTo>
                  <a:lnTo>
                    <a:pt x="186968" y="1021374"/>
                  </a:lnTo>
                  <a:lnTo>
                    <a:pt x="186950" y="1024097"/>
                  </a:lnTo>
                  <a:lnTo>
                    <a:pt x="186935" y="1026821"/>
                  </a:lnTo>
                  <a:lnTo>
                    <a:pt x="186923" y="1029545"/>
                  </a:lnTo>
                  <a:lnTo>
                    <a:pt x="186915" y="1032268"/>
                  </a:lnTo>
                  <a:lnTo>
                    <a:pt x="186909" y="1034992"/>
                  </a:lnTo>
                  <a:lnTo>
                    <a:pt x="186907" y="1037716"/>
                  </a:lnTo>
                  <a:lnTo>
                    <a:pt x="186907" y="1040439"/>
                  </a:lnTo>
                  <a:lnTo>
                    <a:pt x="186912" y="1043163"/>
                  </a:lnTo>
                  <a:lnTo>
                    <a:pt x="186917" y="1045887"/>
                  </a:lnTo>
                  <a:lnTo>
                    <a:pt x="186926" y="1048610"/>
                  </a:lnTo>
                  <a:lnTo>
                    <a:pt x="186937" y="1051334"/>
                  </a:lnTo>
                  <a:lnTo>
                    <a:pt x="186949" y="1054058"/>
                  </a:lnTo>
                  <a:lnTo>
                    <a:pt x="186964" y="1056781"/>
                  </a:lnTo>
                  <a:lnTo>
                    <a:pt x="186980" y="1059505"/>
                  </a:lnTo>
                  <a:lnTo>
                    <a:pt x="186999" y="1062229"/>
                  </a:lnTo>
                  <a:lnTo>
                    <a:pt x="187017" y="1064952"/>
                  </a:lnTo>
                  <a:lnTo>
                    <a:pt x="187038" y="1067676"/>
                  </a:lnTo>
                  <a:lnTo>
                    <a:pt x="187059" y="1070400"/>
                  </a:lnTo>
                  <a:lnTo>
                    <a:pt x="187080" y="1073123"/>
                  </a:lnTo>
                  <a:lnTo>
                    <a:pt x="187102" y="1075847"/>
                  </a:lnTo>
                  <a:lnTo>
                    <a:pt x="187124" y="1078571"/>
                  </a:lnTo>
                  <a:lnTo>
                    <a:pt x="187145" y="1081294"/>
                  </a:lnTo>
                  <a:lnTo>
                    <a:pt x="187167" y="1084018"/>
                  </a:lnTo>
                  <a:lnTo>
                    <a:pt x="187187" y="1086742"/>
                  </a:lnTo>
                  <a:lnTo>
                    <a:pt x="187206" y="1089465"/>
                  </a:lnTo>
                  <a:lnTo>
                    <a:pt x="187225" y="1092189"/>
                  </a:lnTo>
                  <a:lnTo>
                    <a:pt x="187241" y="1094913"/>
                  </a:lnTo>
                  <a:lnTo>
                    <a:pt x="187256" y="1097636"/>
                  </a:lnTo>
                  <a:lnTo>
                    <a:pt x="187268" y="1100360"/>
                  </a:lnTo>
                  <a:lnTo>
                    <a:pt x="187278" y="1103084"/>
                  </a:lnTo>
                  <a:lnTo>
                    <a:pt x="187284" y="1105807"/>
                  </a:lnTo>
                  <a:lnTo>
                    <a:pt x="187289" y="1108531"/>
                  </a:lnTo>
                  <a:lnTo>
                    <a:pt x="187289" y="1111255"/>
                  </a:lnTo>
                  <a:lnTo>
                    <a:pt x="187285" y="1113978"/>
                  </a:lnTo>
                  <a:lnTo>
                    <a:pt x="187279" y="1116702"/>
                  </a:lnTo>
                  <a:lnTo>
                    <a:pt x="187266" y="1119426"/>
                  </a:lnTo>
                  <a:lnTo>
                    <a:pt x="187251" y="1122149"/>
                  </a:lnTo>
                  <a:lnTo>
                    <a:pt x="187228" y="1124873"/>
                  </a:lnTo>
                  <a:lnTo>
                    <a:pt x="187202" y="1127597"/>
                  </a:lnTo>
                  <a:lnTo>
                    <a:pt x="187169" y="1130320"/>
                  </a:lnTo>
                  <a:lnTo>
                    <a:pt x="187130" y="1133044"/>
                  </a:lnTo>
                  <a:lnTo>
                    <a:pt x="187086" y="1135768"/>
                  </a:lnTo>
                  <a:lnTo>
                    <a:pt x="187033" y="1138491"/>
                  </a:lnTo>
                  <a:lnTo>
                    <a:pt x="186976" y="1141215"/>
                  </a:lnTo>
                  <a:lnTo>
                    <a:pt x="186908" y="1143939"/>
                  </a:lnTo>
                  <a:lnTo>
                    <a:pt x="186836" y="1146662"/>
                  </a:lnTo>
                  <a:lnTo>
                    <a:pt x="186753" y="1149386"/>
                  </a:lnTo>
                  <a:lnTo>
                    <a:pt x="186664" y="1152110"/>
                  </a:lnTo>
                  <a:lnTo>
                    <a:pt x="186566" y="1154833"/>
                  </a:lnTo>
                  <a:lnTo>
                    <a:pt x="186457" y="1157557"/>
                  </a:lnTo>
                  <a:lnTo>
                    <a:pt x="186344" y="1160281"/>
                  </a:lnTo>
                  <a:lnTo>
                    <a:pt x="186215" y="1163004"/>
                  </a:lnTo>
                  <a:lnTo>
                    <a:pt x="186083" y="1165728"/>
                  </a:lnTo>
                  <a:lnTo>
                    <a:pt x="185935" y="1168452"/>
                  </a:lnTo>
                  <a:lnTo>
                    <a:pt x="185781" y="1171175"/>
                  </a:lnTo>
                  <a:lnTo>
                    <a:pt x="185615" y="1173899"/>
                  </a:lnTo>
                  <a:lnTo>
                    <a:pt x="185437" y="1176622"/>
                  </a:lnTo>
                  <a:lnTo>
                    <a:pt x="185252" y="1179346"/>
                  </a:lnTo>
                  <a:lnTo>
                    <a:pt x="185051" y="1182070"/>
                  </a:lnTo>
                  <a:lnTo>
                    <a:pt x="184845" y="1184793"/>
                  </a:lnTo>
                  <a:lnTo>
                    <a:pt x="184619" y="1187517"/>
                  </a:lnTo>
                  <a:lnTo>
                    <a:pt x="184388" y="1190241"/>
                  </a:lnTo>
                  <a:lnTo>
                    <a:pt x="184142" y="1192964"/>
                  </a:lnTo>
                  <a:lnTo>
                    <a:pt x="183884" y="1195688"/>
                  </a:lnTo>
                  <a:lnTo>
                    <a:pt x="183616" y="1198412"/>
                  </a:lnTo>
                  <a:lnTo>
                    <a:pt x="183332" y="1201135"/>
                  </a:lnTo>
                  <a:lnTo>
                    <a:pt x="183042" y="1203859"/>
                  </a:lnTo>
                  <a:lnTo>
                    <a:pt x="182730" y="1206583"/>
                  </a:lnTo>
                  <a:lnTo>
                    <a:pt x="182413" y="1209306"/>
                  </a:lnTo>
                  <a:lnTo>
                    <a:pt x="182078" y="1212030"/>
                  </a:lnTo>
                  <a:lnTo>
                    <a:pt x="181733" y="1214754"/>
                  </a:lnTo>
                  <a:lnTo>
                    <a:pt x="181375" y="1217477"/>
                  </a:lnTo>
                  <a:lnTo>
                    <a:pt x="181002" y="1220201"/>
                  </a:lnTo>
                  <a:lnTo>
                    <a:pt x="180620" y="1222925"/>
                  </a:lnTo>
                  <a:lnTo>
                    <a:pt x="180219" y="1225648"/>
                  </a:lnTo>
                  <a:lnTo>
                    <a:pt x="179811" y="1228372"/>
                  </a:lnTo>
                  <a:lnTo>
                    <a:pt x="179384" y="1231096"/>
                  </a:lnTo>
                  <a:lnTo>
                    <a:pt x="178948" y="1233819"/>
                  </a:lnTo>
                  <a:lnTo>
                    <a:pt x="178498" y="1236543"/>
                  </a:lnTo>
                  <a:lnTo>
                    <a:pt x="178033" y="1239267"/>
                  </a:lnTo>
                  <a:lnTo>
                    <a:pt x="177560" y="1241990"/>
                  </a:lnTo>
                  <a:lnTo>
                    <a:pt x="177068" y="1244714"/>
                  </a:lnTo>
                  <a:lnTo>
                    <a:pt x="176571" y="1247438"/>
                  </a:lnTo>
                  <a:lnTo>
                    <a:pt x="176052" y="1250161"/>
                  </a:lnTo>
                  <a:lnTo>
                    <a:pt x="175527" y="1252885"/>
                  </a:lnTo>
                  <a:lnTo>
                    <a:pt x="174987" y="1255609"/>
                  </a:lnTo>
                  <a:lnTo>
                    <a:pt x="174435" y="1258332"/>
                  </a:lnTo>
                  <a:lnTo>
                    <a:pt x="173873" y="1261056"/>
                  </a:lnTo>
                  <a:lnTo>
                    <a:pt x="173296" y="1263780"/>
                  </a:lnTo>
                  <a:lnTo>
                    <a:pt x="172713" y="1266503"/>
                  </a:lnTo>
                  <a:lnTo>
                    <a:pt x="172110" y="1269227"/>
                  </a:lnTo>
                  <a:lnTo>
                    <a:pt x="171503" y="1271951"/>
                  </a:lnTo>
                  <a:lnTo>
                    <a:pt x="170880" y="1274674"/>
                  </a:lnTo>
                  <a:lnTo>
                    <a:pt x="170249" y="1277398"/>
                  </a:lnTo>
                  <a:lnTo>
                    <a:pt x="169608" y="1280122"/>
                  </a:lnTo>
                  <a:lnTo>
                    <a:pt x="168954" y="1282845"/>
                  </a:lnTo>
                  <a:lnTo>
                    <a:pt x="168295" y="1285569"/>
                  </a:lnTo>
                  <a:lnTo>
                    <a:pt x="167620" y="1288293"/>
                  </a:lnTo>
                  <a:lnTo>
                    <a:pt x="166941" y="1291016"/>
                  </a:lnTo>
                  <a:lnTo>
                    <a:pt x="166248" y="1293740"/>
                  </a:lnTo>
                  <a:lnTo>
                    <a:pt x="165549" y="1296464"/>
                  </a:lnTo>
                  <a:lnTo>
                    <a:pt x="164841" y="1299187"/>
                  </a:lnTo>
                  <a:lnTo>
                    <a:pt x="164124" y="1301911"/>
                  </a:lnTo>
                  <a:lnTo>
                    <a:pt x="163402" y="1304635"/>
                  </a:lnTo>
                  <a:lnTo>
                    <a:pt x="162669" y="1307358"/>
                  </a:lnTo>
                  <a:lnTo>
                    <a:pt x="161933" y="1310082"/>
                  </a:lnTo>
                  <a:lnTo>
                    <a:pt x="161185" y="1312806"/>
                  </a:lnTo>
                  <a:lnTo>
                    <a:pt x="160435" y="1315529"/>
                  </a:lnTo>
                  <a:lnTo>
                    <a:pt x="159676" y="1318253"/>
                  </a:lnTo>
                  <a:lnTo>
                    <a:pt x="158913" y="1320977"/>
                  </a:lnTo>
                  <a:lnTo>
                    <a:pt x="158145" y="1323700"/>
                  </a:lnTo>
                  <a:lnTo>
                    <a:pt x="157370" y="1326424"/>
                  </a:lnTo>
                  <a:lnTo>
                    <a:pt x="156593" y="1329148"/>
                  </a:lnTo>
                  <a:lnTo>
                    <a:pt x="155809" y="1331871"/>
                  </a:lnTo>
                  <a:lnTo>
                    <a:pt x="155024" y="1334595"/>
                  </a:lnTo>
                  <a:lnTo>
                    <a:pt x="154234" y="1337319"/>
                  </a:lnTo>
                  <a:lnTo>
                    <a:pt x="153442" y="1340042"/>
                  </a:lnTo>
                  <a:lnTo>
                    <a:pt x="152646" y="1342766"/>
                  </a:lnTo>
                  <a:lnTo>
                    <a:pt x="151849" y="1345490"/>
                  </a:lnTo>
                  <a:lnTo>
                    <a:pt x="151050" y="1348213"/>
                  </a:lnTo>
                  <a:lnTo>
                    <a:pt x="150249" y="1350937"/>
                  </a:lnTo>
                  <a:lnTo>
                    <a:pt x="149447" y="1353661"/>
                  </a:lnTo>
                  <a:lnTo>
                    <a:pt x="148644" y="1356384"/>
                  </a:lnTo>
                  <a:lnTo>
                    <a:pt x="147841" y="1359108"/>
                  </a:lnTo>
                  <a:lnTo>
                    <a:pt x="147038" y="1361832"/>
                  </a:lnTo>
                  <a:lnTo>
                    <a:pt x="146236" y="1364555"/>
                  </a:lnTo>
                  <a:lnTo>
                    <a:pt x="145434" y="1367279"/>
                  </a:lnTo>
                  <a:lnTo>
                    <a:pt x="144633" y="1370003"/>
                  </a:lnTo>
                  <a:lnTo>
                    <a:pt x="143834" y="1372726"/>
                  </a:lnTo>
                  <a:lnTo>
                    <a:pt x="143037" y="1375450"/>
                  </a:lnTo>
                  <a:lnTo>
                    <a:pt x="142241" y="1378174"/>
                  </a:lnTo>
                  <a:lnTo>
                    <a:pt x="141449" y="1380897"/>
                  </a:lnTo>
                  <a:lnTo>
                    <a:pt x="140659" y="1383621"/>
                  </a:lnTo>
                  <a:lnTo>
                    <a:pt x="139872" y="1386345"/>
                  </a:lnTo>
                  <a:lnTo>
                    <a:pt x="139090" y="1389068"/>
                  </a:lnTo>
                  <a:lnTo>
                    <a:pt x="138309" y="1391792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553555" y="1426053"/>
              <a:ext cx="305249" cy="959705"/>
            </a:xfrm>
            <a:custGeom>
              <a:avLst/>
              <a:pathLst>
                <a:path w="305249" h="959705">
                  <a:moveTo>
                    <a:pt x="117062" y="959705"/>
                  </a:moveTo>
                  <a:lnTo>
                    <a:pt x="116551" y="957827"/>
                  </a:lnTo>
                  <a:lnTo>
                    <a:pt x="116037" y="955949"/>
                  </a:lnTo>
                  <a:lnTo>
                    <a:pt x="115521" y="954071"/>
                  </a:lnTo>
                  <a:lnTo>
                    <a:pt x="115001" y="952193"/>
                  </a:lnTo>
                  <a:lnTo>
                    <a:pt x="114480" y="950315"/>
                  </a:lnTo>
                  <a:lnTo>
                    <a:pt x="113955" y="948437"/>
                  </a:lnTo>
                  <a:lnTo>
                    <a:pt x="113428" y="946559"/>
                  </a:lnTo>
                  <a:lnTo>
                    <a:pt x="112898" y="944681"/>
                  </a:lnTo>
                  <a:lnTo>
                    <a:pt x="112367" y="942802"/>
                  </a:lnTo>
                  <a:lnTo>
                    <a:pt x="111832" y="940924"/>
                  </a:lnTo>
                  <a:lnTo>
                    <a:pt x="111296" y="939046"/>
                  </a:lnTo>
                  <a:lnTo>
                    <a:pt x="110757" y="937168"/>
                  </a:lnTo>
                  <a:lnTo>
                    <a:pt x="110215" y="935290"/>
                  </a:lnTo>
                  <a:lnTo>
                    <a:pt x="109672" y="933412"/>
                  </a:lnTo>
                  <a:lnTo>
                    <a:pt x="109125" y="931534"/>
                  </a:lnTo>
                  <a:lnTo>
                    <a:pt x="108577" y="929656"/>
                  </a:lnTo>
                  <a:lnTo>
                    <a:pt x="108025" y="927778"/>
                  </a:lnTo>
                  <a:lnTo>
                    <a:pt x="107473" y="925900"/>
                  </a:lnTo>
                  <a:lnTo>
                    <a:pt x="106917" y="924022"/>
                  </a:lnTo>
                  <a:lnTo>
                    <a:pt x="106360" y="922143"/>
                  </a:lnTo>
                  <a:lnTo>
                    <a:pt x="105800" y="920265"/>
                  </a:lnTo>
                  <a:lnTo>
                    <a:pt x="105238" y="918387"/>
                  </a:lnTo>
                  <a:lnTo>
                    <a:pt x="104674" y="916509"/>
                  </a:lnTo>
                  <a:lnTo>
                    <a:pt x="104108" y="914631"/>
                  </a:lnTo>
                  <a:lnTo>
                    <a:pt x="103540" y="912753"/>
                  </a:lnTo>
                  <a:lnTo>
                    <a:pt x="102969" y="910875"/>
                  </a:lnTo>
                  <a:lnTo>
                    <a:pt x="102397" y="908997"/>
                  </a:lnTo>
                  <a:lnTo>
                    <a:pt x="101823" y="907119"/>
                  </a:lnTo>
                  <a:lnTo>
                    <a:pt x="101247" y="905241"/>
                  </a:lnTo>
                  <a:lnTo>
                    <a:pt x="100669" y="903362"/>
                  </a:lnTo>
                  <a:lnTo>
                    <a:pt x="100090" y="901484"/>
                  </a:lnTo>
                  <a:lnTo>
                    <a:pt x="99508" y="899606"/>
                  </a:lnTo>
                  <a:lnTo>
                    <a:pt x="98925" y="897728"/>
                  </a:lnTo>
                  <a:lnTo>
                    <a:pt x="98340" y="895850"/>
                  </a:lnTo>
                  <a:lnTo>
                    <a:pt x="97754" y="893972"/>
                  </a:lnTo>
                  <a:lnTo>
                    <a:pt x="97166" y="892094"/>
                  </a:lnTo>
                  <a:lnTo>
                    <a:pt x="96577" y="890216"/>
                  </a:lnTo>
                  <a:lnTo>
                    <a:pt x="95987" y="888338"/>
                  </a:lnTo>
                  <a:lnTo>
                    <a:pt x="95394" y="886460"/>
                  </a:lnTo>
                  <a:lnTo>
                    <a:pt x="94802" y="884582"/>
                  </a:lnTo>
                  <a:lnTo>
                    <a:pt x="94207" y="882703"/>
                  </a:lnTo>
                  <a:lnTo>
                    <a:pt x="93612" y="880825"/>
                  </a:lnTo>
                  <a:lnTo>
                    <a:pt x="93015" y="878947"/>
                  </a:lnTo>
                  <a:lnTo>
                    <a:pt x="92418" y="877069"/>
                  </a:lnTo>
                  <a:lnTo>
                    <a:pt x="91819" y="875191"/>
                  </a:lnTo>
                  <a:lnTo>
                    <a:pt x="91220" y="873313"/>
                  </a:lnTo>
                  <a:lnTo>
                    <a:pt x="90620" y="871435"/>
                  </a:lnTo>
                  <a:lnTo>
                    <a:pt x="90020" y="869557"/>
                  </a:lnTo>
                  <a:lnTo>
                    <a:pt x="89419" y="867679"/>
                  </a:lnTo>
                  <a:lnTo>
                    <a:pt x="88818" y="865801"/>
                  </a:lnTo>
                  <a:lnTo>
                    <a:pt x="88216" y="863923"/>
                  </a:lnTo>
                  <a:lnTo>
                    <a:pt x="87614" y="862044"/>
                  </a:lnTo>
                  <a:lnTo>
                    <a:pt x="87012" y="860166"/>
                  </a:lnTo>
                  <a:lnTo>
                    <a:pt x="86410" y="858288"/>
                  </a:lnTo>
                  <a:lnTo>
                    <a:pt x="85808" y="856410"/>
                  </a:lnTo>
                  <a:lnTo>
                    <a:pt x="85206" y="854532"/>
                  </a:lnTo>
                  <a:lnTo>
                    <a:pt x="84605" y="852654"/>
                  </a:lnTo>
                  <a:lnTo>
                    <a:pt x="84004" y="850776"/>
                  </a:lnTo>
                  <a:lnTo>
                    <a:pt x="83403" y="848898"/>
                  </a:lnTo>
                  <a:lnTo>
                    <a:pt x="82803" y="847020"/>
                  </a:lnTo>
                  <a:lnTo>
                    <a:pt x="82203" y="845142"/>
                  </a:lnTo>
                  <a:lnTo>
                    <a:pt x="81604" y="843263"/>
                  </a:lnTo>
                  <a:lnTo>
                    <a:pt x="81006" y="841385"/>
                  </a:lnTo>
                  <a:lnTo>
                    <a:pt x="80409" y="839507"/>
                  </a:lnTo>
                  <a:lnTo>
                    <a:pt x="79813" y="837629"/>
                  </a:lnTo>
                  <a:lnTo>
                    <a:pt x="79218" y="835751"/>
                  </a:lnTo>
                  <a:lnTo>
                    <a:pt x="78625" y="833873"/>
                  </a:lnTo>
                  <a:lnTo>
                    <a:pt x="78032" y="831995"/>
                  </a:lnTo>
                  <a:lnTo>
                    <a:pt x="77442" y="830117"/>
                  </a:lnTo>
                  <a:lnTo>
                    <a:pt x="76852" y="828239"/>
                  </a:lnTo>
                  <a:lnTo>
                    <a:pt x="76265" y="826361"/>
                  </a:lnTo>
                  <a:lnTo>
                    <a:pt x="75679" y="824483"/>
                  </a:lnTo>
                  <a:lnTo>
                    <a:pt x="75094" y="822604"/>
                  </a:lnTo>
                  <a:lnTo>
                    <a:pt x="74512" y="820726"/>
                  </a:lnTo>
                  <a:lnTo>
                    <a:pt x="73931" y="818848"/>
                  </a:lnTo>
                  <a:lnTo>
                    <a:pt x="73353" y="816970"/>
                  </a:lnTo>
                  <a:lnTo>
                    <a:pt x="72776" y="815092"/>
                  </a:lnTo>
                  <a:lnTo>
                    <a:pt x="72202" y="813214"/>
                  </a:lnTo>
                  <a:lnTo>
                    <a:pt x="71629" y="811336"/>
                  </a:lnTo>
                  <a:lnTo>
                    <a:pt x="71059" y="809458"/>
                  </a:lnTo>
                  <a:lnTo>
                    <a:pt x="70491" y="807580"/>
                  </a:lnTo>
                  <a:lnTo>
                    <a:pt x="69926" y="805702"/>
                  </a:lnTo>
                  <a:lnTo>
                    <a:pt x="69363" y="803824"/>
                  </a:lnTo>
                  <a:lnTo>
                    <a:pt x="68802" y="801945"/>
                  </a:lnTo>
                  <a:lnTo>
                    <a:pt x="68243" y="800067"/>
                  </a:lnTo>
                  <a:lnTo>
                    <a:pt x="67687" y="798189"/>
                  </a:lnTo>
                  <a:lnTo>
                    <a:pt x="67134" y="796311"/>
                  </a:lnTo>
                  <a:lnTo>
                    <a:pt x="66582" y="794433"/>
                  </a:lnTo>
                  <a:lnTo>
                    <a:pt x="66034" y="792555"/>
                  </a:lnTo>
                  <a:lnTo>
                    <a:pt x="65487" y="790677"/>
                  </a:lnTo>
                  <a:lnTo>
                    <a:pt x="64944" y="788799"/>
                  </a:lnTo>
                  <a:lnTo>
                    <a:pt x="64401" y="786921"/>
                  </a:lnTo>
                  <a:lnTo>
                    <a:pt x="63863" y="785043"/>
                  </a:lnTo>
                  <a:lnTo>
                    <a:pt x="63326" y="783164"/>
                  </a:lnTo>
                  <a:lnTo>
                    <a:pt x="62792" y="781286"/>
                  </a:lnTo>
                  <a:lnTo>
                    <a:pt x="62259" y="779408"/>
                  </a:lnTo>
                  <a:lnTo>
                    <a:pt x="61730" y="777530"/>
                  </a:lnTo>
                  <a:lnTo>
                    <a:pt x="61202" y="775652"/>
                  </a:lnTo>
                  <a:lnTo>
                    <a:pt x="60676" y="773774"/>
                  </a:lnTo>
                  <a:lnTo>
                    <a:pt x="60153" y="771896"/>
                  </a:lnTo>
                  <a:lnTo>
                    <a:pt x="59631" y="770018"/>
                  </a:lnTo>
                  <a:lnTo>
                    <a:pt x="59111" y="768140"/>
                  </a:lnTo>
                  <a:lnTo>
                    <a:pt x="58593" y="766262"/>
                  </a:lnTo>
                  <a:lnTo>
                    <a:pt x="58077" y="764384"/>
                  </a:lnTo>
                  <a:lnTo>
                    <a:pt x="57562" y="762505"/>
                  </a:lnTo>
                  <a:lnTo>
                    <a:pt x="57050" y="760627"/>
                  </a:lnTo>
                  <a:lnTo>
                    <a:pt x="56538" y="758749"/>
                  </a:lnTo>
                  <a:lnTo>
                    <a:pt x="56028" y="756871"/>
                  </a:lnTo>
                  <a:lnTo>
                    <a:pt x="55519" y="754993"/>
                  </a:lnTo>
                  <a:lnTo>
                    <a:pt x="55011" y="753115"/>
                  </a:lnTo>
                  <a:lnTo>
                    <a:pt x="54505" y="751237"/>
                  </a:lnTo>
                  <a:lnTo>
                    <a:pt x="53999" y="749359"/>
                  </a:lnTo>
                  <a:lnTo>
                    <a:pt x="53494" y="747481"/>
                  </a:lnTo>
                  <a:lnTo>
                    <a:pt x="52989" y="745603"/>
                  </a:lnTo>
                  <a:lnTo>
                    <a:pt x="52485" y="743725"/>
                  </a:lnTo>
                  <a:lnTo>
                    <a:pt x="51982" y="741846"/>
                  </a:lnTo>
                  <a:lnTo>
                    <a:pt x="51478" y="739968"/>
                  </a:lnTo>
                  <a:lnTo>
                    <a:pt x="50975" y="738090"/>
                  </a:lnTo>
                  <a:lnTo>
                    <a:pt x="50472" y="736212"/>
                  </a:lnTo>
                  <a:lnTo>
                    <a:pt x="49969" y="734334"/>
                  </a:lnTo>
                  <a:lnTo>
                    <a:pt x="49465" y="732456"/>
                  </a:lnTo>
                  <a:lnTo>
                    <a:pt x="48961" y="730578"/>
                  </a:lnTo>
                  <a:lnTo>
                    <a:pt x="48456" y="728700"/>
                  </a:lnTo>
                  <a:lnTo>
                    <a:pt x="47951" y="726822"/>
                  </a:lnTo>
                  <a:lnTo>
                    <a:pt x="47445" y="724944"/>
                  </a:lnTo>
                  <a:lnTo>
                    <a:pt x="46938" y="723066"/>
                  </a:lnTo>
                  <a:lnTo>
                    <a:pt x="46430" y="721187"/>
                  </a:lnTo>
                  <a:lnTo>
                    <a:pt x="45921" y="719309"/>
                  </a:lnTo>
                  <a:lnTo>
                    <a:pt x="45411" y="717431"/>
                  </a:lnTo>
                  <a:lnTo>
                    <a:pt x="44898" y="715553"/>
                  </a:lnTo>
                  <a:lnTo>
                    <a:pt x="44385" y="713675"/>
                  </a:lnTo>
                  <a:lnTo>
                    <a:pt x="43870" y="711797"/>
                  </a:lnTo>
                  <a:lnTo>
                    <a:pt x="43353" y="709919"/>
                  </a:lnTo>
                  <a:lnTo>
                    <a:pt x="42835" y="708041"/>
                  </a:lnTo>
                  <a:lnTo>
                    <a:pt x="42315" y="706163"/>
                  </a:lnTo>
                  <a:lnTo>
                    <a:pt x="41793" y="704285"/>
                  </a:lnTo>
                  <a:lnTo>
                    <a:pt x="41268" y="702406"/>
                  </a:lnTo>
                  <a:lnTo>
                    <a:pt x="40742" y="700528"/>
                  </a:lnTo>
                  <a:lnTo>
                    <a:pt x="40213" y="698650"/>
                  </a:lnTo>
                  <a:lnTo>
                    <a:pt x="39684" y="696772"/>
                  </a:lnTo>
                  <a:lnTo>
                    <a:pt x="39150" y="694894"/>
                  </a:lnTo>
                  <a:lnTo>
                    <a:pt x="38615" y="693016"/>
                  </a:lnTo>
                  <a:lnTo>
                    <a:pt x="38077" y="691138"/>
                  </a:lnTo>
                  <a:lnTo>
                    <a:pt x="37538" y="689260"/>
                  </a:lnTo>
                  <a:lnTo>
                    <a:pt x="36996" y="687382"/>
                  </a:lnTo>
                  <a:lnTo>
                    <a:pt x="36452" y="685504"/>
                  </a:lnTo>
                  <a:lnTo>
                    <a:pt x="35905" y="683626"/>
                  </a:lnTo>
                  <a:lnTo>
                    <a:pt x="35356" y="681747"/>
                  </a:lnTo>
                  <a:lnTo>
                    <a:pt x="34806" y="679869"/>
                  </a:lnTo>
                  <a:lnTo>
                    <a:pt x="34252" y="677991"/>
                  </a:lnTo>
                  <a:lnTo>
                    <a:pt x="33698" y="676113"/>
                  </a:lnTo>
                  <a:lnTo>
                    <a:pt x="33140" y="674235"/>
                  </a:lnTo>
                  <a:lnTo>
                    <a:pt x="32581" y="672357"/>
                  </a:lnTo>
                  <a:lnTo>
                    <a:pt x="32019" y="670479"/>
                  </a:lnTo>
                  <a:lnTo>
                    <a:pt x="31457" y="668601"/>
                  </a:lnTo>
                  <a:lnTo>
                    <a:pt x="30892" y="666723"/>
                  </a:lnTo>
                  <a:lnTo>
                    <a:pt x="30326" y="664845"/>
                  </a:lnTo>
                  <a:lnTo>
                    <a:pt x="29759" y="662967"/>
                  </a:lnTo>
                  <a:lnTo>
                    <a:pt x="29190" y="661088"/>
                  </a:lnTo>
                  <a:lnTo>
                    <a:pt x="28620" y="659210"/>
                  </a:lnTo>
                  <a:lnTo>
                    <a:pt x="28049" y="657332"/>
                  </a:lnTo>
                  <a:lnTo>
                    <a:pt x="27478" y="655454"/>
                  </a:lnTo>
                  <a:lnTo>
                    <a:pt x="26905" y="653576"/>
                  </a:lnTo>
                  <a:lnTo>
                    <a:pt x="26333" y="651698"/>
                  </a:lnTo>
                  <a:lnTo>
                    <a:pt x="25760" y="649820"/>
                  </a:lnTo>
                  <a:lnTo>
                    <a:pt x="25187" y="647942"/>
                  </a:lnTo>
                  <a:lnTo>
                    <a:pt x="24614" y="646064"/>
                  </a:lnTo>
                  <a:lnTo>
                    <a:pt x="24041" y="644186"/>
                  </a:lnTo>
                  <a:lnTo>
                    <a:pt x="23470" y="642307"/>
                  </a:lnTo>
                  <a:lnTo>
                    <a:pt x="22899" y="640429"/>
                  </a:lnTo>
                  <a:lnTo>
                    <a:pt x="22329" y="638551"/>
                  </a:lnTo>
                  <a:lnTo>
                    <a:pt x="21761" y="636673"/>
                  </a:lnTo>
                  <a:lnTo>
                    <a:pt x="21194" y="634795"/>
                  </a:lnTo>
                  <a:lnTo>
                    <a:pt x="20629" y="632917"/>
                  </a:lnTo>
                  <a:lnTo>
                    <a:pt x="20066" y="631039"/>
                  </a:lnTo>
                  <a:lnTo>
                    <a:pt x="19506" y="629161"/>
                  </a:lnTo>
                  <a:lnTo>
                    <a:pt x="18948" y="627283"/>
                  </a:lnTo>
                  <a:lnTo>
                    <a:pt x="18394" y="625405"/>
                  </a:lnTo>
                  <a:lnTo>
                    <a:pt x="17842" y="623527"/>
                  </a:lnTo>
                  <a:lnTo>
                    <a:pt x="17295" y="621648"/>
                  </a:lnTo>
                  <a:lnTo>
                    <a:pt x="16751" y="619770"/>
                  </a:lnTo>
                  <a:lnTo>
                    <a:pt x="16212" y="617892"/>
                  </a:lnTo>
                  <a:lnTo>
                    <a:pt x="15677" y="616014"/>
                  </a:lnTo>
                  <a:lnTo>
                    <a:pt x="15146" y="614136"/>
                  </a:lnTo>
                  <a:lnTo>
                    <a:pt x="14621" y="612258"/>
                  </a:lnTo>
                  <a:lnTo>
                    <a:pt x="14100" y="610380"/>
                  </a:lnTo>
                  <a:lnTo>
                    <a:pt x="13587" y="608502"/>
                  </a:lnTo>
                  <a:lnTo>
                    <a:pt x="13076" y="606624"/>
                  </a:lnTo>
                  <a:lnTo>
                    <a:pt x="12576" y="604746"/>
                  </a:lnTo>
                  <a:lnTo>
                    <a:pt x="12079" y="602868"/>
                  </a:lnTo>
                  <a:lnTo>
                    <a:pt x="11592" y="600989"/>
                  </a:lnTo>
                  <a:lnTo>
                    <a:pt x="11109" y="599111"/>
                  </a:lnTo>
                  <a:lnTo>
                    <a:pt x="10635" y="597233"/>
                  </a:lnTo>
                  <a:lnTo>
                    <a:pt x="10168" y="595355"/>
                  </a:lnTo>
                  <a:lnTo>
                    <a:pt x="9709" y="593477"/>
                  </a:lnTo>
                  <a:lnTo>
                    <a:pt x="9259" y="591599"/>
                  </a:lnTo>
                  <a:lnTo>
                    <a:pt x="8815" y="589721"/>
                  </a:lnTo>
                  <a:lnTo>
                    <a:pt x="8384" y="587843"/>
                  </a:lnTo>
                  <a:lnTo>
                    <a:pt x="7956" y="585965"/>
                  </a:lnTo>
                  <a:lnTo>
                    <a:pt x="7544" y="584087"/>
                  </a:lnTo>
                  <a:lnTo>
                    <a:pt x="7134" y="582208"/>
                  </a:lnTo>
                  <a:lnTo>
                    <a:pt x="6741" y="580330"/>
                  </a:lnTo>
                  <a:lnTo>
                    <a:pt x="6352" y="578452"/>
                  </a:lnTo>
                  <a:lnTo>
                    <a:pt x="5978" y="576574"/>
                  </a:lnTo>
                  <a:lnTo>
                    <a:pt x="5611" y="574696"/>
                  </a:lnTo>
                  <a:lnTo>
                    <a:pt x="5256" y="572818"/>
                  </a:lnTo>
                  <a:lnTo>
                    <a:pt x="4911" y="570940"/>
                  </a:lnTo>
                  <a:lnTo>
                    <a:pt x="4576" y="569062"/>
                  </a:lnTo>
                  <a:lnTo>
                    <a:pt x="4254" y="567184"/>
                  </a:lnTo>
                  <a:lnTo>
                    <a:pt x="3940" y="565306"/>
                  </a:lnTo>
                  <a:lnTo>
                    <a:pt x="3642" y="563428"/>
                  </a:lnTo>
                  <a:lnTo>
                    <a:pt x="3348" y="561549"/>
                  </a:lnTo>
                  <a:lnTo>
                    <a:pt x="3075" y="559671"/>
                  </a:lnTo>
                  <a:lnTo>
                    <a:pt x="2805" y="557793"/>
                  </a:lnTo>
                  <a:lnTo>
                    <a:pt x="2554" y="555915"/>
                  </a:lnTo>
                  <a:lnTo>
                    <a:pt x="2309" y="554037"/>
                  </a:lnTo>
                  <a:lnTo>
                    <a:pt x="2081" y="552159"/>
                  </a:lnTo>
                  <a:lnTo>
                    <a:pt x="1861" y="550281"/>
                  </a:lnTo>
                  <a:lnTo>
                    <a:pt x="1655" y="548403"/>
                  </a:lnTo>
                  <a:lnTo>
                    <a:pt x="1461" y="546525"/>
                  </a:lnTo>
                  <a:lnTo>
                    <a:pt x="1278" y="544647"/>
                  </a:lnTo>
                  <a:lnTo>
                    <a:pt x="1110" y="542769"/>
                  </a:lnTo>
                  <a:lnTo>
                    <a:pt x="948" y="540890"/>
                  </a:lnTo>
                  <a:lnTo>
                    <a:pt x="807" y="539012"/>
                  </a:lnTo>
                  <a:lnTo>
                    <a:pt x="668" y="537134"/>
                  </a:lnTo>
                  <a:lnTo>
                    <a:pt x="552" y="535256"/>
                  </a:lnTo>
                  <a:lnTo>
                    <a:pt x="440" y="533378"/>
                  </a:lnTo>
                  <a:lnTo>
                    <a:pt x="346" y="531500"/>
                  </a:lnTo>
                  <a:lnTo>
                    <a:pt x="259" y="529622"/>
                  </a:lnTo>
                  <a:lnTo>
                    <a:pt x="188" y="527744"/>
                  </a:lnTo>
                  <a:lnTo>
                    <a:pt x="127" y="525866"/>
                  </a:lnTo>
                  <a:lnTo>
                    <a:pt x="78" y="523988"/>
                  </a:lnTo>
                  <a:lnTo>
                    <a:pt x="43" y="522109"/>
                  </a:lnTo>
                  <a:lnTo>
                    <a:pt x="16" y="520231"/>
                  </a:lnTo>
                  <a:lnTo>
                    <a:pt x="5" y="518353"/>
                  </a:lnTo>
                  <a:lnTo>
                    <a:pt x="0" y="516475"/>
                  </a:lnTo>
                  <a:lnTo>
                    <a:pt x="13" y="514597"/>
                  </a:lnTo>
                  <a:lnTo>
                    <a:pt x="31" y="512719"/>
                  </a:lnTo>
                  <a:lnTo>
                    <a:pt x="68" y="510841"/>
                  </a:lnTo>
                  <a:lnTo>
                    <a:pt x="109" y="508963"/>
                  </a:lnTo>
                  <a:lnTo>
                    <a:pt x="166" y="507085"/>
                  </a:lnTo>
                  <a:lnTo>
                    <a:pt x="231" y="505207"/>
                  </a:lnTo>
                  <a:lnTo>
                    <a:pt x="308" y="503329"/>
                  </a:lnTo>
                  <a:lnTo>
                    <a:pt x="396" y="501450"/>
                  </a:lnTo>
                  <a:lnTo>
                    <a:pt x="493" y="499572"/>
                  </a:lnTo>
                  <a:lnTo>
                    <a:pt x="603" y="497694"/>
                  </a:lnTo>
                  <a:lnTo>
                    <a:pt x="719" y="495816"/>
                  </a:lnTo>
                  <a:lnTo>
                    <a:pt x="851" y="493938"/>
                  </a:lnTo>
                  <a:lnTo>
                    <a:pt x="986" y="492060"/>
                  </a:lnTo>
                  <a:lnTo>
                    <a:pt x="1138" y="490182"/>
                  </a:lnTo>
                  <a:lnTo>
                    <a:pt x="1294" y="488304"/>
                  </a:lnTo>
                  <a:lnTo>
                    <a:pt x="1465" y="486426"/>
                  </a:lnTo>
                  <a:lnTo>
                    <a:pt x="1640" y="484548"/>
                  </a:lnTo>
                  <a:lnTo>
                    <a:pt x="1828" y="482670"/>
                  </a:lnTo>
                  <a:lnTo>
                    <a:pt x="2023" y="480791"/>
                  </a:lnTo>
                  <a:lnTo>
                    <a:pt x="2228" y="478913"/>
                  </a:lnTo>
                  <a:lnTo>
                    <a:pt x="2442" y="477035"/>
                  </a:lnTo>
                  <a:lnTo>
                    <a:pt x="2663" y="475157"/>
                  </a:lnTo>
                  <a:lnTo>
                    <a:pt x="2895" y="473279"/>
                  </a:lnTo>
                  <a:lnTo>
                    <a:pt x="3132" y="471401"/>
                  </a:lnTo>
                  <a:lnTo>
                    <a:pt x="3382" y="469523"/>
                  </a:lnTo>
                  <a:lnTo>
                    <a:pt x="3634" y="467645"/>
                  </a:lnTo>
                  <a:lnTo>
                    <a:pt x="3901" y="465767"/>
                  </a:lnTo>
                  <a:lnTo>
                    <a:pt x="4170" y="463889"/>
                  </a:lnTo>
                  <a:lnTo>
                    <a:pt x="4451" y="462011"/>
                  </a:lnTo>
                  <a:lnTo>
                    <a:pt x="4736" y="460132"/>
                  </a:lnTo>
                  <a:lnTo>
                    <a:pt x="5031" y="458254"/>
                  </a:lnTo>
                  <a:lnTo>
                    <a:pt x="5333" y="456376"/>
                  </a:lnTo>
                  <a:lnTo>
                    <a:pt x="5641" y="454498"/>
                  </a:lnTo>
                  <a:lnTo>
                    <a:pt x="5958" y="452620"/>
                  </a:lnTo>
                  <a:lnTo>
                    <a:pt x="6280" y="450742"/>
                  </a:lnTo>
                  <a:lnTo>
                    <a:pt x="6612" y="448864"/>
                  </a:lnTo>
                  <a:lnTo>
                    <a:pt x="6946" y="446986"/>
                  </a:lnTo>
                  <a:lnTo>
                    <a:pt x="7293" y="445108"/>
                  </a:lnTo>
                  <a:lnTo>
                    <a:pt x="7641" y="443230"/>
                  </a:lnTo>
                  <a:lnTo>
                    <a:pt x="8001" y="441351"/>
                  </a:lnTo>
                  <a:lnTo>
                    <a:pt x="8364" y="439473"/>
                  </a:lnTo>
                  <a:lnTo>
                    <a:pt x="8735" y="437595"/>
                  </a:lnTo>
                  <a:lnTo>
                    <a:pt x="9112" y="435717"/>
                  </a:lnTo>
                  <a:lnTo>
                    <a:pt x="9496" y="433839"/>
                  </a:lnTo>
                  <a:lnTo>
                    <a:pt x="9886" y="431961"/>
                  </a:lnTo>
                  <a:lnTo>
                    <a:pt x="10282" y="430083"/>
                  </a:lnTo>
                  <a:lnTo>
                    <a:pt x="10686" y="428205"/>
                  </a:lnTo>
                  <a:lnTo>
                    <a:pt x="11093" y="426327"/>
                  </a:lnTo>
                  <a:lnTo>
                    <a:pt x="11511" y="424449"/>
                  </a:lnTo>
                  <a:lnTo>
                    <a:pt x="11930" y="422571"/>
                  </a:lnTo>
                  <a:lnTo>
                    <a:pt x="12360" y="420692"/>
                  </a:lnTo>
                  <a:lnTo>
                    <a:pt x="12793" y="418814"/>
                  </a:lnTo>
                  <a:lnTo>
                    <a:pt x="13235" y="416936"/>
                  </a:lnTo>
                  <a:lnTo>
                    <a:pt x="13681" y="415058"/>
                  </a:lnTo>
                  <a:lnTo>
                    <a:pt x="14135" y="413180"/>
                  </a:lnTo>
                  <a:lnTo>
                    <a:pt x="14594" y="411302"/>
                  </a:lnTo>
                  <a:lnTo>
                    <a:pt x="15059" y="409424"/>
                  </a:lnTo>
                  <a:lnTo>
                    <a:pt x="15532" y="407546"/>
                  </a:lnTo>
                  <a:lnTo>
                    <a:pt x="16009" y="405668"/>
                  </a:lnTo>
                  <a:lnTo>
                    <a:pt x="16495" y="403790"/>
                  </a:lnTo>
                  <a:lnTo>
                    <a:pt x="16984" y="401912"/>
                  </a:lnTo>
                  <a:lnTo>
                    <a:pt x="17483" y="400033"/>
                  </a:lnTo>
                  <a:lnTo>
                    <a:pt x="17984" y="398155"/>
                  </a:lnTo>
                  <a:lnTo>
                    <a:pt x="18497" y="396277"/>
                  </a:lnTo>
                  <a:lnTo>
                    <a:pt x="19012" y="394399"/>
                  </a:lnTo>
                  <a:lnTo>
                    <a:pt x="19537" y="392521"/>
                  </a:lnTo>
                  <a:lnTo>
                    <a:pt x="20065" y="390643"/>
                  </a:lnTo>
                  <a:lnTo>
                    <a:pt x="20602" y="388765"/>
                  </a:lnTo>
                  <a:lnTo>
                    <a:pt x="21145" y="386887"/>
                  </a:lnTo>
                  <a:lnTo>
                    <a:pt x="21694" y="385009"/>
                  </a:lnTo>
                  <a:lnTo>
                    <a:pt x="22251" y="383131"/>
                  </a:lnTo>
                  <a:lnTo>
                    <a:pt x="22813" y="381252"/>
                  </a:lnTo>
                  <a:lnTo>
                    <a:pt x="23384" y="379374"/>
                  </a:lnTo>
                  <a:lnTo>
                    <a:pt x="23958" y="377496"/>
                  </a:lnTo>
                  <a:lnTo>
                    <a:pt x="24544" y="375618"/>
                  </a:lnTo>
                  <a:lnTo>
                    <a:pt x="25132" y="373740"/>
                  </a:lnTo>
                  <a:lnTo>
                    <a:pt x="25731" y="371862"/>
                  </a:lnTo>
                  <a:lnTo>
                    <a:pt x="26333" y="369984"/>
                  </a:lnTo>
                  <a:lnTo>
                    <a:pt x="26945" y="368106"/>
                  </a:lnTo>
                  <a:lnTo>
                    <a:pt x="27562" y="366228"/>
                  </a:lnTo>
                  <a:lnTo>
                    <a:pt x="28187" y="364350"/>
                  </a:lnTo>
                  <a:lnTo>
                    <a:pt x="28819" y="362472"/>
                  </a:lnTo>
                  <a:lnTo>
                    <a:pt x="29457" y="360593"/>
                  </a:lnTo>
                  <a:lnTo>
                    <a:pt x="30104" y="358715"/>
                  </a:lnTo>
                  <a:lnTo>
                    <a:pt x="30754" y="356837"/>
                  </a:lnTo>
                  <a:lnTo>
                    <a:pt x="31416" y="354959"/>
                  </a:lnTo>
                  <a:lnTo>
                    <a:pt x="32080" y="353081"/>
                  </a:lnTo>
                  <a:lnTo>
                    <a:pt x="32756" y="351203"/>
                  </a:lnTo>
                  <a:lnTo>
                    <a:pt x="33435" y="349325"/>
                  </a:lnTo>
                  <a:lnTo>
                    <a:pt x="34124" y="347447"/>
                  </a:lnTo>
                  <a:lnTo>
                    <a:pt x="34818" y="345569"/>
                  </a:lnTo>
                  <a:lnTo>
                    <a:pt x="35520" y="343691"/>
                  </a:lnTo>
                  <a:lnTo>
                    <a:pt x="36227" y="341813"/>
                  </a:lnTo>
                  <a:lnTo>
                    <a:pt x="36942" y="339934"/>
                  </a:lnTo>
                  <a:lnTo>
                    <a:pt x="37664" y="338056"/>
                  </a:lnTo>
                  <a:lnTo>
                    <a:pt x="38391" y="336178"/>
                  </a:lnTo>
                  <a:lnTo>
                    <a:pt x="39128" y="334300"/>
                  </a:lnTo>
                  <a:lnTo>
                    <a:pt x="39867" y="332422"/>
                  </a:lnTo>
                  <a:lnTo>
                    <a:pt x="40618" y="330544"/>
                  </a:lnTo>
                  <a:lnTo>
                    <a:pt x="41370" y="328666"/>
                  </a:lnTo>
                  <a:lnTo>
                    <a:pt x="42133" y="326788"/>
                  </a:lnTo>
                  <a:lnTo>
                    <a:pt x="42898" y="324910"/>
                  </a:lnTo>
                  <a:lnTo>
                    <a:pt x="43673" y="323032"/>
                  </a:lnTo>
                  <a:lnTo>
                    <a:pt x="44451" y="321153"/>
                  </a:lnTo>
                  <a:lnTo>
                    <a:pt x="45237" y="319275"/>
                  </a:lnTo>
                  <a:lnTo>
                    <a:pt x="46028" y="317397"/>
                  </a:lnTo>
                  <a:lnTo>
                    <a:pt x="46823" y="315519"/>
                  </a:lnTo>
                  <a:lnTo>
                    <a:pt x="47626" y="313641"/>
                  </a:lnTo>
                  <a:lnTo>
                    <a:pt x="48432" y="311763"/>
                  </a:lnTo>
                  <a:lnTo>
                    <a:pt x="49246" y="309885"/>
                  </a:lnTo>
                  <a:lnTo>
                    <a:pt x="50062" y="308007"/>
                  </a:lnTo>
                  <a:lnTo>
                    <a:pt x="50887" y="306129"/>
                  </a:lnTo>
                  <a:lnTo>
                    <a:pt x="51712" y="304251"/>
                  </a:lnTo>
                  <a:lnTo>
                    <a:pt x="52546" y="302373"/>
                  </a:lnTo>
                  <a:lnTo>
                    <a:pt x="53381" y="300494"/>
                  </a:lnTo>
                  <a:lnTo>
                    <a:pt x="54222" y="298616"/>
                  </a:lnTo>
                  <a:lnTo>
                    <a:pt x="55066" y="296738"/>
                  </a:lnTo>
                  <a:lnTo>
                    <a:pt x="55915" y="294860"/>
                  </a:lnTo>
                  <a:lnTo>
                    <a:pt x="56767" y="292982"/>
                  </a:lnTo>
                  <a:lnTo>
                    <a:pt x="57621" y="291104"/>
                  </a:lnTo>
                  <a:lnTo>
                    <a:pt x="58480" y="289226"/>
                  </a:lnTo>
                  <a:lnTo>
                    <a:pt x="59341" y="287348"/>
                  </a:lnTo>
                  <a:lnTo>
                    <a:pt x="60206" y="285470"/>
                  </a:lnTo>
                  <a:lnTo>
                    <a:pt x="61071" y="283592"/>
                  </a:lnTo>
                  <a:lnTo>
                    <a:pt x="61941" y="281714"/>
                  </a:lnTo>
                  <a:lnTo>
                    <a:pt x="62811" y="279835"/>
                  </a:lnTo>
                  <a:lnTo>
                    <a:pt x="63684" y="277957"/>
                  </a:lnTo>
                  <a:lnTo>
                    <a:pt x="64558" y="276079"/>
                  </a:lnTo>
                  <a:lnTo>
                    <a:pt x="65434" y="274201"/>
                  </a:lnTo>
                  <a:lnTo>
                    <a:pt x="66310" y="272323"/>
                  </a:lnTo>
                  <a:lnTo>
                    <a:pt x="67187" y="270445"/>
                  </a:lnTo>
                  <a:lnTo>
                    <a:pt x="68065" y="268567"/>
                  </a:lnTo>
                  <a:lnTo>
                    <a:pt x="68942" y="266689"/>
                  </a:lnTo>
                  <a:lnTo>
                    <a:pt x="69820" y="264811"/>
                  </a:lnTo>
                  <a:lnTo>
                    <a:pt x="70697" y="262933"/>
                  </a:lnTo>
                  <a:lnTo>
                    <a:pt x="71574" y="261054"/>
                  </a:lnTo>
                  <a:lnTo>
                    <a:pt x="72450" y="259176"/>
                  </a:lnTo>
                  <a:lnTo>
                    <a:pt x="73324" y="257298"/>
                  </a:lnTo>
                  <a:lnTo>
                    <a:pt x="74198" y="255420"/>
                  </a:lnTo>
                  <a:lnTo>
                    <a:pt x="75069" y="253542"/>
                  </a:lnTo>
                  <a:lnTo>
                    <a:pt x="75939" y="251664"/>
                  </a:lnTo>
                  <a:lnTo>
                    <a:pt x="76806" y="249786"/>
                  </a:lnTo>
                  <a:lnTo>
                    <a:pt x="77670" y="247908"/>
                  </a:lnTo>
                  <a:lnTo>
                    <a:pt x="78533" y="246030"/>
                  </a:lnTo>
                  <a:lnTo>
                    <a:pt x="79391" y="244152"/>
                  </a:lnTo>
                  <a:lnTo>
                    <a:pt x="80247" y="242274"/>
                  </a:lnTo>
                  <a:lnTo>
                    <a:pt x="81097" y="240395"/>
                  </a:lnTo>
                  <a:lnTo>
                    <a:pt x="81947" y="238517"/>
                  </a:lnTo>
                  <a:lnTo>
                    <a:pt x="82789" y="236639"/>
                  </a:lnTo>
                  <a:lnTo>
                    <a:pt x="83629" y="234761"/>
                  </a:lnTo>
                  <a:lnTo>
                    <a:pt x="84462" y="232883"/>
                  </a:lnTo>
                  <a:lnTo>
                    <a:pt x="85292" y="231005"/>
                  </a:lnTo>
                  <a:lnTo>
                    <a:pt x="86115" y="229127"/>
                  </a:lnTo>
                  <a:lnTo>
                    <a:pt x="86934" y="227249"/>
                  </a:lnTo>
                  <a:lnTo>
                    <a:pt x="87746" y="225371"/>
                  </a:lnTo>
                  <a:lnTo>
                    <a:pt x="88552" y="223493"/>
                  </a:lnTo>
                  <a:lnTo>
                    <a:pt x="89354" y="221615"/>
                  </a:lnTo>
                  <a:lnTo>
                    <a:pt x="90146" y="219736"/>
                  </a:lnTo>
                  <a:lnTo>
                    <a:pt x="90935" y="217858"/>
                  </a:lnTo>
                  <a:lnTo>
                    <a:pt x="91712" y="215980"/>
                  </a:lnTo>
                  <a:lnTo>
                    <a:pt x="92488" y="214102"/>
                  </a:lnTo>
                  <a:lnTo>
                    <a:pt x="93250" y="212224"/>
                  </a:lnTo>
                  <a:lnTo>
                    <a:pt x="94010" y="210346"/>
                  </a:lnTo>
                  <a:lnTo>
                    <a:pt x="94758" y="208468"/>
                  </a:lnTo>
                  <a:lnTo>
                    <a:pt x="95500" y="206590"/>
                  </a:lnTo>
                  <a:lnTo>
                    <a:pt x="96233" y="204712"/>
                  </a:lnTo>
                  <a:lnTo>
                    <a:pt x="96958" y="202834"/>
                  </a:lnTo>
                  <a:lnTo>
                    <a:pt x="97675" y="200956"/>
                  </a:lnTo>
                  <a:lnTo>
                    <a:pt x="98381" y="199077"/>
                  </a:lnTo>
                  <a:lnTo>
                    <a:pt x="99082" y="197199"/>
                  </a:lnTo>
                  <a:lnTo>
                    <a:pt x="99768" y="195321"/>
                  </a:lnTo>
                  <a:lnTo>
                    <a:pt x="100452" y="193443"/>
                  </a:lnTo>
                  <a:lnTo>
                    <a:pt x="101119" y="191565"/>
                  </a:lnTo>
                  <a:lnTo>
                    <a:pt x="101783" y="189687"/>
                  </a:lnTo>
                  <a:lnTo>
                    <a:pt x="102431" y="187809"/>
                  </a:lnTo>
                  <a:lnTo>
                    <a:pt x="103074" y="185931"/>
                  </a:lnTo>
                  <a:lnTo>
                    <a:pt x="103705" y="184053"/>
                  </a:lnTo>
                  <a:lnTo>
                    <a:pt x="104327" y="182175"/>
                  </a:lnTo>
                  <a:lnTo>
                    <a:pt x="104938" y="180296"/>
                  </a:lnTo>
                  <a:lnTo>
                    <a:pt x="105539" y="178418"/>
                  </a:lnTo>
                  <a:lnTo>
                    <a:pt x="106131" y="176540"/>
                  </a:lnTo>
                  <a:lnTo>
                    <a:pt x="106710" y="174662"/>
                  </a:lnTo>
                  <a:lnTo>
                    <a:pt x="107283" y="172784"/>
                  </a:lnTo>
                  <a:lnTo>
                    <a:pt x="107840" y="170906"/>
                  </a:lnTo>
                  <a:lnTo>
                    <a:pt x="108393" y="169028"/>
                  </a:lnTo>
                  <a:lnTo>
                    <a:pt x="108928" y="167150"/>
                  </a:lnTo>
                  <a:lnTo>
                    <a:pt x="109459" y="165272"/>
                  </a:lnTo>
                  <a:lnTo>
                    <a:pt x="109975" y="163394"/>
                  </a:lnTo>
                  <a:lnTo>
                    <a:pt x="110483" y="161516"/>
                  </a:lnTo>
                  <a:lnTo>
                    <a:pt x="110979" y="159637"/>
                  </a:lnTo>
                  <a:lnTo>
                    <a:pt x="111466" y="157759"/>
                  </a:lnTo>
                  <a:lnTo>
                    <a:pt x="111943" y="155881"/>
                  </a:lnTo>
                  <a:lnTo>
                    <a:pt x="112407" y="154003"/>
                  </a:lnTo>
                  <a:lnTo>
                    <a:pt x="112864" y="152125"/>
                  </a:lnTo>
                  <a:lnTo>
                    <a:pt x="113307" y="150247"/>
                  </a:lnTo>
                  <a:lnTo>
                    <a:pt x="113745" y="148369"/>
                  </a:lnTo>
                  <a:lnTo>
                    <a:pt x="114166" y="146491"/>
                  </a:lnTo>
                  <a:lnTo>
                    <a:pt x="114583" y="144613"/>
                  </a:lnTo>
                  <a:lnTo>
                    <a:pt x="114985" y="142735"/>
                  </a:lnTo>
                  <a:lnTo>
                    <a:pt x="115381" y="140857"/>
                  </a:lnTo>
                  <a:lnTo>
                    <a:pt x="115764" y="138978"/>
                  </a:lnTo>
                  <a:lnTo>
                    <a:pt x="116140" y="137100"/>
                  </a:lnTo>
                  <a:lnTo>
                    <a:pt x="116506" y="135222"/>
                  </a:lnTo>
                  <a:lnTo>
                    <a:pt x="116861" y="133344"/>
                  </a:lnTo>
                  <a:lnTo>
                    <a:pt x="117209" y="131466"/>
                  </a:lnTo>
                  <a:lnTo>
                    <a:pt x="117545" y="129588"/>
                  </a:lnTo>
                  <a:lnTo>
                    <a:pt x="117877" y="127710"/>
                  </a:lnTo>
                  <a:lnTo>
                    <a:pt x="118194" y="125832"/>
                  </a:lnTo>
                  <a:lnTo>
                    <a:pt x="118509" y="123954"/>
                  </a:lnTo>
                  <a:lnTo>
                    <a:pt x="118808" y="122076"/>
                  </a:lnTo>
                  <a:lnTo>
                    <a:pt x="119105" y="120197"/>
                  </a:lnTo>
                  <a:lnTo>
                    <a:pt x="119390" y="118319"/>
                  </a:lnTo>
                  <a:lnTo>
                    <a:pt x="119670" y="116441"/>
                  </a:lnTo>
                  <a:lnTo>
                    <a:pt x="119940" y="114563"/>
                  </a:lnTo>
                  <a:lnTo>
                    <a:pt x="120203" y="112685"/>
                  </a:lnTo>
                  <a:lnTo>
                    <a:pt x="120459" y="110807"/>
                  </a:lnTo>
                  <a:lnTo>
                    <a:pt x="120708" y="108929"/>
                  </a:lnTo>
                  <a:lnTo>
                    <a:pt x="120951" y="107051"/>
                  </a:lnTo>
                  <a:lnTo>
                    <a:pt x="121185" y="105173"/>
                  </a:lnTo>
                  <a:lnTo>
                    <a:pt x="121416" y="103295"/>
                  </a:lnTo>
                  <a:lnTo>
                    <a:pt x="121637" y="101417"/>
                  </a:lnTo>
                  <a:lnTo>
                    <a:pt x="121856" y="99538"/>
                  </a:lnTo>
                  <a:lnTo>
                    <a:pt x="122065" y="97660"/>
                  </a:lnTo>
                  <a:lnTo>
                    <a:pt x="122271" y="95782"/>
                  </a:lnTo>
                  <a:lnTo>
                    <a:pt x="122470" y="93904"/>
                  </a:lnTo>
                  <a:lnTo>
                    <a:pt x="122666" y="92026"/>
                  </a:lnTo>
                  <a:lnTo>
                    <a:pt x="122856" y="90148"/>
                  </a:lnTo>
                  <a:lnTo>
                    <a:pt x="123042" y="88270"/>
                  </a:lnTo>
                  <a:lnTo>
                    <a:pt x="123223" y="86392"/>
                  </a:lnTo>
                  <a:lnTo>
                    <a:pt x="123400" y="84514"/>
                  </a:lnTo>
                  <a:lnTo>
                    <a:pt x="123574" y="82636"/>
                  </a:lnTo>
                  <a:lnTo>
                    <a:pt x="123743" y="80758"/>
                  </a:lnTo>
                  <a:lnTo>
                    <a:pt x="123910" y="78879"/>
                  </a:lnTo>
                  <a:lnTo>
                    <a:pt x="124072" y="77001"/>
                  </a:lnTo>
                  <a:lnTo>
                    <a:pt x="124233" y="75123"/>
                  </a:lnTo>
                  <a:lnTo>
                    <a:pt x="124390" y="73245"/>
                  </a:lnTo>
                  <a:lnTo>
                    <a:pt x="124545" y="71367"/>
                  </a:lnTo>
                  <a:lnTo>
                    <a:pt x="124698" y="69489"/>
                  </a:lnTo>
                  <a:lnTo>
                    <a:pt x="124848" y="67611"/>
                  </a:lnTo>
                  <a:lnTo>
                    <a:pt x="124997" y="65733"/>
                  </a:lnTo>
                  <a:lnTo>
                    <a:pt x="125144" y="63855"/>
                  </a:lnTo>
                  <a:lnTo>
                    <a:pt x="125291" y="61977"/>
                  </a:lnTo>
                  <a:lnTo>
                    <a:pt x="125435" y="60098"/>
                  </a:lnTo>
                  <a:lnTo>
                    <a:pt x="125579" y="58220"/>
                  </a:lnTo>
                  <a:lnTo>
                    <a:pt x="125722" y="56342"/>
                  </a:lnTo>
                  <a:lnTo>
                    <a:pt x="125864" y="54464"/>
                  </a:lnTo>
                  <a:lnTo>
                    <a:pt x="126006" y="52586"/>
                  </a:lnTo>
                  <a:lnTo>
                    <a:pt x="126148" y="50708"/>
                  </a:lnTo>
                  <a:lnTo>
                    <a:pt x="126290" y="48830"/>
                  </a:lnTo>
                  <a:lnTo>
                    <a:pt x="126432" y="46952"/>
                  </a:lnTo>
                  <a:lnTo>
                    <a:pt x="126575" y="45074"/>
                  </a:lnTo>
                  <a:lnTo>
                    <a:pt x="126718" y="43196"/>
                  </a:lnTo>
                  <a:lnTo>
                    <a:pt x="126861" y="41318"/>
                  </a:lnTo>
                  <a:lnTo>
                    <a:pt x="127006" y="39439"/>
                  </a:lnTo>
                  <a:lnTo>
                    <a:pt x="127151" y="37561"/>
                  </a:lnTo>
                  <a:lnTo>
                    <a:pt x="127298" y="35683"/>
                  </a:lnTo>
                  <a:lnTo>
                    <a:pt x="127445" y="33805"/>
                  </a:lnTo>
                  <a:lnTo>
                    <a:pt x="127595" y="31927"/>
                  </a:lnTo>
                  <a:lnTo>
                    <a:pt x="127746" y="30049"/>
                  </a:lnTo>
                  <a:lnTo>
                    <a:pt x="127898" y="28171"/>
                  </a:lnTo>
                  <a:lnTo>
                    <a:pt x="128052" y="26293"/>
                  </a:lnTo>
                  <a:lnTo>
                    <a:pt x="128209" y="24415"/>
                  </a:lnTo>
                  <a:lnTo>
                    <a:pt x="128366" y="22537"/>
                  </a:lnTo>
                  <a:lnTo>
                    <a:pt x="128526" y="20659"/>
                  </a:lnTo>
                  <a:lnTo>
                    <a:pt x="128688" y="18780"/>
                  </a:lnTo>
                  <a:lnTo>
                    <a:pt x="128852" y="16902"/>
                  </a:lnTo>
                  <a:lnTo>
                    <a:pt x="129019" y="15024"/>
                  </a:lnTo>
                  <a:lnTo>
                    <a:pt x="129187" y="13146"/>
                  </a:lnTo>
                  <a:lnTo>
                    <a:pt x="129359" y="11268"/>
                  </a:lnTo>
                  <a:lnTo>
                    <a:pt x="129532" y="9390"/>
                  </a:lnTo>
                  <a:lnTo>
                    <a:pt x="129709" y="7512"/>
                  </a:lnTo>
                  <a:lnTo>
                    <a:pt x="129887" y="5634"/>
                  </a:lnTo>
                  <a:lnTo>
                    <a:pt x="130068" y="3756"/>
                  </a:lnTo>
                  <a:lnTo>
                    <a:pt x="130251" y="1878"/>
                  </a:lnTo>
                  <a:lnTo>
                    <a:pt x="130438" y="0"/>
                  </a:lnTo>
                  <a:lnTo>
                    <a:pt x="174810" y="0"/>
                  </a:lnTo>
                  <a:lnTo>
                    <a:pt x="174997" y="1878"/>
                  </a:lnTo>
                  <a:lnTo>
                    <a:pt x="175180" y="3756"/>
                  </a:lnTo>
                  <a:lnTo>
                    <a:pt x="175361" y="5634"/>
                  </a:lnTo>
                  <a:lnTo>
                    <a:pt x="175539" y="7512"/>
                  </a:lnTo>
                  <a:lnTo>
                    <a:pt x="175716" y="9390"/>
                  </a:lnTo>
                  <a:lnTo>
                    <a:pt x="175889" y="11268"/>
                  </a:lnTo>
                  <a:lnTo>
                    <a:pt x="176061" y="13146"/>
                  </a:lnTo>
                  <a:lnTo>
                    <a:pt x="176229" y="15024"/>
                  </a:lnTo>
                  <a:lnTo>
                    <a:pt x="176396" y="16902"/>
                  </a:lnTo>
                  <a:lnTo>
                    <a:pt x="176560" y="18780"/>
                  </a:lnTo>
                  <a:lnTo>
                    <a:pt x="176722" y="20659"/>
                  </a:lnTo>
                  <a:lnTo>
                    <a:pt x="176882" y="22537"/>
                  </a:lnTo>
                  <a:lnTo>
                    <a:pt x="177039" y="24415"/>
                  </a:lnTo>
                  <a:lnTo>
                    <a:pt x="177196" y="26293"/>
                  </a:lnTo>
                  <a:lnTo>
                    <a:pt x="177350" y="28171"/>
                  </a:lnTo>
                  <a:lnTo>
                    <a:pt x="177503" y="30049"/>
                  </a:lnTo>
                  <a:lnTo>
                    <a:pt x="177653" y="31927"/>
                  </a:lnTo>
                  <a:lnTo>
                    <a:pt x="177803" y="33805"/>
                  </a:lnTo>
                  <a:lnTo>
                    <a:pt x="177950" y="35683"/>
                  </a:lnTo>
                  <a:lnTo>
                    <a:pt x="178097" y="37561"/>
                  </a:lnTo>
                  <a:lnTo>
                    <a:pt x="178242" y="39439"/>
                  </a:lnTo>
                  <a:lnTo>
                    <a:pt x="178387" y="41318"/>
                  </a:lnTo>
                  <a:lnTo>
                    <a:pt x="178530" y="43196"/>
                  </a:lnTo>
                  <a:lnTo>
                    <a:pt x="178673" y="45074"/>
                  </a:lnTo>
                  <a:lnTo>
                    <a:pt x="178816" y="46952"/>
                  </a:lnTo>
                  <a:lnTo>
                    <a:pt x="178958" y="48830"/>
                  </a:lnTo>
                  <a:lnTo>
                    <a:pt x="179100" y="50708"/>
                  </a:lnTo>
                  <a:lnTo>
                    <a:pt x="179242" y="52586"/>
                  </a:lnTo>
                  <a:lnTo>
                    <a:pt x="179384" y="54464"/>
                  </a:lnTo>
                  <a:lnTo>
                    <a:pt x="179526" y="56342"/>
                  </a:lnTo>
                  <a:lnTo>
                    <a:pt x="179669" y="58220"/>
                  </a:lnTo>
                  <a:lnTo>
                    <a:pt x="179813" y="60098"/>
                  </a:lnTo>
                  <a:lnTo>
                    <a:pt x="179957" y="61977"/>
                  </a:lnTo>
                  <a:lnTo>
                    <a:pt x="180104" y="63855"/>
                  </a:lnTo>
                  <a:lnTo>
                    <a:pt x="180251" y="65733"/>
                  </a:lnTo>
                  <a:lnTo>
                    <a:pt x="180400" y="67611"/>
                  </a:lnTo>
                  <a:lnTo>
                    <a:pt x="180550" y="69489"/>
                  </a:lnTo>
                  <a:lnTo>
                    <a:pt x="180703" y="71367"/>
                  </a:lnTo>
                  <a:lnTo>
                    <a:pt x="180858" y="73245"/>
                  </a:lnTo>
                  <a:lnTo>
                    <a:pt x="181015" y="75123"/>
                  </a:lnTo>
                  <a:lnTo>
                    <a:pt x="181176" y="77001"/>
                  </a:lnTo>
                  <a:lnTo>
                    <a:pt x="181338" y="78879"/>
                  </a:lnTo>
                  <a:lnTo>
                    <a:pt x="181505" y="80758"/>
                  </a:lnTo>
                  <a:lnTo>
                    <a:pt x="181674" y="82636"/>
                  </a:lnTo>
                  <a:lnTo>
                    <a:pt x="181848" y="84514"/>
                  </a:lnTo>
                  <a:lnTo>
                    <a:pt x="182025" y="86392"/>
                  </a:lnTo>
                  <a:lnTo>
                    <a:pt x="182206" y="88270"/>
                  </a:lnTo>
                  <a:lnTo>
                    <a:pt x="182392" y="90148"/>
                  </a:lnTo>
                  <a:lnTo>
                    <a:pt x="182582" y="92026"/>
                  </a:lnTo>
                  <a:lnTo>
                    <a:pt x="182778" y="93904"/>
                  </a:lnTo>
                  <a:lnTo>
                    <a:pt x="182977" y="95782"/>
                  </a:lnTo>
                  <a:lnTo>
                    <a:pt x="183183" y="97660"/>
                  </a:lnTo>
                  <a:lnTo>
                    <a:pt x="183392" y="99538"/>
                  </a:lnTo>
                  <a:lnTo>
                    <a:pt x="183611" y="101417"/>
                  </a:lnTo>
                  <a:lnTo>
                    <a:pt x="183832" y="103295"/>
                  </a:lnTo>
                  <a:lnTo>
                    <a:pt x="184063" y="105173"/>
                  </a:lnTo>
                  <a:lnTo>
                    <a:pt x="184297" y="107051"/>
                  </a:lnTo>
                  <a:lnTo>
                    <a:pt x="184540" y="108929"/>
                  </a:lnTo>
                  <a:lnTo>
                    <a:pt x="184789" y="110807"/>
                  </a:lnTo>
                  <a:lnTo>
                    <a:pt x="185045" y="112685"/>
                  </a:lnTo>
                  <a:lnTo>
                    <a:pt x="185308" y="114563"/>
                  </a:lnTo>
                  <a:lnTo>
                    <a:pt x="185578" y="116441"/>
                  </a:lnTo>
                  <a:lnTo>
                    <a:pt x="185858" y="118319"/>
                  </a:lnTo>
                  <a:lnTo>
                    <a:pt x="186143" y="120197"/>
                  </a:lnTo>
                  <a:lnTo>
                    <a:pt x="186440" y="122076"/>
                  </a:lnTo>
                  <a:lnTo>
                    <a:pt x="186739" y="123954"/>
                  </a:lnTo>
                  <a:lnTo>
                    <a:pt x="187054" y="125832"/>
                  </a:lnTo>
                  <a:lnTo>
                    <a:pt x="187371" y="127710"/>
                  </a:lnTo>
                  <a:lnTo>
                    <a:pt x="187703" y="129588"/>
                  </a:lnTo>
                  <a:lnTo>
                    <a:pt x="188039" y="131466"/>
                  </a:lnTo>
                  <a:lnTo>
                    <a:pt x="188387" y="133344"/>
                  </a:lnTo>
                  <a:lnTo>
                    <a:pt x="188743" y="135222"/>
                  </a:lnTo>
                  <a:lnTo>
                    <a:pt x="189108" y="137100"/>
                  </a:lnTo>
                  <a:lnTo>
                    <a:pt x="189484" y="138978"/>
                  </a:lnTo>
                  <a:lnTo>
                    <a:pt x="189867" y="140857"/>
                  </a:lnTo>
                  <a:lnTo>
                    <a:pt x="190263" y="142735"/>
                  </a:lnTo>
                  <a:lnTo>
                    <a:pt x="190665" y="144613"/>
                  </a:lnTo>
                  <a:lnTo>
                    <a:pt x="191082" y="146491"/>
                  </a:lnTo>
                  <a:lnTo>
                    <a:pt x="191503" y="148369"/>
                  </a:lnTo>
                  <a:lnTo>
                    <a:pt x="191941" y="150247"/>
                  </a:lnTo>
                  <a:lnTo>
                    <a:pt x="192384" y="152125"/>
                  </a:lnTo>
                  <a:lnTo>
                    <a:pt x="192841" y="154003"/>
                  </a:lnTo>
                  <a:lnTo>
                    <a:pt x="193305" y="155881"/>
                  </a:lnTo>
                  <a:lnTo>
                    <a:pt x="193782" y="157759"/>
                  </a:lnTo>
                  <a:lnTo>
                    <a:pt x="194269" y="159637"/>
                  </a:lnTo>
                  <a:lnTo>
                    <a:pt x="194765" y="161516"/>
                  </a:lnTo>
                  <a:lnTo>
                    <a:pt x="195273" y="163394"/>
                  </a:lnTo>
                  <a:lnTo>
                    <a:pt x="195789" y="165272"/>
                  </a:lnTo>
                  <a:lnTo>
                    <a:pt x="196320" y="167150"/>
                  </a:lnTo>
                  <a:lnTo>
                    <a:pt x="196855" y="169028"/>
                  </a:lnTo>
                  <a:lnTo>
                    <a:pt x="197408" y="170906"/>
                  </a:lnTo>
                  <a:lnTo>
                    <a:pt x="197965" y="172784"/>
                  </a:lnTo>
                  <a:lnTo>
                    <a:pt x="198538" y="174662"/>
                  </a:lnTo>
                  <a:lnTo>
                    <a:pt x="199117" y="176540"/>
                  </a:lnTo>
                  <a:lnTo>
                    <a:pt x="199709" y="178418"/>
                  </a:lnTo>
                  <a:lnTo>
                    <a:pt x="200310" y="180296"/>
                  </a:lnTo>
                  <a:lnTo>
                    <a:pt x="200921" y="182175"/>
                  </a:lnTo>
                  <a:lnTo>
                    <a:pt x="201543" y="184053"/>
                  </a:lnTo>
                  <a:lnTo>
                    <a:pt x="202174" y="185931"/>
                  </a:lnTo>
                  <a:lnTo>
                    <a:pt x="202817" y="187809"/>
                  </a:lnTo>
                  <a:lnTo>
                    <a:pt x="203465" y="189687"/>
                  </a:lnTo>
                  <a:lnTo>
                    <a:pt x="204129" y="191565"/>
                  </a:lnTo>
                  <a:lnTo>
                    <a:pt x="204796" y="193443"/>
                  </a:lnTo>
                  <a:lnTo>
                    <a:pt x="205480" y="195321"/>
                  </a:lnTo>
                  <a:lnTo>
                    <a:pt x="206166" y="197199"/>
                  </a:lnTo>
                  <a:lnTo>
                    <a:pt x="206867" y="199077"/>
                  </a:lnTo>
                  <a:lnTo>
                    <a:pt x="207573" y="200956"/>
                  </a:lnTo>
                  <a:lnTo>
                    <a:pt x="208290" y="202834"/>
                  </a:lnTo>
                  <a:lnTo>
                    <a:pt x="209015" y="204712"/>
                  </a:lnTo>
                  <a:lnTo>
                    <a:pt x="209748" y="206590"/>
                  </a:lnTo>
                  <a:lnTo>
                    <a:pt x="210490" y="208468"/>
                  </a:lnTo>
                  <a:lnTo>
                    <a:pt x="211238" y="210346"/>
                  </a:lnTo>
                  <a:lnTo>
                    <a:pt x="211998" y="212224"/>
                  </a:lnTo>
                  <a:lnTo>
                    <a:pt x="212760" y="214102"/>
                  </a:lnTo>
                  <a:lnTo>
                    <a:pt x="213536" y="215980"/>
                  </a:lnTo>
                  <a:lnTo>
                    <a:pt x="214313" y="217858"/>
                  </a:lnTo>
                  <a:lnTo>
                    <a:pt x="215102" y="219736"/>
                  </a:lnTo>
                  <a:lnTo>
                    <a:pt x="215894" y="221615"/>
                  </a:lnTo>
                  <a:lnTo>
                    <a:pt x="216696" y="223493"/>
                  </a:lnTo>
                  <a:lnTo>
                    <a:pt x="217502" y="225371"/>
                  </a:lnTo>
                  <a:lnTo>
                    <a:pt x="218314" y="227249"/>
                  </a:lnTo>
                  <a:lnTo>
                    <a:pt x="219133" y="229127"/>
                  </a:lnTo>
                  <a:lnTo>
                    <a:pt x="219956" y="231005"/>
                  </a:lnTo>
                  <a:lnTo>
                    <a:pt x="220786" y="232883"/>
                  </a:lnTo>
                  <a:lnTo>
                    <a:pt x="221619" y="234761"/>
                  </a:lnTo>
                  <a:lnTo>
                    <a:pt x="222459" y="236639"/>
                  </a:lnTo>
                  <a:lnTo>
                    <a:pt x="223301" y="238517"/>
                  </a:lnTo>
                  <a:lnTo>
                    <a:pt x="224151" y="240395"/>
                  </a:lnTo>
                  <a:lnTo>
                    <a:pt x="225001" y="242274"/>
                  </a:lnTo>
                  <a:lnTo>
                    <a:pt x="225857" y="244152"/>
                  </a:lnTo>
                  <a:lnTo>
                    <a:pt x="226715" y="246030"/>
                  </a:lnTo>
                  <a:lnTo>
                    <a:pt x="227578" y="247908"/>
                  </a:lnTo>
                  <a:lnTo>
                    <a:pt x="228442" y="249786"/>
                  </a:lnTo>
                  <a:lnTo>
                    <a:pt x="229309" y="251664"/>
                  </a:lnTo>
                  <a:lnTo>
                    <a:pt x="230179" y="253542"/>
                  </a:lnTo>
                  <a:lnTo>
                    <a:pt x="231050" y="255420"/>
                  </a:lnTo>
                  <a:lnTo>
                    <a:pt x="231924" y="257298"/>
                  </a:lnTo>
                  <a:lnTo>
                    <a:pt x="232798" y="259176"/>
                  </a:lnTo>
                  <a:lnTo>
                    <a:pt x="233674" y="261054"/>
                  </a:lnTo>
                  <a:lnTo>
                    <a:pt x="234551" y="262933"/>
                  </a:lnTo>
                  <a:lnTo>
                    <a:pt x="235428" y="264811"/>
                  </a:lnTo>
                  <a:lnTo>
                    <a:pt x="236306" y="266689"/>
                  </a:lnTo>
                  <a:lnTo>
                    <a:pt x="237183" y="268567"/>
                  </a:lnTo>
                  <a:lnTo>
                    <a:pt x="238061" y="270445"/>
                  </a:lnTo>
                  <a:lnTo>
                    <a:pt x="238938" y="272323"/>
                  </a:lnTo>
                  <a:lnTo>
                    <a:pt x="239814" y="274201"/>
                  </a:lnTo>
                  <a:lnTo>
                    <a:pt x="240690" y="276079"/>
                  </a:lnTo>
                  <a:lnTo>
                    <a:pt x="241564" y="277957"/>
                  </a:lnTo>
                  <a:lnTo>
                    <a:pt x="242437" y="279835"/>
                  </a:lnTo>
                  <a:lnTo>
                    <a:pt x="243307" y="281714"/>
                  </a:lnTo>
                  <a:lnTo>
                    <a:pt x="244177" y="283592"/>
                  </a:lnTo>
                  <a:lnTo>
                    <a:pt x="245042" y="285470"/>
                  </a:lnTo>
                  <a:lnTo>
                    <a:pt x="245907" y="287348"/>
                  </a:lnTo>
                  <a:lnTo>
                    <a:pt x="246768" y="289226"/>
                  </a:lnTo>
                  <a:lnTo>
                    <a:pt x="247627" y="291104"/>
                  </a:lnTo>
                  <a:lnTo>
                    <a:pt x="248481" y="292982"/>
                  </a:lnTo>
                  <a:lnTo>
                    <a:pt x="249333" y="294860"/>
                  </a:lnTo>
                  <a:lnTo>
                    <a:pt x="250182" y="296738"/>
                  </a:lnTo>
                  <a:lnTo>
                    <a:pt x="251026" y="298616"/>
                  </a:lnTo>
                  <a:lnTo>
                    <a:pt x="251867" y="300494"/>
                  </a:lnTo>
                  <a:lnTo>
                    <a:pt x="252702" y="302373"/>
                  </a:lnTo>
                  <a:lnTo>
                    <a:pt x="253536" y="304251"/>
                  </a:lnTo>
                  <a:lnTo>
                    <a:pt x="254361" y="306129"/>
                  </a:lnTo>
                  <a:lnTo>
                    <a:pt x="255186" y="308007"/>
                  </a:lnTo>
                  <a:lnTo>
                    <a:pt x="256002" y="309885"/>
                  </a:lnTo>
                  <a:lnTo>
                    <a:pt x="256816" y="311763"/>
                  </a:lnTo>
                  <a:lnTo>
                    <a:pt x="257622" y="313641"/>
                  </a:lnTo>
                  <a:lnTo>
                    <a:pt x="258425" y="315519"/>
                  </a:lnTo>
                  <a:lnTo>
                    <a:pt x="259220" y="317397"/>
                  </a:lnTo>
                  <a:lnTo>
                    <a:pt x="260011" y="319275"/>
                  </a:lnTo>
                  <a:lnTo>
                    <a:pt x="260797" y="321153"/>
                  </a:lnTo>
                  <a:lnTo>
                    <a:pt x="261575" y="323032"/>
                  </a:lnTo>
                  <a:lnTo>
                    <a:pt x="262350" y="324910"/>
                  </a:lnTo>
                  <a:lnTo>
                    <a:pt x="263115" y="326788"/>
                  </a:lnTo>
                  <a:lnTo>
                    <a:pt x="263878" y="328666"/>
                  </a:lnTo>
                  <a:lnTo>
                    <a:pt x="264630" y="330544"/>
                  </a:lnTo>
                  <a:lnTo>
                    <a:pt x="265381" y="332422"/>
                  </a:lnTo>
                  <a:lnTo>
                    <a:pt x="266120" y="334300"/>
                  </a:lnTo>
                  <a:lnTo>
                    <a:pt x="266857" y="336178"/>
                  </a:lnTo>
                  <a:lnTo>
                    <a:pt x="267584" y="338056"/>
                  </a:lnTo>
                  <a:lnTo>
                    <a:pt x="268306" y="339934"/>
                  </a:lnTo>
                  <a:lnTo>
                    <a:pt x="269021" y="341813"/>
                  </a:lnTo>
                  <a:lnTo>
                    <a:pt x="269729" y="343691"/>
                  </a:lnTo>
                  <a:lnTo>
                    <a:pt x="270430" y="345569"/>
                  </a:lnTo>
                  <a:lnTo>
                    <a:pt x="271124" y="347447"/>
                  </a:lnTo>
                  <a:lnTo>
                    <a:pt x="271813" y="349325"/>
                  </a:lnTo>
                  <a:lnTo>
                    <a:pt x="272492" y="351203"/>
                  </a:lnTo>
                  <a:lnTo>
                    <a:pt x="273168" y="353081"/>
                  </a:lnTo>
                  <a:lnTo>
                    <a:pt x="273832" y="354959"/>
                  </a:lnTo>
                  <a:lnTo>
                    <a:pt x="274494" y="356837"/>
                  </a:lnTo>
                  <a:lnTo>
                    <a:pt x="275144" y="358715"/>
                  </a:lnTo>
                  <a:lnTo>
                    <a:pt x="275791" y="360593"/>
                  </a:lnTo>
                  <a:lnTo>
                    <a:pt x="276429" y="362472"/>
                  </a:lnTo>
                  <a:lnTo>
                    <a:pt x="277061" y="364350"/>
                  </a:lnTo>
                  <a:lnTo>
                    <a:pt x="277686" y="366228"/>
                  </a:lnTo>
                  <a:lnTo>
                    <a:pt x="278303" y="368106"/>
                  </a:lnTo>
                  <a:lnTo>
                    <a:pt x="278915" y="369984"/>
                  </a:lnTo>
                  <a:lnTo>
                    <a:pt x="279517" y="371862"/>
                  </a:lnTo>
                  <a:lnTo>
                    <a:pt x="280116" y="373740"/>
                  </a:lnTo>
                  <a:lnTo>
                    <a:pt x="280704" y="375618"/>
                  </a:lnTo>
                  <a:lnTo>
                    <a:pt x="281290" y="377496"/>
                  </a:lnTo>
                  <a:lnTo>
                    <a:pt x="281864" y="379374"/>
                  </a:lnTo>
                  <a:lnTo>
                    <a:pt x="282436" y="381252"/>
                  </a:lnTo>
                  <a:lnTo>
                    <a:pt x="282997" y="383131"/>
                  </a:lnTo>
                  <a:lnTo>
                    <a:pt x="283554" y="385009"/>
                  </a:lnTo>
                  <a:lnTo>
                    <a:pt x="284103" y="386887"/>
                  </a:lnTo>
                  <a:lnTo>
                    <a:pt x="284646" y="388765"/>
                  </a:lnTo>
                  <a:lnTo>
                    <a:pt x="285183" y="390643"/>
                  </a:lnTo>
                  <a:lnTo>
                    <a:pt x="285711" y="392521"/>
                  </a:lnTo>
                  <a:lnTo>
                    <a:pt x="286236" y="394399"/>
                  </a:lnTo>
                  <a:lnTo>
                    <a:pt x="286751" y="396277"/>
                  </a:lnTo>
                  <a:lnTo>
                    <a:pt x="287264" y="398155"/>
                  </a:lnTo>
                  <a:lnTo>
                    <a:pt x="287765" y="400033"/>
                  </a:lnTo>
                  <a:lnTo>
                    <a:pt x="288264" y="401912"/>
                  </a:lnTo>
                  <a:lnTo>
                    <a:pt x="288753" y="403790"/>
                  </a:lnTo>
                  <a:lnTo>
                    <a:pt x="289239" y="405668"/>
                  </a:lnTo>
                  <a:lnTo>
                    <a:pt x="289716" y="407546"/>
                  </a:lnTo>
                  <a:lnTo>
                    <a:pt x="290189" y="409424"/>
                  </a:lnTo>
                  <a:lnTo>
                    <a:pt x="290654" y="411302"/>
                  </a:lnTo>
                  <a:lnTo>
                    <a:pt x="291113" y="413180"/>
                  </a:lnTo>
                  <a:lnTo>
                    <a:pt x="291567" y="415058"/>
                  </a:lnTo>
                  <a:lnTo>
                    <a:pt x="292013" y="416936"/>
                  </a:lnTo>
                  <a:lnTo>
                    <a:pt x="292455" y="418814"/>
                  </a:lnTo>
                  <a:lnTo>
                    <a:pt x="292888" y="420692"/>
                  </a:lnTo>
                  <a:lnTo>
                    <a:pt x="293318" y="422571"/>
                  </a:lnTo>
                  <a:lnTo>
                    <a:pt x="293737" y="424449"/>
                  </a:lnTo>
                  <a:lnTo>
                    <a:pt x="294155" y="426327"/>
                  </a:lnTo>
                  <a:lnTo>
                    <a:pt x="294562" y="428205"/>
                  </a:lnTo>
                  <a:lnTo>
                    <a:pt x="294966" y="430083"/>
                  </a:lnTo>
                  <a:lnTo>
                    <a:pt x="295362" y="431961"/>
                  </a:lnTo>
                  <a:lnTo>
                    <a:pt x="295752" y="433839"/>
                  </a:lnTo>
                  <a:lnTo>
                    <a:pt x="296136" y="435717"/>
                  </a:lnTo>
                  <a:lnTo>
                    <a:pt x="296513" y="437595"/>
                  </a:lnTo>
                  <a:lnTo>
                    <a:pt x="296884" y="439473"/>
                  </a:lnTo>
                  <a:lnTo>
                    <a:pt x="297247" y="441351"/>
                  </a:lnTo>
                  <a:lnTo>
                    <a:pt x="297607" y="443230"/>
                  </a:lnTo>
                  <a:lnTo>
                    <a:pt x="297955" y="445108"/>
                  </a:lnTo>
                  <a:lnTo>
                    <a:pt x="298302" y="446986"/>
                  </a:lnTo>
                  <a:lnTo>
                    <a:pt x="298636" y="448864"/>
                  </a:lnTo>
                  <a:lnTo>
                    <a:pt x="298968" y="450742"/>
                  </a:lnTo>
                  <a:lnTo>
                    <a:pt x="299290" y="452620"/>
                  </a:lnTo>
                  <a:lnTo>
                    <a:pt x="299607" y="454498"/>
                  </a:lnTo>
                  <a:lnTo>
                    <a:pt x="299915" y="456376"/>
                  </a:lnTo>
                  <a:lnTo>
                    <a:pt x="300217" y="458254"/>
                  </a:lnTo>
                  <a:lnTo>
                    <a:pt x="300512" y="460132"/>
                  </a:lnTo>
                  <a:lnTo>
                    <a:pt x="300797" y="462011"/>
                  </a:lnTo>
                  <a:lnTo>
                    <a:pt x="301078" y="463889"/>
                  </a:lnTo>
                  <a:lnTo>
                    <a:pt x="301347" y="465767"/>
                  </a:lnTo>
                  <a:lnTo>
                    <a:pt x="301614" y="467645"/>
                  </a:lnTo>
                  <a:lnTo>
                    <a:pt x="301866" y="469523"/>
                  </a:lnTo>
                  <a:lnTo>
                    <a:pt x="302116" y="471401"/>
                  </a:lnTo>
                  <a:lnTo>
                    <a:pt x="302353" y="473279"/>
                  </a:lnTo>
                  <a:lnTo>
                    <a:pt x="302585" y="475157"/>
                  </a:lnTo>
                  <a:lnTo>
                    <a:pt x="302806" y="477035"/>
                  </a:lnTo>
                  <a:lnTo>
                    <a:pt x="303020" y="478913"/>
                  </a:lnTo>
                  <a:lnTo>
                    <a:pt x="303225" y="480791"/>
                  </a:lnTo>
                  <a:lnTo>
                    <a:pt x="303420" y="482670"/>
                  </a:lnTo>
                  <a:lnTo>
                    <a:pt x="303608" y="484548"/>
                  </a:lnTo>
                  <a:lnTo>
                    <a:pt x="303783" y="486426"/>
                  </a:lnTo>
                  <a:lnTo>
                    <a:pt x="303954" y="488304"/>
                  </a:lnTo>
                  <a:lnTo>
                    <a:pt x="304110" y="490182"/>
                  </a:lnTo>
                  <a:lnTo>
                    <a:pt x="304262" y="492060"/>
                  </a:lnTo>
                  <a:lnTo>
                    <a:pt x="304397" y="493938"/>
                  </a:lnTo>
                  <a:lnTo>
                    <a:pt x="304529" y="495816"/>
                  </a:lnTo>
                  <a:lnTo>
                    <a:pt x="304645" y="497694"/>
                  </a:lnTo>
                  <a:lnTo>
                    <a:pt x="304755" y="499572"/>
                  </a:lnTo>
                  <a:lnTo>
                    <a:pt x="304852" y="501450"/>
                  </a:lnTo>
                  <a:lnTo>
                    <a:pt x="304940" y="503329"/>
                  </a:lnTo>
                  <a:lnTo>
                    <a:pt x="305017" y="505207"/>
                  </a:lnTo>
                  <a:lnTo>
                    <a:pt x="305082" y="507085"/>
                  </a:lnTo>
                  <a:lnTo>
                    <a:pt x="305139" y="508963"/>
                  </a:lnTo>
                  <a:lnTo>
                    <a:pt x="305181" y="510841"/>
                  </a:lnTo>
                  <a:lnTo>
                    <a:pt x="305217" y="512719"/>
                  </a:lnTo>
                  <a:lnTo>
                    <a:pt x="305235" y="514597"/>
                  </a:lnTo>
                  <a:lnTo>
                    <a:pt x="305249" y="516475"/>
                  </a:lnTo>
                  <a:lnTo>
                    <a:pt x="305243" y="518353"/>
                  </a:lnTo>
                  <a:lnTo>
                    <a:pt x="305232" y="520231"/>
                  </a:lnTo>
                  <a:lnTo>
                    <a:pt x="305205" y="522109"/>
                  </a:lnTo>
                  <a:lnTo>
                    <a:pt x="305170" y="523988"/>
                  </a:lnTo>
                  <a:lnTo>
                    <a:pt x="305121" y="525866"/>
                  </a:lnTo>
                  <a:lnTo>
                    <a:pt x="305060" y="527744"/>
                  </a:lnTo>
                  <a:lnTo>
                    <a:pt x="304989" y="529622"/>
                  </a:lnTo>
                  <a:lnTo>
                    <a:pt x="304902" y="531500"/>
                  </a:lnTo>
                  <a:lnTo>
                    <a:pt x="304808" y="533378"/>
                  </a:lnTo>
                  <a:lnTo>
                    <a:pt x="304696" y="535256"/>
                  </a:lnTo>
                  <a:lnTo>
                    <a:pt x="304580" y="537134"/>
                  </a:lnTo>
                  <a:lnTo>
                    <a:pt x="304441" y="539012"/>
                  </a:lnTo>
                  <a:lnTo>
                    <a:pt x="304300" y="540890"/>
                  </a:lnTo>
                  <a:lnTo>
                    <a:pt x="304138" y="542769"/>
                  </a:lnTo>
                  <a:lnTo>
                    <a:pt x="303970" y="544647"/>
                  </a:lnTo>
                  <a:lnTo>
                    <a:pt x="303787" y="546525"/>
                  </a:lnTo>
                  <a:lnTo>
                    <a:pt x="303593" y="548403"/>
                  </a:lnTo>
                  <a:lnTo>
                    <a:pt x="303387" y="550281"/>
                  </a:lnTo>
                  <a:lnTo>
                    <a:pt x="303167" y="552159"/>
                  </a:lnTo>
                  <a:lnTo>
                    <a:pt x="302939" y="554037"/>
                  </a:lnTo>
                  <a:lnTo>
                    <a:pt x="302694" y="555915"/>
                  </a:lnTo>
                  <a:lnTo>
                    <a:pt x="302443" y="557793"/>
                  </a:lnTo>
                  <a:lnTo>
                    <a:pt x="302173" y="559671"/>
                  </a:lnTo>
                  <a:lnTo>
                    <a:pt x="301900" y="561549"/>
                  </a:lnTo>
                  <a:lnTo>
                    <a:pt x="301606" y="563428"/>
                  </a:lnTo>
                  <a:lnTo>
                    <a:pt x="301308" y="565306"/>
                  </a:lnTo>
                  <a:lnTo>
                    <a:pt x="300994" y="567184"/>
                  </a:lnTo>
                  <a:lnTo>
                    <a:pt x="300672" y="569062"/>
                  </a:lnTo>
                  <a:lnTo>
                    <a:pt x="300337" y="570940"/>
                  </a:lnTo>
                  <a:lnTo>
                    <a:pt x="299992" y="572818"/>
                  </a:lnTo>
                  <a:lnTo>
                    <a:pt x="299637" y="574696"/>
                  </a:lnTo>
                  <a:lnTo>
                    <a:pt x="299270" y="576574"/>
                  </a:lnTo>
                  <a:lnTo>
                    <a:pt x="298896" y="578452"/>
                  </a:lnTo>
                  <a:lnTo>
                    <a:pt x="298507" y="580330"/>
                  </a:lnTo>
                  <a:lnTo>
                    <a:pt x="298114" y="582208"/>
                  </a:lnTo>
                  <a:lnTo>
                    <a:pt x="297704" y="584087"/>
                  </a:lnTo>
                  <a:lnTo>
                    <a:pt x="297292" y="585965"/>
                  </a:lnTo>
                  <a:lnTo>
                    <a:pt x="296864" y="587843"/>
                  </a:lnTo>
                  <a:lnTo>
                    <a:pt x="296433" y="589721"/>
                  </a:lnTo>
                  <a:lnTo>
                    <a:pt x="295989" y="591599"/>
                  </a:lnTo>
                  <a:lnTo>
                    <a:pt x="295539" y="593477"/>
                  </a:lnTo>
                  <a:lnTo>
                    <a:pt x="295080" y="595355"/>
                  </a:lnTo>
                  <a:lnTo>
                    <a:pt x="294613" y="597233"/>
                  </a:lnTo>
                  <a:lnTo>
                    <a:pt x="294139" y="599111"/>
                  </a:lnTo>
                  <a:lnTo>
                    <a:pt x="293656" y="600989"/>
                  </a:lnTo>
                  <a:lnTo>
                    <a:pt x="293169" y="602868"/>
                  </a:lnTo>
                  <a:lnTo>
                    <a:pt x="292672" y="604746"/>
                  </a:lnTo>
                  <a:lnTo>
                    <a:pt x="292172" y="606624"/>
                  </a:lnTo>
                  <a:lnTo>
                    <a:pt x="291661" y="608502"/>
                  </a:lnTo>
                  <a:lnTo>
                    <a:pt x="291148" y="610380"/>
                  </a:lnTo>
                  <a:lnTo>
                    <a:pt x="290627" y="612258"/>
                  </a:lnTo>
                  <a:lnTo>
                    <a:pt x="290102" y="614136"/>
                  </a:lnTo>
                  <a:lnTo>
                    <a:pt x="289571" y="616014"/>
                  </a:lnTo>
                  <a:lnTo>
                    <a:pt x="289036" y="617892"/>
                  </a:lnTo>
                  <a:lnTo>
                    <a:pt x="288497" y="619770"/>
                  </a:lnTo>
                  <a:lnTo>
                    <a:pt x="287953" y="621648"/>
                  </a:lnTo>
                  <a:lnTo>
                    <a:pt x="287406" y="623527"/>
                  </a:lnTo>
                  <a:lnTo>
                    <a:pt x="286854" y="625405"/>
                  </a:lnTo>
                  <a:lnTo>
                    <a:pt x="286300" y="627283"/>
                  </a:lnTo>
                  <a:lnTo>
                    <a:pt x="285742" y="629161"/>
                  </a:lnTo>
                  <a:lnTo>
                    <a:pt x="285182" y="631039"/>
                  </a:lnTo>
                  <a:lnTo>
                    <a:pt x="284619" y="632917"/>
                  </a:lnTo>
                  <a:lnTo>
                    <a:pt x="284054" y="634795"/>
                  </a:lnTo>
                  <a:lnTo>
                    <a:pt x="283487" y="636673"/>
                  </a:lnTo>
                  <a:lnTo>
                    <a:pt x="282919" y="638551"/>
                  </a:lnTo>
                  <a:lnTo>
                    <a:pt x="282349" y="640429"/>
                  </a:lnTo>
                  <a:lnTo>
                    <a:pt x="281778" y="642307"/>
                  </a:lnTo>
                  <a:lnTo>
                    <a:pt x="281207" y="644186"/>
                  </a:lnTo>
                  <a:lnTo>
                    <a:pt x="280634" y="646064"/>
                  </a:lnTo>
                  <a:lnTo>
                    <a:pt x="280061" y="647942"/>
                  </a:lnTo>
                  <a:lnTo>
                    <a:pt x="279488" y="649820"/>
                  </a:lnTo>
                  <a:lnTo>
                    <a:pt x="278915" y="651698"/>
                  </a:lnTo>
                  <a:lnTo>
                    <a:pt x="278343" y="653576"/>
                  </a:lnTo>
                  <a:lnTo>
                    <a:pt x="277770" y="655454"/>
                  </a:lnTo>
                  <a:lnTo>
                    <a:pt x="277199" y="657332"/>
                  </a:lnTo>
                  <a:lnTo>
                    <a:pt x="276628" y="659210"/>
                  </a:lnTo>
                  <a:lnTo>
                    <a:pt x="276058" y="661088"/>
                  </a:lnTo>
                  <a:lnTo>
                    <a:pt x="275489" y="662967"/>
                  </a:lnTo>
                  <a:lnTo>
                    <a:pt x="274922" y="664845"/>
                  </a:lnTo>
                  <a:lnTo>
                    <a:pt x="274356" y="666723"/>
                  </a:lnTo>
                  <a:lnTo>
                    <a:pt x="273791" y="668601"/>
                  </a:lnTo>
                  <a:lnTo>
                    <a:pt x="273229" y="670479"/>
                  </a:lnTo>
                  <a:lnTo>
                    <a:pt x="272667" y="672357"/>
                  </a:lnTo>
                  <a:lnTo>
                    <a:pt x="272108" y="674235"/>
                  </a:lnTo>
                  <a:lnTo>
                    <a:pt x="271550" y="676113"/>
                  </a:lnTo>
                  <a:lnTo>
                    <a:pt x="270996" y="677991"/>
                  </a:lnTo>
                  <a:lnTo>
                    <a:pt x="270442" y="679869"/>
                  </a:lnTo>
                  <a:lnTo>
                    <a:pt x="269892" y="681747"/>
                  </a:lnTo>
                  <a:lnTo>
                    <a:pt x="269343" y="683626"/>
                  </a:lnTo>
                  <a:lnTo>
                    <a:pt x="268796" y="685504"/>
                  </a:lnTo>
                  <a:lnTo>
                    <a:pt x="268252" y="687382"/>
                  </a:lnTo>
                  <a:lnTo>
                    <a:pt x="267710" y="689260"/>
                  </a:lnTo>
                  <a:lnTo>
                    <a:pt x="267171" y="691138"/>
                  </a:lnTo>
                  <a:lnTo>
                    <a:pt x="266633" y="693016"/>
                  </a:lnTo>
                  <a:lnTo>
                    <a:pt x="266098" y="694894"/>
                  </a:lnTo>
                  <a:lnTo>
                    <a:pt x="265565" y="696772"/>
                  </a:lnTo>
                  <a:lnTo>
                    <a:pt x="265035" y="698650"/>
                  </a:lnTo>
                  <a:lnTo>
                    <a:pt x="264506" y="700528"/>
                  </a:lnTo>
                  <a:lnTo>
                    <a:pt x="263980" y="702406"/>
                  </a:lnTo>
                  <a:lnTo>
                    <a:pt x="263455" y="704285"/>
                  </a:lnTo>
                  <a:lnTo>
                    <a:pt x="262933" y="706163"/>
                  </a:lnTo>
                  <a:lnTo>
                    <a:pt x="262413" y="708041"/>
                  </a:lnTo>
                  <a:lnTo>
                    <a:pt x="261895" y="709919"/>
                  </a:lnTo>
                  <a:lnTo>
                    <a:pt x="261378" y="711797"/>
                  </a:lnTo>
                  <a:lnTo>
                    <a:pt x="260863" y="713675"/>
                  </a:lnTo>
                  <a:lnTo>
                    <a:pt x="260350" y="715553"/>
                  </a:lnTo>
                  <a:lnTo>
                    <a:pt x="259837" y="717431"/>
                  </a:lnTo>
                  <a:lnTo>
                    <a:pt x="259327" y="719309"/>
                  </a:lnTo>
                  <a:lnTo>
                    <a:pt x="258818" y="721187"/>
                  </a:lnTo>
                  <a:lnTo>
                    <a:pt x="258310" y="723066"/>
                  </a:lnTo>
                  <a:lnTo>
                    <a:pt x="257803" y="724944"/>
                  </a:lnTo>
                  <a:lnTo>
                    <a:pt x="257297" y="726822"/>
                  </a:lnTo>
                  <a:lnTo>
                    <a:pt x="256792" y="728700"/>
                  </a:lnTo>
                  <a:lnTo>
                    <a:pt x="256287" y="730578"/>
                  </a:lnTo>
                  <a:lnTo>
                    <a:pt x="255783" y="732456"/>
                  </a:lnTo>
                  <a:lnTo>
                    <a:pt x="255279" y="734334"/>
                  </a:lnTo>
                  <a:lnTo>
                    <a:pt x="254776" y="736212"/>
                  </a:lnTo>
                  <a:lnTo>
                    <a:pt x="254273" y="738090"/>
                  </a:lnTo>
                  <a:lnTo>
                    <a:pt x="253770" y="739968"/>
                  </a:lnTo>
                  <a:lnTo>
                    <a:pt x="253266" y="741846"/>
                  </a:lnTo>
                  <a:lnTo>
                    <a:pt x="252763" y="743725"/>
                  </a:lnTo>
                  <a:lnTo>
                    <a:pt x="252259" y="745603"/>
                  </a:lnTo>
                  <a:lnTo>
                    <a:pt x="251754" y="747481"/>
                  </a:lnTo>
                  <a:lnTo>
                    <a:pt x="251249" y="749359"/>
                  </a:lnTo>
                  <a:lnTo>
                    <a:pt x="250743" y="751237"/>
                  </a:lnTo>
                  <a:lnTo>
                    <a:pt x="250237" y="753115"/>
                  </a:lnTo>
                  <a:lnTo>
                    <a:pt x="249729" y="754993"/>
                  </a:lnTo>
                  <a:lnTo>
                    <a:pt x="249220" y="756871"/>
                  </a:lnTo>
                  <a:lnTo>
                    <a:pt x="248710" y="758749"/>
                  </a:lnTo>
                  <a:lnTo>
                    <a:pt x="248198" y="760627"/>
                  </a:lnTo>
                  <a:lnTo>
                    <a:pt x="247686" y="762505"/>
                  </a:lnTo>
                  <a:lnTo>
                    <a:pt x="247171" y="764384"/>
                  </a:lnTo>
                  <a:lnTo>
                    <a:pt x="246655" y="766262"/>
                  </a:lnTo>
                  <a:lnTo>
                    <a:pt x="246137" y="768140"/>
                  </a:lnTo>
                  <a:lnTo>
                    <a:pt x="245618" y="770018"/>
                  </a:lnTo>
                  <a:lnTo>
                    <a:pt x="245095" y="771896"/>
                  </a:lnTo>
                  <a:lnTo>
                    <a:pt x="244572" y="773774"/>
                  </a:lnTo>
                  <a:lnTo>
                    <a:pt x="244046" y="775652"/>
                  </a:lnTo>
                  <a:lnTo>
                    <a:pt x="243519" y="777530"/>
                  </a:lnTo>
                  <a:lnTo>
                    <a:pt x="242989" y="779408"/>
                  </a:lnTo>
                  <a:lnTo>
                    <a:pt x="242456" y="781286"/>
                  </a:lnTo>
                  <a:lnTo>
                    <a:pt x="241922" y="783164"/>
                  </a:lnTo>
                  <a:lnTo>
                    <a:pt x="241385" y="785043"/>
                  </a:lnTo>
                  <a:lnTo>
                    <a:pt x="240847" y="786921"/>
                  </a:lnTo>
                  <a:lnTo>
                    <a:pt x="240304" y="788799"/>
                  </a:lnTo>
                  <a:lnTo>
                    <a:pt x="239761" y="790677"/>
                  </a:lnTo>
                  <a:lnTo>
                    <a:pt x="239214" y="792555"/>
                  </a:lnTo>
                  <a:lnTo>
                    <a:pt x="238666" y="794433"/>
                  </a:lnTo>
                  <a:lnTo>
                    <a:pt x="238114" y="796311"/>
                  </a:lnTo>
                  <a:lnTo>
                    <a:pt x="237561" y="798189"/>
                  </a:lnTo>
                  <a:lnTo>
                    <a:pt x="237005" y="800067"/>
                  </a:lnTo>
                  <a:lnTo>
                    <a:pt x="236446" y="801945"/>
                  </a:lnTo>
                  <a:lnTo>
                    <a:pt x="235885" y="803824"/>
                  </a:lnTo>
                  <a:lnTo>
                    <a:pt x="235322" y="805702"/>
                  </a:lnTo>
                  <a:lnTo>
                    <a:pt x="234757" y="807580"/>
                  </a:lnTo>
                  <a:lnTo>
                    <a:pt x="234189" y="809458"/>
                  </a:lnTo>
                  <a:lnTo>
                    <a:pt x="233619" y="811336"/>
                  </a:lnTo>
                  <a:lnTo>
                    <a:pt x="233046" y="813214"/>
                  </a:lnTo>
                  <a:lnTo>
                    <a:pt x="232472" y="815092"/>
                  </a:lnTo>
                  <a:lnTo>
                    <a:pt x="231895" y="816970"/>
                  </a:lnTo>
                  <a:lnTo>
                    <a:pt x="231317" y="818848"/>
                  </a:lnTo>
                  <a:lnTo>
                    <a:pt x="230736" y="820726"/>
                  </a:lnTo>
                  <a:lnTo>
                    <a:pt x="230154" y="822604"/>
                  </a:lnTo>
                  <a:lnTo>
                    <a:pt x="229569" y="824483"/>
                  </a:lnTo>
                  <a:lnTo>
                    <a:pt x="228983" y="826361"/>
                  </a:lnTo>
                  <a:lnTo>
                    <a:pt x="228396" y="828239"/>
                  </a:lnTo>
                  <a:lnTo>
                    <a:pt x="227806" y="830117"/>
                  </a:lnTo>
                  <a:lnTo>
                    <a:pt x="227216" y="831995"/>
                  </a:lnTo>
                  <a:lnTo>
                    <a:pt x="226623" y="833873"/>
                  </a:lnTo>
                  <a:lnTo>
                    <a:pt x="226030" y="835751"/>
                  </a:lnTo>
                  <a:lnTo>
                    <a:pt x="225435" y="837629"/>
                  </a:lnTo>
                  <a:lnTo>
                    <a:pt x="224839" y="839507"/>
                  </a:lnTo>
                  <a:lnTo>
                    <a:pt x="224242" y="841385"/>
                  </a:lnTo>
                  <a:lnTo>
                    <a:pt x="223644" y="843263"/>
                  </a:lnTo>
                  <a:lnTo>
                    <a:pt x="223045" y="845142"/>
                  </a:lnTo>
                  <a:lnTo>
                    <a:pt x="222445" y="847020"/>
                  </a:lnTo>
                  <a:lnTo>
                    <a:pt x="221845" y="848898"/>
                  </a:lnTo>
                  <a:lnTo>
                    <a:pt x="221244" y="850776"/>
                  </a:lnTo>
                  <a:lnTo>
                    <a:pt x="220643" y="852654"/>
                  </a:lnTo>
                  <a:lnTo>
                    <a:pt x="220042" y="854532"/>
                  </a:lnTo>
                  <a:lnTo>
                    <a:pt x="219440" y="856410"/>
                  </a:lnTo>
                  <a:lnTo>
                    <a:pt x="218838" y="858288"/>
                  </a:lnTo>
                  <a:lnTo>
                    <a:pt x="218236" y="860166"/>
                  </a:lnTo>
                  <a:lnTo>
                    <a:pt x="217634" y="862044"/>
                  </a:lnTo>
                  <a:lnTo>
                    <a:pt x="217032" y="863923"/>
                  </a:lnTo>
                  <a:lnTo>
                    <a:pt x="216430" y="865801"/>
                  </a:lnTo>
                  <a:lnTo>
                    <a:pt x="215829" y="867679"/>
                  </a:lnTo>
                  <a:lnTo>
                    <a:pt x="215228" y="869557"/>
                  </a:lnTo>
                  <a:lnTo>
                    <a:pt x="214628" y="871435"/>
                  </a:lnTo>
                  <a:lnTo>
                    <a:pt x="214028" y="873313"/>
                  </a:lnTo>
                  <a:lnTo>
                    <a:pt x="213429" y="875191"/>
                  </a:lnTo>
                  <a:lnTo>
                    <a:pt x="212830" y="877069"/>
                  </a:lnTo>
                  <a:lnTo>
                    <a:pt x="212233" y="878947"/>
                  </a:lnTo>
                  <a:lnTo>
                    <a:pt x="211636" y="880825"/>
                  </a:lnTo>
                  <a:lnTo>
                    <a:pt x="211041" y="882703"/>
                  </a:lnTo>
                  <a:lnTo>
                    <a:pt x="210446" y="884582"/>
                  </a:lnTo>
                  <a:lnTo>
                    <a:pt x="209854" y="886460"/>
                  </a:lnTo>
                  <a:lnTo>
                    <a:pt x="209261" y="888338"/>
                  </a:lnTo>
                  <a:lnTo>
                    <a:pt x="208671" y="890216"/>
                  </a:lnTo>
                  <a:lnTo>
                    <a:pt x="208082" y="892094"/>
                  </a:lnTo>
                  <a:lnTo>
                    <a:pt x="207494" y="893972"/>
                  </a:lnTo>
                  <a:lnTo>
                    <a:pt x="206908" y="895850"/>
                  </a:lnTo>
                  <a:lnTo>
                    <a:pt x="206323" y="897728"/>
                  </a:lnTo>
                  <a:lnTo>
                    <a:pt x="205740" y="899606"/>
                  </a:lnTo>
                  <a:lnTo>
                    <a:pt x="205158" y="901484"/>
                  </a:lnTo>
                  <a:lnTo>
                    <a:pt x="204579" y="903362"/>
                  </a:lnTo>
                  <a:lnTo>
                    <a:pt x="204001" y="905241"/>
                  </a:lnTo>
                  <a:lnTo>
                    <a:pt x="203425" y="907119"/>
                  </a:lnTo>
                  <a:lnTo>
                    <a:pt x="202851" y="908997"/>
                  </a:lnTo>
                  <a:lnTo>
                    <a:pt x="202279" y="910875"/>
                  </a:lnTo>
                  <a:lnTo>
                    <a:pt x="201709" y="912753"/>
                  </a:lnTo>
                  <a:lnTo>
                    <a:pt x="201140" y="914631"/>
                  </a:lnTo>
                  <a:lnTo>
                    <a:pt x="200574" y="916509"/>
                  </a:lnTo>
                  <a:lnTo>
                    <a:pt x="200010" y="918387"/>
                  </a:lnTo>
                  <a:lnTo>
                    <a:pt x="199448" y="920265"/>
                  </a:lnTo>
                  <a:lnTo>
                    <a:pt x="198888" y="922143"/>
                  </a:lnTo>
                  <a:lnTo>
                    <a:pt x="198331" y="924022"/>
                  </a:lnTo>
                  <a:lnTo>
                    <a:pt x="197775" y="925900"/>
                  </a:lnTo>
                  <a:lnTo>
                    <a:pt x="197223" y="927778"/>
                  </a:lnTo>
                  <a:lnTo>
                    <a:pt x="196671" y="929656"/>
                  </a:lnTo>
                  <a:lnTo>
                    <a:pt x="196123" y="931534"/>
                  </a:lnTo>
                  <a:lnTo>
                    <a:pt x="195576" y="933412"/>
                  </a:lnTo>
                  <a:lnTo>
                    <a:pt x="195033" y="935290"/>
                  </a:lnTo>
                  <a:lnTo>
                    <a:pt x="194491" y="937168"/>
                  </a:lnTo>
                  <a:lnTo>
                    <a:pt x="193952" y="939046"/>
                  </a:lnTo>
                  <a:lnTo>
                    <a:pt x="193416" y="940924"/>
                  </a:lnTo>
                  <a:lnTo>
                    <a:pt x="192881" y="942802"/>
                  </a:lnTo>
                  <a:lnTo>
                    <a:pt x="192350" y="944681"/>
                  </a:lnTo>
                  <a:lnTo>
                    <a:pt x="191820" y="946559"/>
                  </a:lnTo>
                  <a:lnTo>
                    <a:pt x="191293" y="948437"/>
                  </a:lnTo>
                  <a:lnTo>
                    <a:pt x="190768" y="950315"/>
                  </a:lnTo>
                  <a:lnTo>
                    <a:pt x="190247" y="952193"/>
                  </a:lnTo>
                  <a:lnTo>
                    <a:pt x="189727" y="954071"/>
                  </a:lnTo>
                  <a:lnTo>
                    <a:pt x="189211" y="955949"/>
                  </a:lnTo>
                  <a:lnTo>
                    <a:pt x="188697" y="957827"/>
                  </a:lnTo>
                  <a:lnTo>
                    <a:pt x="188186" y="959705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922108" y="1216345"/>
              <a:ext cx="246474" cy="1203200"/>
            </a:xfrm>
            <a:custGeom>
              <a:avLst/>
              <a:pathLst>
                <a:path w="246474" h="1203200">
                  <a:moveTo>
                    <a:pt x="101198" y="1203200"/>
                  </a:moveTo>
                  <a:lnTo>
                    <a:pt x="100630" y="1200846"/>
                  </a:lnTo>
                  <a:lnTo>
                    <a:pt x="100056" y="1198491"/>
                  </a:lnTo>
                  <a:lnTo>
                    <a:pt x="99471" y="1196137"/>
                  </a:lnTo>
                  <a:lnTo>
                    <a:pt x="98880" y="1193782"/>
                  </a:lnTo>
                  <a:lnTo>
                    <a:pt x="98282" y="1191427"/>
                  </a:lnTo>
                  <a:lnTo>
                    <a:pt x="97673" y="1189073"/>
                  </a:lnTo>
                  <a:lnTo>
                    <a:pt x="97059" y="1186718"/>
                  </a:lnTo>
                  <a:lnTo>
                    <a:pt x="96437" y="1184364"/>
                  </a:lnTo>
                  <a:lnTo>
                    <a:pt x="95806" y="1182009"/>
                  </a:lnTo>
                  <a:lnTo>
                    <a:pt x="95169" y="1179654"/>
                  </a:lnTo>
                  <a:lnTo>
                    <a:pt x="94523" y="1177300"/>
                  </a:lnTo>
                  <a:lnTo>
                    <a:pt x="93869" y="1174945"/>
                  </a:lnTo>
                  <a:lnTo>
                    <a:pt x="93210" y="1172591"/>
                  </a:lnTo>
                  <a:lnTo>
                    <a:pt x="92540" y="1170236"/>
                  </a:lnTo>
                  <a:lnTo>
                    <a:pt x="91863" y="1167881"/>
                  </a:lnTo>
                  <a:lnTo>
                    <a:pt x="91181" y="1165527"/>
                  </a:lnTo>
                  <a:lnTo>
                    <a:pt x="90487" y="1163172"/>
                  </a:lnTo>
                  <a:lnTo>
                    <a:pt x="89788" y="1160818"/>
                  </a:lnTo>
                  <a:lnTo>
                    <a:pt x="89082" y="1158463"/>
                  </a:lnTo>
                  <a:lnTo>
                    <a:pt x="88366" y="1156108"/>
                  </a:lnTo>
                  <a:lnTo>
                    <a:pt x="87644" y="1153754"/>
                  </a:lnTo>
                  <a:lnTo>
                    <a:pt x="86915" y="1151399"/>
                  </a:lnTo>
                  <a:lnTo>
                    <a:pt x="86177" y="1149045"/>
                  </a:lnTo>
                  <a:lnTo>
                    <a:pt x="85433" y="1146690"/>
                  </a:lnTo>
                  <a:lnTo>
                    <a:pt x="84681" y="1144335"/>
                  </a:lnTo>
                  <a:lnTo>
                    <a:pt x="83921" y="1141981"/>
                  </a:lnTo>
                  <a:lnTo>
                    <a:pt x="83157" y="1139626"/>
                  </a:lnTo>
                  <a:lnTo>
                    <a:pt x="82382" y="1137272"/>
                  </a:lnTo>
                  <a:lnTo>
                    <a:pt x="81602" y="1134917"/>
                  </a:lnTo>
                  <a:lnTo>
                    <a:pt x="80816" y="1132562"/>
                  </a:lnTo>
                  <a:lnTo>
                    <a:pt x="80021" y="1130208"/>
                  </a:lnTo>
                  <a:lnTo>
                    <a:pt x="79220" y="1127853"/>
                  </a:lnTo>
                  <a:lnTo>
                    <a:pt x="78414" y="1125499"/>
                  </a:lnTo>
                  <a:lnTo>
                    <a:pt x="77599" y="1123144"/>
                  </a:lnTo>
                  <a:lnTo>
                    <a:pt x="76779" y="1120789"/>
                  </a:lnTo>
                  <a:lnTo>
                    <a:pt x="75954" y="1118435"/>
                  </a:lnTo>
                  <a:lnTo>
                    <a:pt x="75120" y="1116080"/>
                  </a:lnTo>
                  <a:lnTo>
                    <a:pt x="74283" y="1113726"/>
                  </a:lnTo>
                  <a:lnTo>
                    <a:pt x="73440" y="1111371"/>
                  </a:lnTo>
                  <a:lnTo>
                    <a:pt x="72590" y="1109016"/>
                  </a:lnTo>
                  <a:lnTo>
                    <a:pt x="71737" y="1106662"/>
                  </a:lnTo>
                  <a:lnTo>
                    <a:pt x="70878" y="1104307"/>
                  </a:lnTo>
                  <a:lnTo>
                    <a:pt x="70014" y="1101953"/>
                  </a:lnTo>
                  <a:lnTo>
                    <a:pt x="69146" y="1099598"/>
                  </a:lnTo>
                  <a:lnTo>
                    <a:pt x="68273" y="1097243"/>
                  </a:lnTo>
                  <a:lnTo>
                    <a:pt x="67396" y="1094889"/>
                  </a:lnTo>
                  <a:lnTo>
                    <a:pt x="66517" y="1092534"/>
                  </a:lnTo>
                  <a:lnTo>
                    <a:pt x="65632" y="1090180"/>
                  </a:lnTo>
                  <a:lnTo>
                    <a:pt x="64745" y="1087825"/>
                  </a:lnTo>
                  <a:lnTo>
                    <a:pt x="63856" y="1085470"/>
                  </a:lnTo>
                  <a:lnTo>
                    <a:pt x="62963" y="1083116"/>
                  </a:lnTo>
                  <a:lnTo>
                    <a:pt x="62068" y="1080761"/>
                  </a:lnTo>
                  <a:lnTo>
                    <a:pt x="61172" y="1078406"/>
                  </a:lnTo>
                  <a:lnTo>
                    <a:pt x="60274" y="1076052"/>
                  </a:lnTo>
                  <a:lnTo>
                    <a:pt x="59374" y="1073697"/>
                  </a:lnTo>
                  <a:lnTo>
                    <a:pt x="58474" y="1071343"/>
                  </a:lnTo>
                  <a:lnTo>
                    <a:pt x="57574" y="1068988"/>
                  </a:lnTo>
                  <a:lnTo>
                    <a:pt x="56673" y="1066633"/>
                  </a:lnTo>
                  <a:lnTo>
                    <a:pt x="55773" y="1064279"/>
                  </a:lnTo>
                  <a:lnTo>
                    <a:pt x="54873" y="1061924"/>
                  </a:lnTo>
                  <a:lnTo>
                    <a:pt x="53974" y="1059570"/>
                  </a:lnTo>
                  <a:lnTo>
                    <a:pt x="53077" y="1057215"/>
                  </a:lnTo>
                  <a:lnTo>
                    <a:pt x="52182" y="1054860"/>
                  </a:lnTo>
                  <a:lnTo>
                    <a:pt x="51289" y="1052506"/>
                  </a:lnTo>
                  <a:lnTo>
                    <a:pt x="50400" y="1050151"/>
                  </a:lnTo>
                  <a:lnTo>
                    <a:pt x="49513" y="1047797"/>
                  </a:lnTo>
                  <a:lnTo>
                    <a:pt x="48630" y="1045442"/>
                  </a:lnTo>
                  <a:lnTo>
                    <a:pt x="47752" y="1043087"/>
                  </a:lnTo>
                  <a:lnTo>
                    <a:pt x="46877" y="1040733"/>
                  </a:lnTo>
                  <a:lnTo>
                    <a:pt x="46008" y="1038378"/>
                  </a:lnTo>
                  <a:lnTo>
                    <a:pt x="45145" y="1036024"/>
                  </a:lnTo>
                  <a:lnTo>
                    <a:pt x="44286" y="1033669"/>
                  </a:lnTo>
                  <a:lnTo>
                    <a:pt x="43436" y="1031314"/>
                  </a:lnTo>
                  <a:lnTo>
                    <a:pt x="42592" y="1028960"/>
                  </a:lnTo>
                  <a:lnTo>
                    <a:pt x="41754" y="1026605"/>
                  </a:lnTo>
                  <a:lnTo>
                    <a:pt x="40926" y="1024251"/>
                  </a:lnTo>
                  <a:lnTo>
                    <a:pt x="40106" y="1021896"/>
                  </a:lnTo>
                  <a:lnTo>
                    <a:pt x="39291" y="1019541"/>
                  </a:lnTo>
                  <a:lnTo>
                    <a:pt x="38491" y="1017187"/>
                  </a:lnTo>
                  <a:lnTo>
                    <a:pt x="37698" y="1014832"/>
                  </a:lnTo>
                  <a:lnTo>
                    <a:pt x="36913" y="1012478"/>
                  </a:lnTo>
                  <a:lnTo>
                    <a:pt x="36143" y="1010123"/>
                  </a:lnTo>
                  <a:lnTo>
                    <a:pt x="35381" y="1007768"/>
                  </a:lnTo>
                  <a:lnTo>
                    <a:pt x="34631" y="1005414"/>
                  </a:lnTo>
                  <a:lnTo>
                    <a:pt x="33895" y="1003059"/>
                  </a:lnTo>
                  <a:lnTo>
                    <a:pt x="33167" y="1000705"/>
                  </a:lnTo>
                  <a:lnTo>
                    <a:pt x="32454" y="998350"/>
                  </a:lnTo>
                  <a:lnTo>
                    <a:pt x="31756" y="995995"/>
                  </a:lnTo>
                  <a:lnTo>
                    <a:pt x="31067" y="993641"/>
                  </a:lnTo>
                  <a:lnTo>
                    <a:pt x="30395" y="991286"/>
                  </a:lnTo>
                  <a:lnTo>
                    <a:pt x="29737" y="988932"/>
                  </a:lnTo>
                  <a:lnTo>
                    <a:pt x="29089" y="986577"/>
                  </a:lnTo>
                  <a:lnTo>
                    <a:pt x="28463" y="984222"/>
                  </a:lnTo>
                  <a:lnTo>
                    <a:pt x="27848" y="981868"/>
                  </a:lnTo>
                  <a:lnTo>
                    <a:pt x="27245" y="979513"/>
                  </a:lnTo>
                  <a:lnTo>
                    <a:pt x="26665" y="977159"/>
                  </a:lnTo>
                  <a:lnTo>
                    <a:pt x="26096" y="974804"/>
                  </a:lnTo>
                  <a:lnTo>
                    <a:pt x="25542" y="972449"/>
                  </a:lnTo>
                  <a:lnTo>
                    <a:pt x="25009" y="970095"/>
                  </a:lnTo>
                  <a:lnTo>
                    <a:pt x="24487" y="967740"/>
                  </a:lnTo>
                  <a:lnTo>
                    <a:pt x="23983" y="965386"/>
                  </a:lnTo>
                  <a:lnTo>
                    <a:pt x="23498" y="963031"/>
                  </a:lnTo>
                  <a:lnTo>
                    <a:pt x="23025" y="960676"/>
                  </a:lnTo>
                  <a:lnTo>
                    <a:pt x="22572" y="958322"/>
                  </a:lnTo>
                  <a:lnTo>
                    <a:pt x="22136" y="955967"/>
                  </a:lnTo>
                  <a:lnTo>
                    <a:pt x="21712" y="953613"/>
                  </a:lnTo>
                  <a:lnTo>
                    <a:pt x="21311" y="951258"/>
                  </a:lnTo>
                  <a:lnTo>
                    <a:pt x="20924" y="948903"/>
                  </a:lnTo>
                  <a:lnTo>
                    <a:pt x="20549" y="946549"/>
                  </a:lnTo>
                  <a:lnTo>
                    <a:pt x="20199" y="944194"/>
                  </a:lnTo>
                  <a:lnTo>
                    <a:pt x="19860" y="941840"/>
                  </a:lnTo>
                  <a:lnTo>
                    <a:pt x="19535" y="939485"/>
                  </a:lnTo>
                  <a:lnTo>
                    <a:pt x="19233" y="937130"/>
                  </a:lnTo>
                  <a:lnTo>
                    <a:pt x="18941" y="934776"/>
                  </a:lnTo>
                  <a:lnTo>
                    <a:pt x="18665" y="932421"/>
                  </a:lnTo>
                  <a:lnTo>
                    <a:pt x="18408" y="930067"/>
                  </a:lnTo>
                  <a:lnTo>
                    <a:pt x="18161" y="927712"/>
                  </a:lnTo>
                  <a:lnTo>
                    <a:pt x="17931" y="925357"/>
                  </a:lnTo>
                  <a:lnTo>
                    <a:pt x="17716" y="923003"/>
                  </a:lnTo>
                  <a:lnTo>
                    <a:pt x="17511" y="920648"/>
                  </a:lnTo>
                  <a:lnTo>
                    <a:pt x="17324" y="918294"/>
                  </a:lnTo>
                  <a:lnTo>
                    <a:pt x="17149" y="915939"/>
                  </a:lnTo>
                  <a:lnTo>
                    <a:pt x="16983" y="913584"/>
                  </a:lnTo>
                  <a:lnTo>
                    <a:pt x="16836" y="911230"/>
                  </a:lnTo>
                  <a:lnTo>
                    <a:pt x="16697" y="908875"/>
                  </a:lnTo>
                  <a:lnTo>
                    <a:pt x="16567" y="906521"/>
                  </a:lnTo>
                  <a:lnTo>
                    <a:pt x="16453" y="904166"/>
                  </a:lnTo>
                  <a:lnTo>
                    <a:pt x="16345" y="901811"/>
                  </a:lnTo>
                  <a:lnTo>
                    <a:pt x="16248" y="899457"/>
                  </a:lnTo>
                  <a:lnTo>
                    <a:pt x="16162" y="897102"/>
                  </a:lnTo>
                  <a:lnTo>
                    <a:pt x="16083" y="894748"/>
                  </a:lnTo>
                  <a:lnTo>
                    <a:pt x="16012" y="892393"/>
                  </a:lnTo>
                  <a:lnTo>
                    <a:pt x="15950" y="890038"/>
                  </a:lnTo>
                  <a:lnTo>
                    <a:pt x="15894" y="887684"/>
                  </a:lnTo>
                  <a:lnTo>
                    <a:pt x="15845" y="885329"/>
                  </a:lnTo>
                  <a:lnTo>
                    <a:pt x="15803" y="882975"/>
                  </a:lnTo>
                  <a:lnTo>
                    <a:pt x="15764" y="880620"/>
                  </a:lnTo>
                  <a:lnTo>
                    <a:pt x="15733" y="878265"/>
                  </a:lnTo>
                  <a:lnTo>
                    <a:pt x="15705" y="875911"/>
                  </a:lnTo>
                  <a:lnTo>
                    <a:pt x="15679" y="873556"/>
                  </a:lnTo>
                  <a:lnTo>
                    <a:pt x="15660" y="871202"/>
                  </a:lnTo>
                  <a:lnTo>
                    <a:pt x="15641" y="868847"/>
                  </a:lnTo>
                  <a:lnTo>
                    <a:pt x="15626" y="866492"/>
                  </a:lnTo>
                  <a:lnTo>
                    <a:pt x="15612" y="864138"/>
                  </a:lnTo>
                  <a:lnTo>
                    <a:pt x="15600" y="861783"/>
                  </a:lnTo>
                  <a:lnTo>
                    <a:pt x="15588" y="859429"/>
                  </a:lnTo>
                  <a:lnTo>
                    <a:pt x="15577" y="857074"/>
                  </a:lnTo>
                  <a:lnTo>
                    <a:pt x="15567" y="854719"/>
                  </a:lnTo>
                  <a:lnTo>
                    <a:pt x="15555" y="852365"/>
                  </a:lnTo>
                  <a:lnTo>
                    <a:pt x="15543" y="850010"/>
                  </a:lnTo>
                  <a:lnTo>
                    <a:pt x="15531" y="847656"/>
                  </a:lnTo>
                  <a:lnTo>
                    <a:pt x="15516" y="845301"/>
                  </a:lnTo>
                  <a:lnTo>
                    <a:pt x="15500" y="842946"/>
                  </a:lnTo>
                  <a:lnTo>
                    <a:pt x="15483" y="840592"/>
                  </a:lnTo>
                  <a:lnTo>
                    <a:pt x="15462" y="838237"/>
                  </a:lnTo>
                  <a:lnTo>
                    <a:pt x="15439" y="835883"/>
                  </a:lnTo>
                  <a:lnTo>
                    <a:pt x="15414" y="833528"/>
                  </a:lnTo>
                  <a:lnTo>
                    <a:pt x="15384" y="831173"/>
                  </a:lnTo>
                  <a:lnTo>
                    <a:pt x="15352" y="828819"/>
                  </a:lnTo>
                  <a:lnTo>
                    <a:pt x="15318" y="826464"/>
                  </a:lnTo>
                  <a:lnTo>
                    <a:pt x="15278" y="824110"/>
                  </a:lnTo>
                  <a:lnTo>
                    <a:pt x="15237" y="821755"/>
                  </a:lnTo>
                  <a:lnTo>
                    <a:pt x="15191" y="819400"/>
                  </a:lnTo>
                  <a:lnTo>
                    <a:pt x="15141" y="817046"/>
                  </a:lnTo>
                  <a:lnTo>
                    <a:pt x="15089" y="814691"/>
                  </a:lnTo>
                  <a:lnTo>
                    <a:pt x="15032" y="812337"/>
                  </a:lnTo>
                  <a:lnTo>
                    <a:pt x="14971" y="809982"/>
                  </a:lnTo>
                  <a:lnTo>
                    <a:pt x="14908" y="807627"/>
                  </a:lnTo>
                  <a:lnTo>
                    <a:pt x="14839" y="805273"/>
                  </a:lnTo>
                  <a:lnTo>
                    <a:pt x="14768" y="802918"/>
                  </a:lnTo>
                  <a:lnTo>
                    <a:pt x="14694" y="800564"/>
                  </a:lnTo>
                  <a:lnTo>
                    <a:pt x="14615" y="798209"/>
                  </a:lnTo>
                  <a:lnTo>
                    <a:pt x="14534" y="795854"/>
                  </a:lnTo>
                  <a:lnTo>
                    <a:pt x="14450" y="793500"/>
                  </a:lnTo>
                  <a:lnTo>
                    <a:pt x="14362" y="791145"/>
                  </a:lnTo>
                  <a:lnTo>
                    <a:pt x="14271" y="788791"/>
                  </a:lnTo>
                  <a:lnTo>
                    <a:pt x="14178" y="786436"/>
                  </a:lnTo>
                  <a:lnTo>
                    <a:pt x="14082" y="784081"/>
                  </a:lnTo>
                  <a:lnTo>
                    <a:pt x="13985" y="781727"/>
                  </a:lnTo>
                  <a:lnTo>
                    <a:pt x="13885" y="779372"/>
                  </a:lnTo>
                  <a:lnTo>
                    <a:pt x="13782" y="777018"/>
                  </a:lnTo>
                  <a:lnTo>
                    <a:pt x="13679" y="774663"/>
                  </a:lnTo>
                  <a:lnTo>
                    <a:pt x="13573" y="772308"/>
                  </a:lnTo>
                  <a:lnTo>
                    <a:pt x="13466" y="769954"/>
                  </a:lnTo>
                  <a:lnTo>
                    <a:pt x="13358" y="767599"/>
                  </a:lnTo>
                  <a:lnTo>
                    <a:pt x="13248" y="765245"/>
                  </a:lnTo>
                  <a:lnTo>
                    <a:pt x="13137" y="762890"/>
                  </a:lnTo>
                  <a:lnTo>
                    <a:pt x="13026" y="760535"/>
                  </a:lnTo>
                  <a:lnTo>
                    <a:pt x="12914" y="758181"/>
                  </a:lnTo>
                  <a:lnTo>
                    <a:pt x="12802" y="755826"/>
                  </a:lnTo>
                  <a:lnTo>
                    <a:pt x="12689" y="753472"/>
                  </a:lnTo>
                  <a:lnTo>
                    <a:pt x="12576" y="751117"/>
                  </a:lnTo>
                  <a:lnTo>
                    <a:pt x="12462" y="748762"/>
                  </a:lnTo>
                  <a:lnTo>
                    <a:pt x="12349" y="746408"/>
                  </a:lnTo>
                  <a:lnTo>
                    <a:pt x="12236" y="744053"/>
                  </a:lnTo>
                  <a:lnTo>
                    <a:pt x="12122" y="741699"/>
                  </a:lnTo>
                  <a:lnTo>
                    <a:pt x="12009" y="739344"/>
                  </a:lnTo>
                  <a:lnTo>
                    <a:pt x="11896" y="736989"/>
                  </a:lnTo>
                  <a:lnTo>
                    <a:pt x="11783" y="734635"/>
                  </a:lnTo>
                  <a:lnTo>
                    <a:pt x="11670" y="732280"/>
                  </a:lnTo>
                  <a:lnTo>
                    <a:pt x="11557" y="729926"/>
                  </a:lnTo>
                  <a:lnTo>
                    <a:pt x="11444" y="727571"/>
                  </a:lnTo>
                  <a:lnTo>
                    <a:pt x="11332" y="725216"/>
                  </a:lnTo>
                  <a:lnTo>
                    <a:pt x="11219" y="722862"/>
                  </a:lnTo>
                  <a:lnTo>
                    <a:pt x="11106" y="720507"/>
                  </a:lnTo>
                  <a:lnTo>
                    <a:pt x="10993" y="718153"/>
                  </a:lnTo>
                  <a:lnTo>
                    <a:pt x="10880" y="715798"/>
                  </a:lnTo>
                  <a:lnTo>
                    <a:pt x="10766" y="713443"/>
                  </a:lnTo>
                  <a:lnTo>
                    <a:pt x="10651" y="711089"/>
                  </a:lnTo>
                  <a:lnTo>
                    <a:pt x="10536" y="708734"/>
                  </a:lnTo>
                  <a:lnTo>
                    <a:pt x="10420" y="706380"/>
                  </a:lnTo>
                  <a:lnTo>
                    <a:pt x="10302" y="704025"/>
                  </a:lnTo>
                  <a:lnTo>
                    <a:pt x="10184" y="701670"/>
                  </a:lnTo>
                  <a:lnTo>
                    <a:pt x="10063" y="699316"/>
                  </a:lnTo>
                  <a:lnTo>
                    <a:pt x="9941" y="696961"/>
                  </a:lnTo>
                  <a:lnTo>
                    <a:pt x="9818" y="694607"/>
                  </a:lnTo>
                  <a:lnTo>
                    <a:pt x="9692" y="692252"/>
                  </a:lnTo>
                  <a:lnTo>
                    <a:pt x="9564" y="689897"/>
                  </a:lnTo>
                  <a:lnTo>
                    <a:pt x="9433" y="687543"/>
                  </a:lnTo>
                  <a:lnTo>
                    <a:pt x="9299" y="685188"/>
                  </a:lnTo>
                  <a:lnTo>
                    <a:pt x="9163" y="682834"/>
                  </a:lnTo>
                  <a:lnTo>
                    <a:pt x="9024" y="680479"/>
                  </a:lnTo>
                  <a:lnTo>
                    <a:pt x="8881" y="678124"/>
                  </a:lnTo>
                  <a:lnTo>
                    <a:pt x="8736" y="675770"/>
                  </a:lnTo>
                  <a:lnTo>
                    <a:pt x="8586" y="673415"/>
                  </a:lnTo>
                  <a:lnTo>
                    <a:pt x="8432" y="671061"/>
                  </a:lnTo>
                  <a:lnTo>
                    <a:pt x="8276" y="668706"/>
                  </a:lnTo>
                  <a:lnTo>
                    <a:pt x="8114" y="666351"/>
                  </a:lnTo>
                  <a:lnTo>
                    <a:pt x="7948" y="663997"/>
                  </a:lnTo>
                  <a:lnTo>
                    <a:pt x="7780" y="661642"/>
                  </a:lnTo>
                  <a:lnTo>
                    <a:pt x="7605" y="659288"/>
                  </a:lnTo>
                  <a:lnTo>
                    <a:pt x="7427" y="656933"/>
                  </a:lnTo>
                  <a:lnTo>
                    <a:pt x="7246" y="654578"/>
                  </a:lnTo>
                  <a:lnTo>
                    <a:pt x="7058" y="652224"/>
                  </a:lnTo>
                  <a:lnTo>
                    <a:pt x="6868" y="649869"/>
                  </a:lnTo>
                  <a:lnTo>
                    <a:pt x="6673" y="647515"/>
                  </a:lnTo>
                  <a:lnTo>
                    <a:pt x="6473" y="645160"/>
                  </a:lnTo>
                  <a:lnTo>
                    <a:pt x="6271" y="642805"/>
                  </a:lnTo>
                  <a:lnTo>
                    <a:pt x="6065" y="640451"/>
                  </a:lnTo>
                  <a:lnTo>
                    <a:pt x="5854" y="638096"/>
                  </a:lnTo>
                  <a:lnTo>
                    <a:pt x="5641" y="635742"/>
                  </a:lnTo>
                  <a:lnTo>
                    <a:pt x="5425" y="633387"/>
                  </a:lnTo>
                  <a:lnTo>
                    <a:pt x="5206" y="631032"/>
                  </a:lnTo>
                  <a:lnTo>
                    <a:pt x="4985" y="628678"/>
                  </a:lnTo>
                  <a:lnTo>
                    <a:pt x="4761" y="626323"/>
                  </a:lnTo>
                  <a:lnTo>
                    <a:pt x="4536" y="623969"/>
                  </a:lnTo>
                  <a:lnTo>
                    <a:pt x="4310" y="621614"/>
                  </a:lnTo>
                  <a:lnTo>
                    <a:pt x="4083" y="619259"/>
                  </a:lnTo>
                  <a:lnTo>
                    <a:pt x="3856" y="616905"/>
                  </a:lnTo>
                  <a:lnTo>
                    <a:pt x="3629" y="614550"/>
                  </a:lnTo>
                  <a:lnTo>
                    <a:pt x="3403" y="612196"/>
                  </a:lnTo>
                  <a:lnTo>
                    <a:pt x="3178" y="609841"/>
                  </a:lnTo>
                  <a:lnTo>
                    <a:pt x="2955" y="607486"/>
                  </a:lnTo>
                  <a:lnTo>
                    <a:pt x="2736" y="605132"/>
                  </a:lnTo>
                  <a:lnTo>
                    <a:pt x="2519" y="602777"/>
                  </a:lnTo>
                  <a:lnTo>
                    <a:pt x="2307" y="600423"/>
                  </a:lnTo>
                  <a:lnTo>
                    <a:pt x="2099" y="598068"/>
                  </a:lnTo>
                  <a:lnTo>
                    <a:pt x="1896" y="595713"/>
                  </a:lnTo>
                  <a:lnTo>
                    <a:pt x="1700" y="593359"/>
                  </a:lnTo>
                  <a:lnTo>
                    <a:pt x="1512" y="591004"/>
                  </a:lnTo>
                  <a:lnTo>
                    <a:pt x="1328" y="588650"/>
                  </a:lnTo>
                  <a:lnTo>
                    <a:pt x="1156" y="586295"/>
                  </a:lnTo>
                  <a:lnTo>
                    <a:pt x="992" y="583940"/>
                  </a:lnTo>
                  <a:lnTo>
                    <a:pt x="835" y="581586"/>
                  </a:lnTo>
                  <a:lnTo>
                    <a:pt x="694" y="579231"/>
                  </a:lnTo>
                  <a:lnTo>
                    <a:pt x="561" y="576877"/>
                  </a:lnTo>
                  <a:lnTo>
                    <a:pt x="439" y="574522"/>
                  </a:lnTo>
                  <a:lnTo>
                    <a:pt x="335" y="572167"/>
                  </a:lnTo>
                  <a:lnTo>
                    <a:pt x="240" y="569813"/>
                  </a:lnTo>
                  <a:lnTo>
                    <a:pt x="159" y="567458"/>
                  </a:lnTo>
                  <a:lnTo>
                    <a:pt x="97" y="565104"/>
                  </a:lnTo>
                  <a:lnTo>
                    <a:pt x="46" y="562749"/>
                  </a:lnTo>
                  <a:lnTo>
                    <a:pt x="15" y="560394"/>
                  </a:lnTo>
                  <a:lnTo>
                    <a:pt x="1" y="558040"/>
                  </a:lnTo>
                  <a:lnTo>
                    <a:pt x="0" y="555685"/>
                  </a:lnTo>
                  <a:lnTo>
                    <a:pt x="22" y="553331"/>
                  </a:lnTo>
                  <a:lnTo>
                    <a:pt x="62" y="550976"/>
                  </a:lnTo>
                  <a:lnTo>
                    <a:pt x="115" y="548621"/>
                  </a:lnTo>
                  <a:lnTo>
                    <a:pt x="198" y="546267"/>
                  </a:lnTo>
                  <a:lnTo>
                    <a:pt x="295" y="543912"/>
                  </a:lnTo>
                  <a:lnTo>
                    <a:pt x="409" y="541558"/>
                  </a:lnTo>
                  <a:lnTo>
                    <a:pt x="553" y="539203"/>
                  </a:lnTo>
                  <a:lnTo>
                    <a:pt x="711" y="536848"/>
                  </a:lnTo>
                  <a:lnTo>
                    <a:pt x="890" y="534494"/>
                  </a:lnTo>
                  <a:lnTo>
                    <a:pt x="1096" y="532139"/>
                  </a:lnTo>
                  <a:lnTo>
                    <a:pt x="1318" y="529785"/>
                  </a:lnTo>
                  <a:lnTo>
                    <a:pt x="1564" y="527430"/>
                  </a:lnTo>
                  <a:lnTo>
                    <a:pt x="1834" y="525075"/>
                  </a:lnTo>
                  <a:lnTo>
                    <a:pt x="2120" y="522721"/>
                  </a:lnTo>
                  <a:lnTo>
                    <a:pt x="2434" y="520366"/>
                  </a:lnTo>
                  <a:lnTo>
                    <a:pt x="2768" y="518012"/>
                  </a:lnTo>
                  <a:lnTo>
                    <a:pt x="3118" y="515657"/>
                  </a:lnTo>
                  <a:lnTo>
                    <a:pt x="3499" y="513302"/>
                  </a:lnTo>
                  <a:lnTo>
                    <a:pt x="3896" y="510948"/>
                  </a:lnTo>
                  <a:lnTo>
                    <a:pt x="4310" y="508593"/>
                  </a:lnTo>
                  <a:lnTo>
                    <a:pt x="4754" y="506239"/>
                  </a:lnTo>
                  <a:lnTo>
                    <a:pt x="5213" y="503884"/>
                  </a:lnTo>
                  <a:lnTo>
                    <a:pt x="5689" y="501529"/>
                  </a:lnTo>
                  <a:lnTo>
                    <a:pt x="6192" y="499175"/>
                  </a:lnTo>
                  <a:lnTo>
                    <a:pt x="6708" y="496820"/>
                  </a:lnTo>
                  <a:lnTo>
                    <a:pt x="7244" y="494466"/>
                  </a:lnTo>
                  <a:lnTo>
                    <a:pt x="7802" y="492111"/>
                  </a:lnTo>
                  <a:lnTo>
                    <a:pt x="8371" y="489756"/>
                  </a:lnTo>
                  <a:lnTo>
                    <a:pt x="8962" y="487402"/>
                  </a:lnTo>
                  <a:lnTo>
                    <a:pt x="9569" y="485047"/>
                  </a:lnTo>
                  <a:lnTo>
                    <a:pt x="10187" y="482693"/>
                  </a:lnTo>
                  <a:lnTo>
                    <a:pt x="10826" y="480338"/>
                  </a:lnTo>
                  <a:lnTo>
                    <a:pt x="11477" y="477983"/>
                  </a:lnTo>
                  <a:lnTo>
                    <a:pt x="12138" y="475629"/>
                  </a:lnTo>
                  <a:lnTo>
                    <a:pt x="12820" y="473274"/>
                  </a:lnTo>
                  <a:lnTo>
                    <a:pt x="13509" y="470920"/>
                  </a:lnTo>
                  <a:lnTo>
                    <a:pt x="14209" y="468565"/>
                  </a:lnTo>
                  <a:lnTo>
                    <a:pt x="14924" y="466210"/>
                  </a:lnTo>
                  <a:lnTo>
                    <a:pt x="15647" y="463856"/>
                  </a:lnTo>
                  <a:lnTo>
                    <a:pt x="16379" y="461501"/>
                  </a:lnTo>
                  <a:lnTo>
                    <a:pt x="17121" y="459147"/>
                  </a:lnTo>
                  <a:lnTo>
                    <a:pt x="17870" y="456792"/>
                  </a:lnTo>
                  <a:lnTo>
                    <a:pt x="18627" y="454437"/>
                  </a:lnTo>
                  <a:lnTo>
                    <a:pt x="19392" y="452083"/>
                  </a:lnTo>
                  <a:lnTo>
                    <a:pt x="20160" y="449728"/>
                  </a:lnTo>
                  <a:lnTo>
                    <a:pt x="20936" y="447374"/>
                  </a:lnTo>
                  <a:lnTo>
                    <a:pt x="21717" y="445019"/>
                  </a:lnTo>
                  <a:lnTo>
                    <a:pt x="22500" y="442664"/>
                  </a:lnTo>
                  <a:lnTo>
                    <a:pt x="23289" y="440310"/>
                  </a:lnTo>
                  <a:lnTo>
                    <a:pt x="24080" y="437955"/>
                  </a:lnTo>
                  <a:lnTo>
                    <a:pt x="24873" y="435601"/>
                  </a:lnTo>
                  <a:lnTo>
                    <a:pt x="25669" y="433246"/>
                  </a:lnTo>
                  <a:lnTo>
                    <a:pt x="26466" y="430891"/>
                  </a:lnTo>
                  <a:lnTo>
                    <a:pt x="27263" y="428537"/>
                  </a:lnTo>
                  <a:lnTo>
                    <a:pt x="28061" y="426182"/>
                  </a:lnTo>
                  <a:lnTo>
                    <a:pt x="28860" y="423828"/>
                  </a:lnTo>
                  <a:lnTo>
                    <a:pt x="29658" y="421473"/>
                  </a:lnTo>
                  <a:lnTo>
                    <a:pt x="30455" y="419118"/>
                  </a:lnTo>
                  <a:lnTo>
                    <a:pt x="31251" y="416764"/>
                  </a:lnTo>
                  <a:lnTo>
                    <a:pt x="32046" y="414409"/>
                  </a:lnTo>
                  <a:lnTo>
                    <a:pt x="32838" y="412055"/>
                  </a:lnTo>
                  <a:lnTo>
                    <a:pt x="33630" y="409700"/>
                  </a:lnTo>
                  <a:lnTo>
                    <a:pt x="34418" y="407345"/>
                  </a:lnTo>
                  <a:lnTo>
                    <a:pt x="35204" y="404991"/>
                  </a:lnTo>
                  <a:lnTo>
                    <a:pt x="35989" y="402636"/>
                  </a:lnTo>
                  <a:lnTo>
                    <a:pt x="36769" y="400282"/>
                  </a:lnTo>
                  <a:lnTo>
                    <a:pt x="37546" y="397927"/>
                  </a:lnTo>
                  <a:lnTo>
                    <a:pt x="38322" y="395572"/>
                  </a:lnTo>
                  <a:lnTo>
                    <a:pt x="39092" y="393218"/>
                  </a:lnTo>
                  <a:lnTo>
                    <a:pt x="39861" y="390863"/>
                  </a:lnTo>
                  <a:lnTo>
                    <a:pt x="40626" y="388509"/>
                  </a:lnTo>
                  <a:lnTo>
                    <a:pt x="41386" y="386154"/>
                  </a:lnTo>
                  <a:lnTo>
                    <a:pt x="42145" y="383799"/>
                  </a:lnTo>
                  <a:lnTo>
                    <a:pt x="42899" y="381445"/>
                  </a:lnTo>
                  <a:lnTo>
                    <a:pt x="43649" y="379090"/>
                  </a:lnTo>
                  <a:lnTo>
                    <a:pt x="44397" y="376736"/>
                  </a:lnTo>
                  <a:lnTo>
                    <a:pt x="45140" y="374381"/>
                  </a:lnTo>
                  <a:lnTo>
                    <a:pt x="45880" y="372026"/>
                  </a:lnTo>
                  <a:lnTo>
                    <a:pt x="46617" y="369672"/>
                  </a:lnTo>
                  <a:lnTo>
                    <a:pt x="47350" y="367317"/>
                  </a:lnTo>
                  <a:lnTo>
                    <a:pt x="48079" y="364963"/>
                  </a:lnTo>
                  <a:lnTo>
                    <a:pt x="48806" y="362608"/>
                  </a:lnTo>
                  <a:lnTo>
                    <a:pt x="49528" y="360253"/>
                  </a:lnTo>
                  <a:lnTo>
                    <a:pt x="50248" y="357899"/>
                  </a:lnTo>
                  <a:lnTo>
                    <a:pt x="50964" y="355544"/>
                  </a:lnTo>
                  <a:lnTo>
                    <a:pt x="51676" y="353190"/>
                  </a:lnTo>
                  <a:lnTo>
                    <a:pt x="52386" y="350835"/>
                  </a:lnTo>
                  <a:lnTo>
                    <a:pt x="53093" y="348480"/>
                  </a:lnTo>
                  <a:lnTo>
                    <a:pt x="53796" y="346126"/>
                  </a:lnTo>
                  <a:lnTo>
                    <a:pt x="54496" y="343771"/>
                  </a:lnTo>
                  <a:lnTo>
                    <a:pt x="55193" y="341417"/>
                  </a:lnTo>
                  <a:lnTo>
                    <a:pt x="55887" y="339062"/>
                  </a:lnTo>
                  <a:lnTo>
                    <a:pt x="56579" y="336707"/>
                  </a:lnTo>
                  <a:lnTo>
                    <a:pt x="57266" y="334353"/>
                  </a:lnTo>
                  <a:lnTo>
                    <a:pt x="57951" y="331998"/>
                  </a:lnTo>
                  <a:lnTo>
                    <a:pt x="58634" y="329644"/>
                  </a:lnTo>
                  <a:lnTo>
                    <a:pt x="59313" y="327289"/>
                  </a:lnTo>
                  <a:lnTo>
                    <a:pt x="59989" y="324934"/>
                  </a:lnTo>
                  <a:lnTo>
                    <a:pt x="60663" y="322580"/>
                  </a:lnTo>
                  <a:lnTo>
                    <a:pt x="61332" y="320225"/>
                  </a:lnTo>
                  <a:lnTo>
                    <a:pt x="62000" y="317871"/>
                  </a:lnTo>
                  <a:lnTo>
                    <a:pt x="62665" y="315516"/>
                  </a:lnTo>
                  <a:lnTo>
                    <a:pt x="63326" y="313161"/>
                  </a:lnTo>
                  <a:lnTo>
                    <a:pt x="63985" y="310807"/>
                  </a:lnTo>
                  <a:lnTo>
                    <a:pt x="64640" y="308452"/>
                  </a:lnTo>
                  <a:lnTo>
                    <a:pt x="65293" y="306098"/>
                  </a:lnTo>
                  <a:lnTo>
                    <a:pt x="65943" y="303743"/>
                  </a:lnTo>
                  <a:lnTo>
                    <a:pt x="66589" y="301388"/>
                  </a:lnTo>
                  <a:lnTo>
                    <a:pt x="67233" y="299034"/>
                  </a:lnTo>
                  <a:lnTo>
                    <a:pt x="67874" y="296679"/>
                  </a:lnTo>
                  <a:lnTo>
                    <a:pt x="68511" y="294325"/>
                  </a:lnTo>
                  <a:lnTo>
                    <a:pt x="69146" y="291970"/>
                  </a:lnTo>
                  <a:lnTo>
                    <a:pt x="69778" y="289615"/>
                  </a:lnTo>
                  <a:lnTo>
                    <a:pt x="70406" y="287261"/>
                  </a:lnTo>
                  <a:lnTo>
                    <a:pt x="71032" y="284906"/>
                  </a:lnTo>
                  <a:lnTo>
                    <a:pt x="71655" y="282552"/>
                  </a:lnTo>
                  <a:lnTo>
                    <a:pt x="72274" y="280197"/>
                  </a:lnTo>
                  <a:lnTo>
                    <a:pt x="72891" y="277842"/>
                  </a:lnTo>
                  <a:lnTo>
                    <a:pt x="73505" y="275488"/>
                  </a:lnTo>
                  <a:lnTo>
                    <a:pt x="74115" y="273133"/>
                  </a:lnTo>
                  <a:lnTo>
                    <a:pt x="74724" y="270779"/>
                  </a:lnTo>
                  <a:lnTo>
                    <a:pt x="75329" y="268424"/>
                  </a:lnTo>
                  <a:lnTo>
                    <a:pt x="75931" y="266069"/>
                  </a:lnTo>
                  <a:lnTo>
                    <a:pt x="76532" y="263715"/>
                  </a:lnTo>
                  <a:lnTo>
                    <a:pt x="77128" y="261360"/>
                  </a:lnTo>
                  <a:lnTo>
                    <a:pt x="77723" y="259006"/>
                  </a:lnTo>
                  <a:lnTo>
                    <a:pt x="78315" y="256651"/>
                  </a:lnTo>
                  <a:lnTo>
                    <a:pt x="78904" y="254296"/>
                  </a:lnTo>
                  <a:lnTo>
                    <a:pt x="79491" y="251942"/>
                  </a:lnTo>
                  <a:lnTo>
                    <a:pt x="80076" y="249587"/>
                  </a:lnTo>
                  <a:lnTo>
                    <a:pt x="80658" y="247233"/>
                  </a:lnTo>
                  <a:lnTo>
                    <a:pt x="81238" y="244878"/>
                  </a:lnTo>
                  <a:lnTo>
                    <a:pt x="81816" y="242523"/>
                  </a:lnTo>
                  <a:lnTo>
                    <a:pt x="82391" y="240169"/>
                  </a:lnTo>
                  <a:lnTo>
                    <a:pt x="82965" y="237814"/>
                  </a:lnTo>
                  <a:lnTo>
                    <a:pt x="83537" y="235460"/>
                  </a:lnTo>
                  <a:lnTo>
                    <a:pt x="84107" y="233105"/>
                  </a:lnTo>
                  <a:lnTo>
                    <a:pt x="84675" y="230750"/>
                  </a:lnTo>
                  <a:lnTo>
                    <a:pt x="85242" y="228396"/>
                  </a:lnTo>
                  <a:lnTo>
                    <a:pt x="85806" y="226041"/>
                  </a:lnTo>
                  <a:lnTo>
                    <a:pt x="86370" y="223687"/>
                  </a:lnTo>
                  <a:lnTo>
                    <a:pt x="86931" y="221332"/>
                  </a:lnTo>
                  <a:lnTo>
                    <a:pt x="87491" y="218977"/>
                  </a:lnTo>
                  <a:lnTo>
                    <a:pt x="88049" y="216623"/>
                  </a:lnTo>
                  <a:lnTo>
                    <a:pt x="88606" y="214268"/>
                  </a:lnTo>
                  <a:lnTo>
                    <a:pt x="89161" y="211914"/>
                  </a:lnTo>
                  <a:lnTo>
                    <a:pt x="89715" y="209559"/>
                  </a:lnTo>
                  <a:lnTo>
                    <a:pt x="90267" y="207204"/>
                  </a:lnTo>
                  <a:lnTo>
                    <a:pt x="90818" y="204850"/>
                  </a:lnTo>
                  <a:lnTo>
                    <a:pt x="91368" y="202495"/>
                  </a:lnTo>
                  <a:lnTo>
                    <a:pt x="91915" y="200141"/>
                  </a:lnTo>
                  <a:lnTo>
                    <a:pt x="92461" y="197786"/>
                  </a:lnTo>
                  <a:lnTo>
                    <a:pt x="93006" y="195431"/>
                  </a:lnTo>
                  <a:lnTo>
                    <a:pt x="93548" y="193077"/>
                  </a:lnTo>
                  <a:lnTo>
                    <a:pt x="94090" y="190722"/>
                  </a:lnTo>
                  <a:lnTo>
                    <a:pt x="94629" y="188368"/>
                  </a:lnTo>
                  <a:lnTo>
                    <a:pt x="95165" y="186013"/>
                  </a:lnTo>
                  <a:lnTo>
                    <a:pt x="95701" y="183658"/>
                  </a:lnTo>
                  <a:lnTo>
                    <a:pt x="96233" y="181304"/>
                  </a:lnTo>
                  <a:lnTo>
                    <a:pt x="96764" y="178949"/>
                  </a:lnTo>
                  <a:lnTo>
                    <a:pt x="97292" y="176595"/>
                  </a:lnTo>
                  <a:lnTo>
                    <a:pt x="97816" y="174240"/>
                  </a:lnTo>
                  <a:lnTo>
                    <a:pt x="98339" y="171885"/>
                  </a:lnTo>
                  <a:lnTo>
                    <a:pt x="98858" y="169531"/>
                  </a:lnTo>
                  <a:lnTo>
                    <a:pt x="99374" y="167176"/>
                  </a:lnTo>
                  <a:lnTo>
                    <a:pt x="99887" y="164822"/>
                  </a:lnTo>
                  <a:lnTo>
                    <a:pt x="100396" y="162467"/>
                  </a:lnTo>
                  <a:lnTo>
                    <a:pt x="100901" y="160112"/>
                  </a:lnTo>
                  <a:lnTo>
                    <a:pt x="101403" y="157758"/>
                  </a:lnTo>
                  <a:lnTo>
                    <a:pt x="101899" y="155403"/>
                  </a:lnTo>
                  <a:lnTo>
                    <a:pt x="102392" y="153049"/>
                  </a:lnTo>
                  <a:lnTo>
                    <a:pt x="102881" y="150694"/>
                  </a:lnTo>
                  <a:lnTo>
                    <a:pt x="103363" y="148339"/>
                  </a:lnTo>
                  <a:lnTo>
                    <a:pt x="103840" y="145985"/>
                  </a:lnTo>
                  <a:lnTo>
                    <a:pt x="104314" y="143630"/>
                  </a:lnTo>
                  <a:lnTo>
                    <a:pt x="104780" y="141276"/>
                  </a:lnTo>
                  <a:lnTo>
                    <a:pt x="105241" y="138921"/>
                  </a:lnTo>
                  <a:lnTo>
                    <a:pt x="105697" y="136566"/>
                  </a:lnTo>
                  <a:lnTo>
                    <a:pt x="106145" y="134212"/>
                  </a:lnTo>
                  <a:lnTo>
                    <a:pt x="106588" y="131857"/>
                  </a:lnTo>
                  <a:lnTo>
                    <a:pt x="107024" y="129503"/>
                  </a:lnTo>
                  <a:lnTo>
                    <a:pt x="107451" y="127148"/>
                  </a:lnTo>
                  <a:lnTo>
                    <a:pt x="107874" y="124793"/>
                  </a:lnTo>
                  <a:lnTo>
                    <a:pt x="108288" y="122439"/>
                  </a:lnTo>
                  <a:lnTo>
                    <a:pt x="108695" y="120084"/>
                  </a:lnTo>
                  <a:lnTo>
                    <a:pt x="109096" y="117730"/>
                  </a:lnTo>
                  <a:lnTo>
                    <a:pt x="109486" y="115375"/>
                  </a:lnTo>
                  <a:lnTo>
                    <a:pt x="109870" y="113020"/>
                  </a:lnTo>
                  <a:lnTo>
                    <a:pt x="110248" y="110666"/>
                  </a:lnTo>
                  <a:lnTo>
                    <a:pt x="110614" y="108311"/>
                  </a:lnTo>
                  <a:lnTo>
                    <a:pt x="110973" y="105957"/>
                  </a:lnTo>
                  <a:lnTo>
                    <a:pt x="111326" y="103602"/>
                  </a:lnTo>
                  <a:lnTo>
                    <a:pt x="111667" y="101247"/>
                  </a:lnTo>
                  <a:lnTo>
                    <a:pt x="112002" y="98893"/>
                  </a:lnTo>
                  <a:lnTo>
                    <a:pt x="112328" y="96538"/>
                  </a:lnTo>
                  <a:lnTo>
                    <a:pt x="112644" y="94184"/>
                  </a:lnTo>
                  <a:lnTo>
                    <a:pt x="112953" y="91829"/>
                  </a:lnTo>
                  <a:lnTo>
                    <a:pt x="113253" y="89474"/>
                  </a:lnTo>
                  <a:lnTo>
                    <a:pt x="113543" y="87120"/>
                  </a:lnTo>
                  <a:lnTo>
                    <a:pt x="113828" y="84765"/>
                  </a:lnTo>
                  <a:lnTo>
                    <a:pt x="114101" y="82411"/>
                  </a:lnTo>
                  <a:lnTo>
                    <a:pt x="114366" y="80056"/>
                  </a:lnTo>
                  <a:lnTo>
                    <a:pt x="114626" y="77701"/>
                  </a:lnTo>
                  <a:lnTo>
                    <a:pt x="114873" y="75347"/>
                  </a:lnTo>
                  <a:lnTo>
                    <a:pt x="115114" y="72992"/>
                  </a:lnTo>
                  <a:lnTo>
                    <a:pt x="115348" y="70638"/>
                  </a:lnTo>
                  <a:lnTo>
                    <a:pt x="115571" y="68283"/>
                  </a:lnTo>
                  <a:lnTo>
                    <a:pt x="115788" y="65928"/>
                  </a:lnTo>
                  <a:lnTo>
                    <a:pt x="115998" y="63574"/>
                  </a:lnTo>
                  <a:lnTo>
                    <a:pt x="116198" y="61219"/>
                  </a:lnTo>
                  <a:lnTo>
                    <a:pt x="116393" y="58865"/>
                  </a:lnTo>
                  <a:lnTo>
                    <a:pt x="116580" y="56510"/>
                  </a:lnTo>
                  <a:lnTo>
                    <a:pt x="116759" y="54155"/>
                  </a:lnTo>
                  <a:lnTo>
                    <a:pt x="116933" y="51801"/>
                  </a:lnTo>
                  <a:lnTo>
                    <a:pt x="117099" y="49446"/>
                  </a:lnTo>
                  <a:lnTo>
                    <a:pt x="117258" y="47092"/>
                  </a:lnTo>
                  <a:lnTo>
                    <a:pt x="117413" y="44737"/>
                  </a:lnTo>
                  <a:lnTo>
                    <a:pt x="117560" y="42382"/>
                  </a:lnTo>
                  <a:lnTo>
                    <a:pt x="117701" y="40028"/>
                  </a:lnTo>
                  <a:lnTo>
                    <a:pt x="117839" y="37673"/>
                  </a:lnTo>
                  <a:lnTo>
                    <a:pt x="117968" y="35319"/>
                  </a:lnTo>
                  <a:lnTo>
                    <a:pt x="118094" y="32964"/>
                  </a:lnTo>
                  <a:lnTo>
                    <a:pt x="118216" y="30609"/>
                  </a:lnTo>
                  <a:lnTo>
                    <a:pt x="118331" y="28255"/>
                  </a:lnTo>
                  <a:lnTo>
                    <a:pt x="118443" y="25900"/>
                  </a:lnTo>
                  <a:lnTo>
                    <a:pt x="118550" y="23546"/>
                  </a:lnTo>
                  <a:lnTo>
                    <a:pt x="118653" y="21191"/>
                  </a:lnTo>
                  <a:lnTo>
                    <a:pt x="118753" y="18836"/>
                  </a:lnTo>
                  <a:lnTo>
                    <a:pt x="118849" y="16482"/>
                  </a:lnTo>
                  <a:lnTo>
                    <a:pt x="118942" y="14127"/>
                  </a:lnTo>
                  <a:lnTo>
                    <a:pt x="119032" y="11773"/>
                  </a:lnTo>
                  <a:lnTo>
                    <a:pt x="119118" y="9418"/>
                  </a:lnTo>
                  <a:lnTo>
                    <a:pt x="119202" y="7063"/>
                  </a:lnTo>
                  <a:lnTo>
                    <a:pt x="119284" y="4709"/>
                  </a:lnTo>
                  <a:lnTo>
                    <a:pt x="119362" y="2354"/>
                  </a:lnTo>
                  <a:lnTo>
                    <a:pt x="119439" y="0"/>
                  </a:lnTo>
                  <a:lnTo>
                    <a:pt x="127035" y="0"/>
                  </a:lnTo>
                  <a:lnTo>
                    <a:pt x="127112" y="2354"/>
                  </a:lnTo>
                  <a:lnTo>
                    <a:pt x="127190" y="4709"/>
                  </a:lnTo>
                  <a:lnTo>
                    <a:pt x="127272" y="7063"/>
                  </a:lnTo>
                  <a:lnTo>
                    <a:pt x="127356" y="9418"/>
                  </a:lnTo>
                  <a:lnTo>
                    <a:pt x="127442" y="11773"/>
                  </a:lnTo>
                  <a:lnTo>
                    <a:pt x="127532" y="14127"/>
                  </a:lnTo>
                  <a:lnTo>
                    <a:pt x="127624" y="16482"/>
                  </a:lnTo>
                  <a:lnTo>
                    <a:pt x="127720" y="18836"/>
                  </a:lnTo>
                  <a:lnTo>
                    <a:pt x="127820" y="21191"/>
                  </a:lnTo>
                  <a:lnTo>
                    <a:pt x="127923" y="23546"/>
                  </a:lnTo>
                  <a:lnTo>
                    <a:pt x="128031" y="25900"/>
                  </a:lnTo>
                  <a:lnTo>
                    <a:pt x="128143" y="28255"/>
                  </a:lnTo>
                  <a:lnTo>
                    <a:pt x="128258" y="30609"/>
                  </a:lnTo>
                  <a:lnTo>
                    <a:pt x="128379" y="32964"/>
                  </a:lnTo>
                  <a:lnTo>
                    <a:pt x="128505" y="35319"/>
                  </a:lnTo>
                  <a:lnTo>
                    <a:pt x="128635" y="37673"/>
                  </a:lnTo>
                  <a:lnTo>
                    <a:pt x="128772" y="40028"/>
                  </a:lnTo>
                  <a:lnTo>
                    <a:pt x="128914" y="42382"/>
                  </a:lnTo>
                  <a:lnTo>
                    <a:pt x="129060" y="44737"/>
                  </a:lnTo>
                  <a:lnTo>
                    <a:pt x="129215" y="47092"/>
                  </a:lnTo>
                  <a:lnTo>
                    <a:pt x="129375" y="49446"/>
                  </a:lnTo>
                  <a:lnTo>
                    <a:pt x="129541" y="51801"/>
                  </a:lnTo>
                  <a:lnTo>
                    <a:pt x="129715" y="54155"/>
                  </a:lnTo>
                  <a:lnTo>
                    <a:pt x="129894" y="56510"/>
                  </a:lnTo>
                  <a:lnTo>
                    <a:pt x="130081" y="58865"/>
                  </a:lnTo>
                  <a:lnTo>
                    <a:pt x="130275" y="61219"/>
                  </a:lnTo>
                  <a:lnTo>
                    <a:pt x="130476" y="63574"/>
                  </a:lnTo>
                  <a:lnTo>
                    <a:pt x="130686" y="65928"/>
                  </a:lnTo>
                  <a:lnTo>
                    <a:pt x="130903" y="68283"/>
                  </a:lnTo>
                  <a:lnTo>
                    <a:pt x="131126" y="70638"/>
                  </a:lnTo>
                  <a:lnTo>
                    <a:pt x="131360" y="72992"/>
                  </a:lnTo>
                  <a:lnTo>
                    <a:pt x="131601" y="75347"/>
                  </a:lnTo>
                  <a:lnTo>
                    <a:pt x="131848" y="77701"/>
                  </a:lnTo>
                  <a:lnTo>
                    <a:pt x="132107" y="80056"/>
                  </a:lnTo>
                  <a:lnTo>
                    <a:pt x="132373" y="82411"/>
                  </a:lnTo>
                  <a:lnTo>
                    <a:pt x="132646" y="84765"/>
                  </a:lnTo>
                  <a:lnTo>
                    <a:pt x="132930" y="87120"/>
                  </a:lnTo>
                  <a:lnTo>
                    <a:pt x="133221" y="89474"/>
                  </a:lnTo>
                  <a:lnTo>
                    <a:pt x="133520" y="91829"/>
                  </a:lnTo>
                  <a:lnTo>
                    <a:pt x="133830" y="94184"/>
                  </a:lnTo>
                  <a:lnTo>
                    <a:pt x="134146" y="96538"/>
                  </a:lnTo>
                  <a:lnTo>
                    <a:pt x="134472" y="98893"/>
                  </a:lnTo>
                  <a:lnTo>
                    <a:pt x="134807" y="101247"/>
                  </a:lnTo>
                  <a:lnTo>
                    <a:pt x="135148" y="103602"/>
                  </a:lnTo>
                  <a:lnTo>
                    <a:pt x="135500" y="105957"/>
                  </a:lnTo>
                  <a:lnTo>
                    <a:pt x="135860" y="108311"/>
                  </a:lnTo>
                  <a:lnTo>
                    <a:pt x="136225" y="110666"/>
                  </a:lnTo>
                  <a:lnTo>
                    <a:pt x="136603" y="113020"/>
                  </a:lnTo>
                  <a:lnTo>
                    <a:pt x="136987" y="115375"/>
                  </a:lnTo>
                  <a:lnTo>
                    <a:pt x="137377" y="117730"/>
                  </a:lnTo>
                  <a:lnTo>
                    <a:pt x="137779" y="120084"/>
                  </a:lnTo>
                  <a:lnTo>
                    <a:pt x="138185" y="122439"/>
                  </a:lnTo>
                  <a:lnTo>
                    <a:pt x="138599" y="124793"/>
                  </a:lnTo>
                  <a:lnTo>
                    <a:pt x="139022" y="127148"/>
                  </a:lnTo>
                  <a:lnTo>
                    <a:pt x="139450" y="129503"/>
                  </a:lnTo>
                  <a:lnTo>
                    <a:pt x="139886" y="131857"/>
                  </a:lnTo>
                  <a:lnTo>
                    <a:pt x="140329" y="134212"/>
                  </a:lnTo>
                  <a:lnTo>
                    <a:pt x="140777" y="136566"/>
                  </a:lnTo>
                  <a:lnTo>
                    <a:pt x="141232" y="138921"/>
                  </a:lnTo>
                  <a:lnTo>
                    <a:pt x="141694" y="141276"/>
                  </a:lnTo>
                  <a:lnTo>
                    <a:pt x="142159" y="143630"/>
                  </a:lnTo>
                  <a:lnTo>
                    <a:pt x="142633" y="145985"/>
                  </a:lnTo>
                  <a:lnTo>
                    <a:pt x="143111" y="148339"/>
                  </a:lnTo>
                  <a:lnTo>
                    <a:pt x="143593" y="150694"/>
                  </a:lnTo>
                  <a:lnTo>
                    <a:pt x="144082" y="153049"/>
                  </a:lnTo>
                  <a:lnTo>
                    <a:pt x="144574" y="155403"/>
                  </a:lnTo>
                  <a:lnTo>
                    <a:pt x="145071" y="157758"/>
                  </a:lnTo>
                  <a:lnTo>
                    <a:pt x="145573" y="160112"/>
                  </a:lnTo>
                  <a:lnTo>
                    <a:pt x="146078" y="162467"/>
                  </a:lnTo>
                  <a:lnTo>
                    <a:pt x="146587" y="164822"/>
                  </a:lnTo>
                  <a:lnTo>
                    <a:pt x="147100" y="167176"/>
                  </a:lnTo>
                  <a:lnTo>
                    <a:pt x="147615" y="169531"/>
                  </a:lnTo>
                  <a:lnTo>
                    <a:pt x="148135" y="171885"/>
                  </a:lnTo>
                  <a:lnTo>
                    <a:pt x="148657" y="174240"/>
                  </a:lnTo>
                  <a:lnTo>
                    <a:pt x="149182" y="176595"/>
                  </a:lnTo>
                  <a:lnTo>
                    <a:pt x="149710" y="178949"/>
                  </a:lnTo>
                  <a:lnTo>
                    <a:pt x="150240" y="181304"/>
                  </a:lnTo>
                  <a:lnTo>
                    <a:pt x="150773" y="183658"/>
                  </a:lnTo>
                  <a:lnTo>
                    <a:pt x="151308" y="186013"/>
                  </a:lnTo>
                  <a:lnTo>
                    <a:pt x="151845" y="188368"/>
                  </a:lnTo>
                  <a:lnTo>
                    <a:pt x="152384" y="190722"/>
                  </a:lnTo>
                  <a:lnTo>
                    <a:pt x="152925" y="193077"/>
                  </a:lnTo>
                  <a:lnTo>
                    <a:pt x="153468" y="195431"/>
                  </a:lnTo>
                  <a:lnTo>
                    <a:pt x="154012" y="197786"/>
                  </a:lnTo>
                  <a:lnTo>
                    <a:pt x="154559" y="200141"/>
                  </a:lnTo>
                  <a:lnTo>
                    <a:pt x="155106" y="202495"/>
                  </a:lnTo>
                  <a:lnTo>
                    <a:pt x="155655" y="204850"/>
                  </a:lnTo>
                  <a:lnTo>
                    <a:pt x="156206" y="207204"/>
                  </a:lnTo>
                  <a:lnTo>
                    <a:pt x="156758" y="209559"/>
                  </a:lnTo>
                  <a:lnTo>
                    <a:pt x="157313" y="211914"/>
                  </a:lnTo>
                  <a:lnTo>
                    <a:pt x="157868" y="214268"/>
                  </a:lnTo>
                  <a:lnTo>
                    <a:pt x="158424" y="216623"/>
                  </a:lnTo>
                  <a:lnTo>
                    <a:pt x="158983" y="218977"/>
                  </a:lnTo>
                  <a:lnTo>
                    <a:pt x="159543" y="221332"/>
                  </a:lnTo>
                  <a:lnTo>
                    <a:pt x="160104" y="223687"/>
                  </a:lnTo>
                  <a:lnTo>
                    <a:pt x="160667" y="226041"/>
                  </a:lnTo>
                  <a:lnTo>
                    <a:pt x="161232" y="228396"/>
                  </a:lnTo>
                  <a:lnTo>
                    <a:pt x="161798" y="230750"/>
                  </a:lnTo>
                  <a:lnTo>
                    <a:pt x="162367" y="233105"/>
                  </a:lnTo>
                  <a:lnTo>
                    <a:pt x="162936" y="235460"/>
                  </a:lnTo>
                  <a:lnTo>
                    <a:pt x="163508" y="237814"/>
                  </a:lnTo>
                  <a:lnTo>
                    <a:pt x="164082" y="240169"/>
                  </a:lnTo>
                  <a:lnTo>
                    <a:pt x="164658" y="242523"/>
                  </a:lnTo>
                  <a:lnTo>
                    <a:pt x="165236" y="244878"/>
                  </a:lnTo>
                  <a:lnTo>
                    <a:pt x="165816" y="247233"/>
                  </a:lnTo>
                  <a:lnTo>
                    <a:pt x="166398" y="249587"/>
                  </a:lnTo>
                  <a:lnTo>
                    <a:pt x="166983" y="251942"/>
                  </a:lnTo>
                  <a:lnTo>
                    <a:pt x="167570" y="254296"/>
                  </a:lnTo>
                  <a:lnTo>
                    <a:pt x="168158" y="256651"/>
                  </a:lnTo>
                  <a:lnTo>
                    <a:pt x="168751" y="259006"/>
                  </a:lnTo>
                  <a:lnTo>
                    <a:pt x="169345" y="261360"/>
                  </a:lnTo>
                  <a:lnTo>
                    <a:pt x="169942" y="263715"/>
                  </a:lnTo>
                  <a:lnTo>
                    <a:pt x="170542" y="266069"/>
                  </a:lnTo>
                  <a:lnTo>
                    <a:pt x="171145" y="268424"/>
                  </a:lnTo>
                  <a:lnTo>
                    <a:pt x="171750" y="270779"/>
                  </a:lnTo>
                  <a:lnTo>
                    <a:pt x="172358" y="273133"/>
                  </a:lnTo>
                  <a:lnTo>
                    <a:pt x="172969" y="275488"/>
                  </a:lnTo>
                  <a:lnTo>
                    <a:pt x="173583" y="277842"/>
                  </a:lnTo>
                  <a:lnTo>
                    <a:pt x="174200" y="280197"/>
                  </a:lnTo>
                  <a:lnTo>
                    <a:pt x="174819" y="282552"/>
                  </a:lnTo>
                  <a:lnTo>
                    <a:pt x="175442" y="284906"/>
                  </a:lnTo>
                  <a:lnTo>
                    <a:pt x="176068" y="287261"/>
                  </a:lnTo>
                  <a:lnTo>
                    <a:pt x="176696" y="289615"/>
                  </a:lnTo>
                  <a:lnTo>
                    <a:pt x="177328" y="291970"/>
                  </a:lnTo>
                  <a:lnTo>
                    <a:pt x="177963" y="294325"/>
                  </a:lnTo>
                  <a:lnTo>
                    <a:pt x="178600" y="296679"/>
                  </a:lnTo>
                  <a:lnTo>
                    <a:pt x="179241" y="299034"/>
                  </a:lnTo>
                  <a:lnTo>
                    <a:pt x="179884" y="301388"/>
                  </a:lnTo>
                  <a:lnTo>
                    <a:pt x="180531" y="303743"/>
                  </a:lnTo>
                  <a:lnTo>
                    <a:pt x="181181" y="306098"/>
                  </a:lnTo>
                  <a:lnTo>
                    <a:pt x="181833" y="308452"/>
                  </a:lnTo>
                  <a:lnTo>
                    <a:pt x="182489" y="310807"/>
                  </a:lnTo>
                  <a:lnTo>
                    <a:pt x="183148" y="313161"/>
                  </a:lnTo>
                  <a:lnTo>
                    <a:pt x="183809" y="315516"/>
                  </a:lnTo>
                  <a:lnTo>
                    <a:pt x="184473" y="317871"/>
                  </a:lnTo>
                  <a:lnTo>
                    <a:pt x="185141" y="320225"/>
                  </a:lnTo>
                  <a:lnTo>
                    <a:pt x="185811" y="322580"/>
                  </a:lnTo>
                  <a:lnTo>
                    <a:pt x="186485" y="324934"/>
                  </a:lnTo>
                  <a:lnTo>
                    <a:pt x="187161" y="327289"/>
                  </a:lnTo>
                  <a:lnTo>
                    <a:pt x="187839" y="329644"/>
                  </a:lnTo>
                  <a:lnTo>
                    <a:pt x="188522" y="331998"/>
                  </a:lnTo>
                  <a:lnTo>
                    <a:pt x="189207" y="334353"/>
                  </a:lnTo>
                  <a:lnTo>
                    <a:pt x="189895" y="336707"/>
                  </a:lnTo>
                  <a:lnTo>
                    <a:pt x="190586" y="339062"/>
                  </a:lnTo>
                  <a:lnTo>
                    <a:pt x="191280" y="341417"/>
                  </a:lnTo>
                  <a:lnTo>
                    <a:pt x="191977" y="343771"/>
                  </a:lnTo>
                  <a:lnTo>
                    <a:pt x="192678" y="346126"/>
                  </a:lnTo>
                  <a:lnTo>
                    <a:pt x="193381" y="348480"/>
                  </a:lnTo>
                  <a:lnTo>
                    <a:pt x="194087" y="350835"/>
                  </a:lnTo>
                  <a:lnTo>
                    <a:pt x="194797" y="353190"/>
                  </a:lnTo>
                  <a:lnTo>
                    <a:pt x="195509" y="355544"/>
                  </a:lnTo>
                  <a:lnTo>
                    <a:pt x="196226" y="357899"/>
                  </a:lnTo>
                  <a:lnTo>
                    <a:pt x="196946" y="360253"/>
                  </a:lnTo>
                  <a:lnTo>
                    <a:pt x="197667" y="362608"/>
                  </a:lnTo>
                  <a:lnTo>
                    <a:pt x="198394" y="364963"/>
                  </a:lnTo>
                  <a:lnTo>
                    <a:pt x="199124" y="367317"/>
                  </a:lnTo>
                  <a:lnTo>
                    <a:pt x="199856" y="369672"/>
                  </a:lnTo>
                  <a:lnTo>
                    <a:pt x="200594" y="372026"/>
                  </a:lnTo>
                  <a:lnTo>
                    <a:pt x="201333" y="374381"/>
                  </a:lnTo>
                  <a:lnTo>
                    <a:pt x="202077" y="376736"/>
                  </a:lnTo>
                  <a:lnTo>
                    <a:pt x="202824" y="379090"/>
                  </a:lnTo>
                  <a:lnTo>
                    <a:pt x="203575" y="381445"/>
                  </a:lnTo>
                  <a:lnTo>
                    <a:pt x="204329" y="383799"/>
                  </a:lnTo>
                  <a:lnTo>
                    <a:pt x="205087" y="386154"/>
                  </a:lnTo>
                  <a:lnTo>
                    <a:pt x="205848" y="388509"/>
                  </a:lnTo>
                  <a:lnTo>
                    <a:pt x="206613" y="390863"/>
                  </a:lnTo>
                  <a:lnTo>
                    <a:pt x="207381" y="393218"/>
                  </a:lnTo>
                  <a:lnTo>
                    <a:pt x="208152" y="395572"/>
                  </a:lnTo>
                  <a:lnTo>
                    <a:pt x="208927" y="397927"/>
                  </a:lnTo>
                  <a:lnTo>
                    <a:pt x="209705" y="400282"/>
                  </a:lnTo>
                  <a:lnTo>
                    <a:pt x="210485" y="402636"/>
                  </a:lnTo>
                  <a:lnTo>
                    <a:pt x="211269" y="404991"/>
                  </a:lnTo>
                  <a:lnTo>
                    <a:pt x="212055" y="407345"/>
                  </a:lnTo>
                  <a:lnTo>
                    <a:pt x="212844" y="409700"/>
                  </a:lnTo>
                  <a:lnTo>
                    <a:pt x="213635" y="412055"/>
                  </a:lnTo>
                  <a:lnTo>
                    <a:pt x="214428" y="414409"/>
                  </a:lnTo>
                  <a:lnTo>
                    <a:pt x="215223" y="416764"/>
                  </a:lnTo>
                  <a:lnTo>
                    <a:pt x="216019" y="419118"/>
                  </a:lnTo>
                  <a:lnTo>
                    <a:pt x="216816" y="421473"/>
                  </a:lnTo>
                  <a:lnTo>
                    <a:pt x="217614" y="423828"/>
                  </a:lnTo>
                  <a:lnTo>
                    <a:pt x="218412" y="426182"/>
                  </a:lnTo>
                  <a:lnTo>
                    <a:pt x="219210" y="428537"/>
                  </a:lnTo>
                  <a:lnTo>
                    <a:pt x="220008" y="430891"/>
                  </a:lnTo>
                  <a:lnTo>
                    <a:pt x="220805" y="433246"/>
                  </a:lnTo>
                  <a:lnTo>
                    <a:pt x="221601" y="435601"/>
                  </a:lnTo>
                  <a:lnTo>
                    <a:pt x="222394" y="437955"/>
                  </a:lnTo>
                  <a:lnTo>
                    <a:pt x="223185" y="440310"/>
                  </a:lnTo>
                  <a:lnTo>
                    <a:pt x="223973" y="442664"/>
                  </a:lnTo>
                  <a:lnTo>
                    <a:pt x="224757" y="445019"/>
                  </a:lnTo>
                  <a:lnTo>
                    <a:pt x="225537" y="447374"/>
                  </a:lnTo>
                  <a:lnTo>
                    <a:pt x="226313" y="449728"/>
                  </a:lnTo>
                  <a:lnTo>
                    <a:pt x="227082" y="452083"/>
                  </a:lnTo>
                  <a:lnTo>
                    <a:pt x="227846" y="454437"/>
                  </a:lnTo>
                  <a:lnTo>
                    <a:pt x="228604" y="456792"/>
                  </a:lnTo>
                  <a:lnTo>
                    <a:pt x="229352" y="459147"/>
                  </a:lnTo>
                  <a:lnTo>
                    <a:pt x="230095" y="461501"/>
                  </a:lnTo>
                  <a:lnTo>
                    <a:pt x="230827" y="463856"/>
                  </a:lnTo>
                  <a:lnTo>
                    <a:pt x="231549" y="466210"/>
                  </a:lnTo>
                  <a:lnTo>
                    <a:pt x="232264" y="468565"/>
                  </a:lnTo>
                  <a:lnTo>
                    <a:pt x="232964" y="470920"/>
                  </a:lnTo>
                  <a:lnTo>
                    <a:pt x="233654" y="473274"/>
                  </a:lnTo>
                  <a:lnTo>
                    <a:pt x="234335" y="475629"/>
                  </a:lnTo>
                  <a:lnTo>
                    <a:pt x="234996" y="477983"/>
                  </a:lnTo>
                  <a:lnTo>
                    <a:pt x="235648" y="480338"/>
                  </a:lnTo>
                  <a:lnTo>
                    <a:pt x="236287" y="482693"/>
                  </a:lnTo>
                  <a:lnTo>
                    <a:pt x="236905" y="485047"/>
                  </a:lnTo>
                  <a:lnTo>
                    <a:pt x="237512" y="487402"/>
                  </a:lnTo>
                  <a:lnTo>
                    <a:pt x="238102" y="489756"/>
                  </a:lnTo>
                  <a:lnTo>
                    <a:pt x="238672" y="492111"/>
                  </a:lnTo>
                  <a:lnTo>
                    <a:pt x="239229" y="494466"/>
                  </a:lnTo>
                  <a:lnTo>
                    <a:pt x="239765" y="496820"/>
                  </a:lnTo>
                  <a:lnTo>
                    <a:pt x="240281" y="499175"/>
                  </a:lnTo>
                  <a:lnTo>
                    <a:pt x="240784" y="501529"/>
                  </a:lnTo>
                  <a:lnTo>
                    <a:pt x="241261" y="503884"/>
                  </a:lnTo>
                  <a:lnTo>
                    <a:pt x="241719" y="506239"/>
                  </a:lnTo>
                  <a:lnTo>
                    <a:pt x="242164" y="508593"/>
                  </a:lnTo>
                  <a:lnTo>
                    <a:pt x="242577" y="510948"/>
                  </a:lnTo>
                  <a:lnTo>
                    <a:pt x="242975" y="513302"/>
                  </a:lnTo>
                  <a:lnTo>
                    <a:pt x="243356" y="515657"/>
                  </a:lnTo>
                  <a:lnTo>
                    <a:pt x="243705" y="518012"/>
                  </a:lnTo>
                  <a:lnTo>
                    <a:pt x="244040" y="520366"/>
                  </a:lnTo>
                  <a:lnTo>
                    <a:pt x="244354" y="522721"/>
                  </a:lnTo>
                  <a:lnTo>
                    <a:pt x="244639" y="525075"/>
                  </a:lnTo>
                  <a:lnTo>
                    <a:pt x="244910" y="527430"/>
                  </a:lnTo>
                  <a:lnTo>
                    <a:pt x="245156" y="529785"/>
                  </a:lnTo>
                  <a:lnTo>
                    <a:pt x="245377" y="532139"/>
                  </a:lnTo>
                  <a:lnTo>
                    <a:pt x="245584" y="534494"/>
                  </a:lnTo>
                  <a:lnTo>
                    <a:pt x="245763" y="536848"/>
                  </a:lnTo>
                  <a:lnTo>
                    <a:pt x="245921" y="539203"/>
                  </a:lnTo>
                  <a:lnTo>
                    <a:pt x="246065" y="541558"/>
                  </a:lnTo>
                  <a:lnTo>
                    <a:pt x="246179" y="543912"/>
                  </a:lnTo>
                  <a:lnTo>
                    <a:pt x="246276" y="546267"/>
                  </a:lnTo>
                  <a:lnTo>
                    <a:pt x="246359" y="548621"/>
                  </a:lnTo>
                  <a:lnTo>
                    <a:pt x="246411" y="550976"/>
                  </a:lnTo>
                  <a:lnTo>
                    <a:pt x="246451" y="553331"/>
                  </a:lnTo>
                  <a:lnTo>
                    <a:pt x="246474" y="555685"/>
                  </a:lnTo>
                  <a:lnTo>
                    <a:pt x="246473" y="558040"/>
                  </a:lnTo>
                  <a:lnTo>
                    <a:pt x="246459" y="560394"/>
                  </a:lnTo>
                  <a:lnTo>
                    <a:pt x="246427" y="562749"/>
                  </a:lnTo>
                  <a:lnTo>
                    <a:pt x="246376" y="565104"/>
                  </a:lnTo>
                  <a:lnTo>
                    <a:pt x="246314" y="567458"/>
                  </a:lnTo>
                  <a:lnTo>
                    <a:pt x="246234" y="569813"/>
                  </a:lnTo>
                  <a:lnTo>
                    <a:pt x="246139" y="572167"/>
                  </a:lnTo>
                  <a:lnTo>
                    <a:pt x="246034" y="574522"/>
                  </a:lnTo>
                  <a:lnTo>
                    <a:pt x="245912" y="576877"/>
                  </a:lnTo>
                  <a:lnTo>
                    <a:pt x="245779" y="579231"/>
                  </a:lnTo>
                  <a:lnTo>
                    <a:pt x="245639" y="581586"/>
                  </a:lnTo>
                  <a:lnTo>
                    <a:pt x="245481" y="583940"/>
                  </a:lnTo>
                  <a:lnTo>
                    <a:pt x="245317" y="586295"/>
                  </a:lnTo>
                  <a:lnTo>
                    <a:pt x="245146" y="588650"/>
                  </a:lnTo>
                  <a:lnTo>
                    <a:pt x="244962" y="591004"/>
                  </a:lnTo>
                  <a:lnTo>
                    <a:pt x="244773" y="593359"/>
                  </a:lnTo>
                  <a:lnTo>
                    <a:pt x="244577" y="595713"/>
                  </a:lnTo>
                  <a:lnTo>
                    <a:pt x="244374" y="598068"/>
                  </a:lnTo>
                  <a:lnTo>
                    <a:pt x="244167" y="600423"/>
                  </a:lnTo>
                  <a:lnTo>
                    <a:pt x="243954" y="602777"/>
                  </a:lnTo>
                  <a:lnTo>
                    <a:pt x="243737" y="605132"/>
                  </a:lnTo>
                  <a:lnTo>
                    <a:pt x="243518" y="607486"/>
                  </a:lnTo>
                  <a:lnTo>
                    <a:pt x="243295" y="609841"/>
                  </a:lnTo>
                  <a:lnTo>
                    <a:pt x="243071" y="612196"/>
                  </a:lnTo>
                  <a:lnTo>
                    <a:pt x="242845" y="614550"/>
                  </a:lnTo>
                  <a:lnTo>
                    <a:pt x="242618" y="616905"/>
                  </a:lnTo>
                  <a:lnTo>
                    <a:pt x="242391" y="619259"/>
                  </a:lnTo>
                  <a:lnTo>
                    <a:pt x="242164" y="621614"/>
                  </a:lnTo>
                  <a:lnTo>
                    <a:pt x="241938" y="623969"/>
                  </a:lnTo>
                  <a:lnTo>
                    <a:pt x="241713" y="626323"/>
                  </a:lnTo>
                  <a:lnTo>
                    <a:pt x="241489" y="628678"/>
                  </a:lnTo>
                  <a:lnTo>
                    <a:pt x="241268" y="631032"/>
                  </a:lnTo>
                  <a:lnTo>
                    <a:pt x="241049" y="633387"/>
                  </a:lnTo>
                  <a:lnTo>
                    <a:pt x="240832" y="635742"/>
                  </a:lnTo>
                  <a:lnTo>
                    <a:pt x="240619" y="638096"/>
                  </a:lnTo>
                  <a:lnTo>
                    <a:pt x="240409" y="640451"/>
                  </a:lnTo>
                  <a:lnTo>
                    <a:pt x="240203" y="642805"/>
                  </a:lnTo>
                  <a:lnTo>
                    <a:pt x="240000" y="645160"/>
                  </a:lnTo>
                  <a:lnTo>
                    <a:pt x="239800" y="647515"/>
                  </a:lnTo>
                  <a:lnTo>
                    <a:pt x="239606" y="649869"/>
                  </a:lnTo>
                  <a:lnTo>
                    <a:pt x="239415" y="652224"/>
                  </a:lnTo>
                  <a:lnTo>
                    <a:pt x="239228" y="654578"/>
                  </a:lnTo>
                  <a:lnTo>
                    <a:pt x="239047" y="656933"/>
                  </a:lnTo>
                  <a:lnTo>
                    <a:pt x="238868" y="659288"/>
                  </a:lnTo>
                  <a:lnTo>
                    <a:pt x="238694" y="661642"/>
                  </a:lnTo>
                  <a:lnTo>
                    <a:pt x="238525" y="663997"/>
                  </a:lnTo>
                  <a:lnTo>
                    <a:pt x="238360" y="666351"/>
                  </a:lnTo>
                  <a:lnTo>
                    <a:pt x="238198" y="668706"/>
                  </a:lnTo>
                  <a:lnTo>
                    <a:pt x="238041" y="671061"/>
                  </a:lnTo>
                  <a:lnTo>
                    <a:pt x="237887" y="673415"/>
                  </a:lnTo>
                  <a:lnTo>
                    <a:pt x="237738" y="675770"/>
                  </a:lnTo>
                  <a:lnTo>
                    <a:pt x="237592" y="678124"/>
                  </a:lnTo>
                  <a:lnTo>
                    <a:pt x="237449" y="680479"/>
                  </a:lnTo>
                  <a:lnTo>
                    <a:pt x="237310" y="682834"/>
                  </a:lnTo>
                  <a:lnTo>
                    <a:pt x="237174" y="685188"/>
                  </a:lnTo>
                  <a:lnTo>
                    <a:pt x="237040" y="687543"/>
                  </a:lnTo>
                  <a:lnTo>
                    <a:pt x="236910" y="689897"/>
                  </a:lnTo>
                  <a:lnTo>
                    <a:pt x="236782" y="692252"/>
                  </a:lnTo>
                  <a:lnTo>
                    <a:pt x="236656" y="694607"/>
                  </a:lnTo>
                  <a:lnTo>
                    <a:pt x="236532" y="696961"/>
                  </a:lnTo>
                  <a:lnTo>
                    <a:pt x="236410" y="699316"/>
                  </a:lnTo>
                  <a:lnTo>
                    <a:pt x="236290" y="701670"/>
                  </a:lnTo>
                  <a:lnTo>
                    <a:pt x="236172" y="704025"/>
                  </a:lnTo>
                  <a:lnTo>
                    <a:pt x="236054" y="706380"/>
                  </a:lnTo>
                  <a:lnTo>
                    <a:pt x="235938" y="708734"/>
                  </a:lnTo>
                  <a:lnTo>
                    <a:pt x="235823" y="711089"/>
                  </a:lnTo>
                  <a:lnTo>
                    <a:pt x="235708" y="713443"/>
                  </a:lnTo>
                  <a:lnTo>
                    <a:pt x="235594" y="715798"/>
                  </a:lnTo>
                  <a:lnTo>
                    <a:pt x="235481" y="718153"/>
                  </a:lnTo>
                  <a:lnTo>
                    <a:pt x="235367" y="720507"/>
                  </a:lnTo>
                  <a:lnTo>
                    <a:pt x="235255" y="722862"/>
                  </a:lnTo>
                  <a:lnTo>
                    <a:pt x="235142" y="725216"/>
                  </a:lnTo>
                  <a:lnTo>
                    <a:pt x="235029" y="727571"/>
                  </a:lnTo>
                  <a:lnTo>
                    <a:pt x="234916" y="729926"/>
                  </a:lnTo>
                  <a:lnTo>
                    <a:pt x="234804" y="732280"/>
                  </a:lnTo>
                  <a:lnTo>
                    <a:pt x="234691" y="734635"/>
                  </a:lnTo>
                  <a:lnTo>
                    <a:pt x="234578" y="736989"/>
                  </a:lnTo>
                  <a:lnTo>
                    <a:pt x="234465" y="739344"/>
                  </a:lnTo>
                  <a:lnTo>
                    <a:pt x="234351" y="741699"/>
                  </a:lnTo>
                  <a:lnTo>
                    <a:pt x="234238" y="744053"/>
                  </a:lnTo>
                  <a:lnTo>
                    <a:pt x="234125" y="746408"/>
                  </a:lnTo>
                  <a:lnTo>
                    <a:pt x="234011" y="748762"/>
                  </a:lnTo>
                  <a:lnTo>
                    <a:pt x="233898" y="751117"/>
                  </a:lnTo>
                  <a:lnTo>
                    <a:pt x="233785" y="753472"/>
                  </a:lnTo>
                  <a:lnTo>
                    <a:pt x="233672" y="755826"/>
                  </a:lnTo>
                  <a:lnTo>
                    <a:pt x="233559" y="758181"/>
                  </a:lnTo>
                  <a:lnTo>
                    <a:pt x="233447" y="760535"/>
                  </a:lnTo>
                  <a:lnTo>
                    <a:pt x="233336" y="762890"/>
                  </a:lnTo>
                  <a:lnTo>
                    <a:pt x="233226" y="765245"/>
                  </a:lnTo>
                  <a:lnTo>
                    <a:pt x="233116" y="767599"/>
                  </a:lnTo>
                  <a:lnTo>
                    <a:pt x="233008" y="769954"/>
                  </a:lnTo>
                  <a:lnTo>
                    <a:pt x="232901" y="772308"/>
                  </a:lnTo>
                  <a:lnTo>
                    <a:pt x="232795" y="774663"/>
                  </a:lnTo>
                  <a:lnTo>
                    <a:pt x="232691" y="777018"/>
                  </a:lnTo>
                  <a:lnTo>
                    <a:pt x="232589" y="779372"/>
                  </a:lnTo>
                  <a:lnTo>
                    <a:pt x="232489" y="781727"/>
                  </a:lnTo>
                  <a:lnTo>
                    <a:pt x="232391" y="784081"/>
                  </a:lnTo>
                  <a:lnTo>
                    <a:pt x="232295" y="786436"/>
                  </a:lnTo>
                  <a:lnTo>
                    <a:pt x="232202" y="788791"/>
                  </a:lnTo>
                  <a:lnTo>
                    <a:pt x="232112" y="791145"/>
                  </a:lnTo>
                  <a:lnTo>
                    <a:pt x="232024" y="793500"/>
                  </a:lnTo>
                  <a:lnTo>
                    <a:pt x="231940" y="795854"/>
                  </a:lnTo>
                  <a:lnTo>
                    <a:pt x="231859" y="798209"/>
                  </a:lnTo>
                  <a:lnTo>
                    <a:pt x="231780" y="800564"/>
                  </a:lnTo>
                  <a:lnTo>
                    <a:pt x="231706" y="802918"/>
                  </a:lnTo>
                  <a:lnTo>
                    <a:pt x="231634" y="805273"/>
                  </a:lnTo>
                  <a:lnTo>
                    <a:pt x="231566" y="807627"/>
                  </a:lnTo>
                  <a:lnTo>
                    <a:pt x="231503" y="809982"/>
                  </a:lnTo>
                  <a:lnTo>
                    <a:pt x="231442" y="812337"/>
                  </a:lnTo>
                  <a:lnTo>
                    <a:pt x="231385" y="814691"/>
                  </a:lnTo>
                  <a:lnTo>
                    <a:pt x="231332" y="817046"/>
                  </a:lnTo>
                  <a:lnTo>
                    <a:pt x="231282" y="819400"/>
                  </a:lnTo>
                  <a:lnTo>
                    <a:pt x="231237" y="821755"/>
                  </a:lnTo>
                  <a:lnTo>
                    <a:pt x="231195" y="824110"/>
                  </a:lnTo>
                  <a:lnTo>
                    <a:pt x="231156" y="826464"/>
                  </a:lnTo>
                  <a:lnTo>
                    <a:pt x="231121" y="828819"/>
                  </a:lnTo>
                  <a:lnTo>
                    <a:pt x="231089" y="831173"/>
                  </a:lnTo>
                  <a:lnTo>
                    <a:pt x="231060" y="833528"/>
                  </a:lnTo>
                  <a:lnTo>
                    <a:pt x="231035" y="835883"/>
                  </a:lnTo>
                  <a:lnTo>
                    <a:pt x="231012" y="838237"/>
                  </a:lnTo>
                  <a:lnTo>
                    <a:pt x="230991" y="840592"/>
                  </a:lnTo>
                  <a:lnTo>
                    <a:pt x="230973" y="842946"/>
                  </a:lnTo>
                  <a:lnTo>
                    <a:pt x="230957" y="845301"/>
                  </a:lnTo>
                  <a:lnTo>
                    <a:pt x="230943" y="847656"/>
                  </a:lnTo>
                  <a:lnTo>
                    <a:pt x="230930" y="850010"/>
                  </a:lnTo>
                  <a:lnTo>
                    <a:pt x="230918" y="852365"/>
                  </a:lnTo>
                  <a:lnTo>
                    <a:pt x="230907" y="854719"/>
                  </a:lnTo>
                  <a:lnTo>
                    <a:pt x="230896" y="857074"/>
                  </a:lnTo>
                  <a:lnTo>
                    <a:pt x="230885" y="859429"/>
                  </a:lnTo>
                  <a:lnTo>
                    <a:pt x="230874" y="861783"/>
                  </a:lnTo>
                  <a:lnTo>
                    <a:pt x="230861" y="864138"/>
                  </a:lnTo>
                  <a:lnTo>
                    <a:pt x="230848" y="866492"/>
                  </a:lnTo>
                  <a:lnTo>
                    <a:pt x="230832" y="868847"/>
                  </a:lnTo>
                  <a:lnTo>
                    <a:pt x="230814" y="871202"/>
                  </a:lnTo>
                  <a:lnTo>
                    <a:pt x="230794" y="873556"/>
                  </a:lnTo>
                  <a:lnTo>
                    <a:pt x="230769" y="875911"/>
                  </a:lnTo>
                  <a:lnTo>
                    <a:pt x="230741" y="878265"/>
                  </a:lnTo>
                  <a:lnTo>
                    <a:pt x="230709" y="880620"/>
                  </a:lnTo>
                  <a:lnTo>
                    <a:pt x="230671" y="882975"/>
                  </a:lnTo>
                  <a:lnTo>
                    <a:pt x="230628" y="885329"/>
                  </a:lnTo>
                  <a:lnTo>
                    <a:pt x="230580" y="887684"/>
                  </a:lnTo>
                  <a:lnTo>
                    <a:pt x="230523" y="890038"/>
                  </a:lnTo>
                  <a:lnTo>
                    <a:pt x="230461" y="892393"/>
                  </a:lnTo>
                  <a:lnTo>
                    <a:pt x="230391" y="894748"/>
                  </a:lnTo>
                  <a:lnTo>
                    <a:pt x="230311" y="897102"/>
                  </a:lnTo>
                  <a:lnTo>
                    <a:pt x="230226" y="899457"/>
                  </a:lnTo>
                  <a:lnTo>
                    <a:pt x="230128" y="901811"/>
                  </a:lnTo>
                  <a:lnTo>
                    <a:pt x="230021" y="904166"/>
                  </a:lnTo>
                  <a:lnTo>
                    <a:pt x="229907" y="906521"/>
                  </a:lnTo>
                  <a:lnTo>
                    <a:pt x="229777" y="908875"/>
                  </a:lnTo>
                  <a:lnTo>
                    <a:pt x="229638" y="911230"/>
                  </a:lnTo>
                  <a:lnTo>
                    <a:pt x="229490" y="913584"/>
                  </a:lnTo>
                  <a:lnTo>
                    <a:pt x="229324" y="915939"/>
                  </a:lnTo>
                  <a:lnTo>
                    <a:pt x="229149" y="918294"/>
                  </a:lnTo>
                  <a:lnTo>
                    <a:pt x="228962" y="920648"/>
                  </a:lnTo>
                  <a:lnTo>
                    <a:pt x="228757" y="923003"/>
                  </a:lnTo>
                  <a:lnTo>
                    <a:pt x="228543" y="925357"/>
                  </a:lnTo>
                  <a:lnTo>
                    <a:pt x="228313" y="927712"/>
                  </a:lnTo>
                  <a:lnTo>
                    <a:pt x="228066" y="930067"/>
                  </a:lnTo>
                  <a:lnTo>
                    <a:pt x="227809" y="932421"/>
                  </a:lnTo>
                  <a:lnTo>
                    <a:pt x="227533" y="934776"/>
                  </a:lnTo>
                  <a:lnTo>
                    <a:pt x="227241" y="937130"/>
                  </a:lnTo>
                  <a:lnTo>
                    <a:pt x="226938" y="939485"/>
                  </a:lnTo>
                  <a:lnTo>
                    <a:pt x="226613" y="941840"/>
                  </a:lnTo>
                  <a:lnTo>
                    <a:pt x="226275" y="944194"/>
                  </a:lnTo>
                  <a:lnTo>
                    <a:pt x="225925" y="946549"/>
                  </a:lnTo>
                  <a:lnTo>
                    <a:pt x="225549" y="948903"/>
                  </a:lnTo>
                  <a:lnTo>
                    <a:pt x="225162" y="951258"/>
                  </a:lnTo>
                  <a:lnTo>
                    <a:pt x="224762" y="953613"/>
                  </a:lnTo>
                  <a:lnTo>
                    <a:pt x="224337" y="955967"/>
                  </a:lnTo>
                  <a:lnTo>
                    <a:pt x="223901" y="958322"/>
                  </a:lnTo>
                  <a:lnTo>
                    <a:pt x="223449" y="960676"/>
                  </a:lnTo>
                  <a:lnTo>
                    <a:pt x="222976" y="963031"/>
                  </a:lnTo>
                  <a:lnTo>
                    <a:pt x="222491" y="965386"/>
                  </a:lnTo>
                  <a:lnTo>
                    <a:pt x="221987" y="967740"/>
                  </a:lnTo>
                  <a:lnTo>
                    <a:pt x="221465" y="970095"/>
                  </a:lnTo>
                  <a:lnTo>
                    <a:pt x="220932" y="972449"/>
                  </a:lnTo>
                  <a:lnTo>
                    <a:pt x="220378" y="974804"/>
                  </a:lnTo>
                  <a:lnTo>
                    <a:pt x="219808" y="977159"/>
                  </a:lnTo>
                  <a:lnTo>
                    <a:pt x="219228" y="979513"/>
                  </a:lnTo>
                  <a:lnTo>
                    <a:pt x="218625" y="981868"/>
                  </a:lnTo>
                  <a:lnTo>
                    <a:pt x="218011" y="984222"/>
                  </a:lnTo>
                  <a:lnTo>
                    <a:pt x="217384" y="986577"/>
                  </a:lnTo>
                  <a:lnTo>
                    <a:pt x="216736" y="988932"/>
                  </a:lnTo>
                  <a:lnTo>
                    <a:pt x="216078" y="991286"/>
                  </a:lnTo>
                  <a:lnTo>
                    <a:pt x="215407" y="993641"/>
                  </a:lnTo>
                  <a:lnTo>
                    <a:pt x="214718" y="995995"/>
                  </a:lnTo>
                  <a:lnTo>
                    <a:pt x="214019" y="998350"/>
                  </a:lnTo>
                  <a:lnTo>
                    <a:pt x="213306" y="1000705"/>
                  </a:lnTo>
                  <a:lnTo>
                    <a:pt x="212579" y="1003059"/>
                  </a:lnTo>
                  <a:lnTo>
                    <a:pt x="211843" y="1005414"/>
                  </a:lnTo>
                  <a:lnTo>
                    <a:pt x="211092" y="1007768"/>
                  </a:lnTo>
                  <a:lnTo>
                    <a:pt x="210330" y="1010123"/>
                  </a:lnTo>
                  <a:lnTo>
                    <a:pt x="209560" y="1012478"/>
                  </a:lnTo>
                  <a:lnTo>
                    <a:pt x="208776" y="1014832"/>
                  </a:lnTo>
                  <a:lnTo>
                    <a:pt x="207982" y="1017187"/>
                  </a:lnTo>
                  <a:lnTo>
                    <a:pt x="207182" y="1019541"/>
                  </a:lnTo>
                  <a:lnTo>
                    <a:pt x="206368" y="1021896"/>
                  </a:lnTo>
                  <a:lnTo>
                    <a:pt x="205548" y="1024251"/>
                  </a:lnTo>
                  <a:lnTo>
                    <a:pt x="204720" y="1026605"/>
                  </a:lnTo>
                  <a:lnTo>
                    <a:pt x="203881" y="1028960"/>
                  </a:lnTo>
                  <a:lnTo>
                    <a:pt x="203038" y="1031314"/>
                  </a:lnTo>
                  <a:lnTo>
                    <a:pt x="202187" y="1033669"/>
                  </a:lnTo>
                  <a:lnTo>
                    <a:pt x="201329" y="1036024"/>
                  </a:lnTo>
                  <a:lnTo>
                    <a:pt x="200466" y="1038378"/>
                  </a:lnTo>
                  <a:lnTo>
                    <a:pt x="199597" y="1040733"/>
                  </a:lnTo>
                  <a:lnTo>
                    <a:pt x="198722" y="1043087"/>
                  </a:lnTo>
                  <a:lnTo>
                    <a:pt x="197844" y="1045442"/>
                  </a:lnTo>
                  <a:lnTo>
                    <a:pt x="196960" y="1047797"/>
                  </a:lnTo>
                  <a:lnTo>
                    <a:pt x="196074" y="1050151"/>
                  </a:lnTo>
                  <a:lnTo>
                    <a:pt x="195185" y="1052506"/>
                  </a:lnTo>
                  <a:lnTo>
                    <a:pt x="194291" y="1054860"/>
                  </a:lnTo>
                  <a:lnTo>
                    <a:pt x="193396" y="1057215"/>
                  </a:lnTo>
                  <a:lnTo>
                    <a:pt x="192499" y="1059570"/>
                  </a:lnTo>
                  <a:lnTo>
                    <a:pt x="191601" y="1061924"/>
                  </a:lnTo>
                  <a:lnTo>
                    <a:pt x="190701" y="1064279"/>
                  </a:lnTo>
                  <a:lnTo>
                    <a:pt x="189801" y="1066633"/>
                  </a:lnTo>
                  <a:lnTo>
                    <a:pt x="188900" y="1068988"/>
                  </a:lnTo>
                  <a:lnTo>
                    <a:pt x="187999" y="1071343"/>
                  </a:lnTo>
                  <a:lnTo>
                    <a:pt x="187099" y="1073697"/>
                  </a:lnTo>
                  <a:lnTo>
                    <a:pt x="186200" y="1076052"/>
                  </a:lnTo>
                  <a:lnTo>
                    <a:pt x="185302" y="1078406"/>
                  </a:lnTo>
                  <a:lnTo>
                    <a:pt x="184405" y="1080761"/>
                  </a:lnTo>
                  <a:lnTo>
                    <a:pt x="183511" y="1083116"/>
                  </a:lnTo>
                  <a:lnTo>
                    <a:pt x="182618" y="1085470"/>
                  </a:lnTo>
                  <a:lnTo>
                    <a:pt x="181728" y="1087825"/>
                  </a:lnTo>
                  <a:lnTo>
                    <a:pt x="180842" y="1090180"/>
                  </a:lnTo>
                  <a:lnTo>
                    <a:pt x="179957" y="1092534"/>
                  </a:lnTo>
                  <a:lnTo>
                    <a:pt x="179077" y="1094889"/>
                  </a:lnTo>
                  <a:lnTo>
                    <a:pt x="178201" y="1097243"/>
                  </a:lnTo>
                  <a:lnTo>
                    <a:pt x="177327" y="1099598"/>
                  </a:lnTo>
                  <a:lnTo>
                    <a:pt x="176460" y="1101953"/>
                  </a:lnTo>
                  <a:lnTo>
                    <a:pt x="175596" y="1104307"/>
                  </a:lnTo>
                  <a:lnTo>
                    <a:pt x="174736" y="1106662"/>
                  </a:lnTo>
                  <a:lnTo>
                    <a:pt x="173883" y="1109016"/>
                  </a:lnTo>
                  <a:lnTo>
                    <a:pt x="173034" y="1111371"/>
                  </a:lnTo>
                  <a:lnTo>
                    <a:pt x="172190" y="1113726"/>
                  </a:lnTo>
                  <a:lnTo>
                    <a:pt x="171353" y="1116080"/>
                  </a:lnTo>
                  <a:lnTo>
                    <a:pt x="170520" y="1118435"/>
                  </a:lnTo>
                  <a:lnTo>
                    <a:pt x="169695" y="1120789"/>
                  </a:lnTo>
                  <a:lnTo>
                    <a:pt x="168875" y="1123144"/>
                  </a:lnTo>
                  <a:lnTo>
                    <a:pt x="168060" y="1125499"/>
                  </a:lnTo>
                  <a:lnTo>
                    <a:pt x="167254" y="1127853"/>
                  </a:lnTo>
                  <a:lnTo>
                    <a:pt x="166453" y="1130208"/>
                  </a:lnTo>
                  <a:lnTo>
                    <a:pt x="165658" y="1132562"/>
                  </a:lnTo>
                  <a:lnTo>
                    <a:pt x="164872" y="1134917"/>
                  </a:lnTo>
                  <a:lnTo>
                    <a:pt x="164091" y="1137272"/>
                  </a:lnTo>
                  <a:lnTo>
                    <a:pt x="163317" y="1139626"/>
                  </a:lnTo>
                  <a:lnTo>
                    <a:pt x="162552" y="1141981"/>
                  </a:lnTo>
                  <a:lnTo>
                    <a:pt x="161792" y="1144335"/>
                  </a:lnTo>
                  <a:lnTo>
                    <a:pt x="161040" y="1146690"/>
                  </a:lnTo>
                  <a:lnTo>
                    <a:pt x="160297" y="1149045"/>
                  </a:lnTo>
                  <a:lnTo>
                    <a:pt x="159558" y="1151399"/>
                  </a:lnTo>
                  <a:lnTo>
                    <a:pt x="158829" y="1153754"/>
                  </a:lnTo>
                  <a:lnTo>
                    <a:pt x="158108" y="1156108"/>
                  </a:lnTo>
                  <a:lnTo>
                    <a:pt x="157392" y="1158463"/>
                  </a:lnTo>
                  <a:lnTo>
                    <a:pt x="156686" y="1160818"/>
                  </a:lnTo>
                  <a:lnTo>
                    <a:pt x="155987" y="1163172"/>
                  </a:lnTo>
                  <a:lnTo>
                    <a:pt x="155293" y="1165527"/>
                  </a:lnTo>
                  <a:lnTo>
                    <a:pt x="154611" y="1167881"/>
                  </a:lnTo>
                  <a:lnTo>
                    <a:pt x="153934" y="1170236"/>
                  </a:lnTo>
                  <a:lnTo>
                    <a:pt x="153264" y="1172591"/>
                  </a:lnTo>
                  <a:lnTo>
                    <a:pt x="152604" y="1174945"/>
                  </a:lnTo>
                  <a:lnTo>
                    <a:pt x="151950" y="1177300"/>
                  </a:lnTo>
                  <a:lnTo>
                    <a:pt x="151304" y="1179654"/>
                  </a:lnTo>
                  <a:lnTo>
                    <a:pt x="150668" y="1182009"/>
                  </a:lnTo>
                  <a:lnTo>
                    <a:pt x="150036" y="1184364"/>
                  </a:lnTo>
                  <a:lnTo>
                    <a:pt x="149414" y="1186718"/>
                  </a:lnTo>
                  <a:lnTo>
                    <a:pt x="148800" y="1189073"/>
                  </a:lnTo>
                  <a:lnTo>
                    <a:pt x="148192" y="1191427"/>
                  </a:lnTo>
                  <a:lnTo>
                    <a:pt x="147594" y="1193782"/>
                  </a:lnTo>
                  <a:lnTo>
                    <a:pt x="147003" y="1196137"/>
                  </a:lnTo>
                  <a:lnTo>
                    <a:pt x="146417" y="1198491"/>
                  </a:lnTo>
                  <a:lnTo>
                    <a:pt x="145844" y="1200846"/>
                  </a:lnTo>
                  <a:lnTo>
                    <a:pt x="145275" y="120320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264028" y="1241603"/>
              <a:ext cx="240967" cy="933058"/>
            </a:xfrm>
            <a:custGeom>
              <a:avLst/>
              <a:pathLst>
                <a:path w="240967" h="933058">
                  <a:moveTo>
                    <a:pt x="68890" y="933058"/>
                  </a:moveTo>
                  <a:lnTo>
                    <a:pt x="68247" y="931232"/>
                  </a:lnTo>
                  <a:lnTo>
                    <a:pt x="67602" y="929406"/>
                  </a:lnTo>
                  <a:lnTo>
                    <a:pt x="66955" y="927580"/>
                  </a:lnTo>
                  <a:lnTo>
                    <a:pt x="66307" y="925754"/>
                  </a:lnTo>
                  <a:lnTo>
                    <a:pt x="65657" y="923928"/>
                  </a:lnTo>
                  <a:lnTo>
                    <a:pt x="65005" y="922102"/>
                  </a:lnTo>
                  <a:lnTo>
                    <a:pt x="64351" y="920276"/>
                  </a:lnTo>
                  <a:lnTo>
                    <a:pt x="63697" y="918450"/>
                  </a:lnTo>
                  <a:lnTo>
                    <a:pt x="63040" y="916624"/>
                  </a:lnTo>
                  <a:lnTo>
                    <a:pt x="62383" y="914798"/>
                  </a:lnTo>
                  <a:lnTo>
                    <a:pt x="61724" y="912973"/>
                  </a:lnTo>
                  <a:lnTo>
                    <a:pt x="61065" y="911147"/>
                  </a:lnTo>
                  <a:lnTo>
                    <a:pt x="60405" y="909321"/>
                  </a:lnTo>
                  <a:lnTo>
                    <a:pt x="59744" y="907495"/>
                  </a:lnTo>
                  <a:lnTo>
                    <a:pt x="59081" y="905669"/>
                  </a:lnTo>
                  <a:lnTo>
                    <a:pt x="58419" y="903843"/>
                  </a:lnTo>
                  <a:lnTo>
                    <a:pt x="57756" y="902017"/>
                  </a:lnTo>
                  <a:lnTo>
                    <a:pt x="57092" y="900191"/>
                  </a:lnTo>
                  <a:lnTo>
                    <a:pt x="56428" y="898365"/>
                  </a:lnTo>
                  <a:lnTo>
                    <a:pt x="55764" y="896539"/>
                  </a:lnTo>
                  <a:lnTo>
                    <a:pt x="55100" y="894713"/>
                  </a:lnTo>
                  <a:lnTo>
                    <a:pt x="54436" y="892887"/>
                  </a:lnTo>
                  <a:lnTo>
                    <a:pt x="53772" y="891061"/>
                  </a:lnTo>
                  <a:lnTo>
                    <a:pt x="53108" y="889235"/>
                  </a:lnTo>
                  <a:lnTo>
                    <a:pt x="52445" y="887409"/>
                  </a:lnTo>
                  <a:lnTo>
                    <a:pt x="51782" y="885583"/>
                  </a:lnTo>
                  <a:lnTo>
                    <a:pt x="51120" y="883757"/>
                  </a:lnTo>
                  <a:lnTo>
                    <a:pt x="50458" y="881931"/>
                  </a:lnTo>
                  <a:lnTo>
                    <a:pt x="49798" y="880106"/>
                  </a:lnTo>
                  <a:lnTo>
                    <a:pt x="49138" y="878280"/>
                  </a:lnTo>
                  <a:lnTo>
                    <a:pt x="48480" y="876454"/>
                  </a:lnTo>
                  <a:lnTo>
                    <a:pt x="47822" y="874628"/>
                  </a:lnTo>
                  <a:lnTo>
                    <a:pt x="47166" y="872802"/>
                  </a:lnTo>
                  <a:lnTo>
                    <a:pt x="46511" y="870976"/>
                  </a:lnTo>
                  <a:lnTo>
                    <a:pt x="45858" y="869150"/>
                  </a:lnTo>
                  <a:lnTo>
                    <a:pt x="45206" y="867324"/>
                  </a:lnTo>
                  <a:lnTo>
                    <a:pt x="44557" y="865498"/>
                  </a:lnTo>
                  <a:lnTo>
                    <a:pt x="43908" y="863672"/>
                  </a:lnTo>
                  <a:lnTo>
                    <a:pt x="43263" y="861846"/>
                  </a:lnTo>
                  <a:lnTo>
                    <a:pt x="42619" y="860020"/>
                  </a:lnTo>
                  <a:lnTo>
                    <a:pt x="41978" y="858194"/>
                  </a:lnTo>
                  <a:lnTo>
                    <a:pt x="41339" y="856368"/>
                  </a:lnTo>
                  <a:lnTo>
                    <a:pt x="40703" y="854542"/>
                  </a:lnTo>
                  <a:lnTo>
                    <a:pt x="40069" y="852716"/>
                  </a:lnTo>
                  <a:lnTo>
                    <a:pt x="39438" y="850890"/>
                  </a:lnTo>
                  <a:lnTo>
                    <a:pt x="38810" y="849064"/>
                  </a:lnTo>
                  <a:lnTo>
                    <a:pt x="38185" y="847238"/>
                  </a:lnTo>
                  <a:lnTo>
                    <a:pt x="37564" y="845413"/>
                  </a:lnTo>
                  <a:lnTo>
                    <a:pt x="36945" y="843587"/>
                  </a:lnTo>
                  <a:lnTo>
                    <a:pt x="36330" y="841761"/>
                  </a:lnTo>
                  <a:lnTo>
                    <a:pt x="35719" y="839935"/>
                  </a:lnTo>
                  <a:lnTo>
                    <a:pt x="35111" y="838109"/>
                  </a:lnTo>
                  <a:lnTo>
                    <a:pt x="34507" y="836283"/>
                  </a:lnTo>
                  <a:lnTo>
                    <a:pt x="33908" y="834457"/>
                  </a:lnTo>
                  <a:lnTo>
                    <a:pt x="33311" y="832631"/>
                  </a:lnTo>
                  <a:lnTo>
                    <a:pt x="32720" y="830805"/>
                  </a:lnTo>
                  <a:lnTo>
                    <a:pt x="32132" y="828979"/>
                  </a:lnTo>
                  <a:lnTo>
                    <a:pt x="31550" y="827153"/>
                  </a:lnTo>
                  <a:lnTo>
                    <a:pt x="30971" y="825327"/>
                  </a:lnTo>
                  <a:lnTo>
                    <a:pt x="30398" y="823501"/>
                  </a:lnTo>
                  <a:lnTo>
                    <a:pt x="29828" y="821675"/>
                  </a:lnTo>
                  <a:lnTo>
                    <a:pt x="29266" y="819849"/>
                  </a:lnTo>
                  <a:lnTo>
                    <a:pt x="28705" y="818023"/>
                  </a:lnTo>
                  <a:lnTo>
                    <a:pt x="28153" y="816197"/>
                  </a:lnTo>
                  <a:lnTo>
                    <a:pt x="27603" y="814371"/>
                  </a:lnTo>
                  <a:lnTo>
                    <a:pt x="27062" y="812546"/>
                  </a:lnTo>
                  <a:lnTo>
                    <a:pt x="26523" y="810720"/>
                  </a:lnTo>
                  <a:lnTo>
                    <a:pt x="25993" y="808894"/>
                  </a:lnTo>
                  <a:lnTo>
                    <a:pt x="25464" y="807068"/>
                  </a:lnTo>
                  <a:lnTo>
                    <a:pt x="24947" y="805242"/>
                  </a:lnTo>
                  <a:lnTo>
                    <a:pt x="24430" y="803416"/>
                  </a:lnTo>
                  <a:lnTo>
                    <a:pt x="23924" y="801590"/>
                  </a:lnTo>
                  <a:lnTo>
                    <a:pt x="23419" y="799764"/>
                  </a:lnTo>
                  <a:lnTo>
                    <a:pt x="22926" y="797938"/>
                  </a:lnTo>
                  <a:lnTo>
                    <a:pt x="22433" y="796112"/>
                  </a:lnTo>
                  <a:lnTo>
                    <a:pt x="21953" y="794286"/>
                  </a:lnTo>
                  <a:lnTo>
                    <a:pt x="21474" y="792460"/>
                  </a:lnTo>
                  <a:lnTo>
                    <a:pt x="21007" y="790634"/>
                  </a:lnTo>
                  <a:lnTo>
                    <a:pt x="20541" y="788808"/>
                  </a:lnTo>
                  <a:lnTo>
                    <a:pt x="20087" y="786982"/>
                  </a:lnTo>
                  <a:lnTo>
                    <a:pt x="19635" y="785156"/>
                  </a:lnTo>
                  <a:lnTo>
                    <a:pt x="19194" y="783330"/>
                  </a:lnTo>
                  <a:lnTo>
                    <a:pt x="18756" y="781504"/>
                  </a:lnTo>
                  <a:lnTo>
                    <a:pt x="18330" y="779678"/>
                  </a:lnTo>
                  <a:lnTo>
                    <a:pt x="17906" y="777853"/>
                  </a:lnTo>
                  <a:lnTo>
                    <a:pt x="17493" y="776027"/>
                  </a:lnTo>
                  <a:lnTo>
                    <a:pt x="17084" y="774201"/>
                  </a:lnTo>
                  <a:lnTo>
                    <a:pt x="16686" y="772375"/>
                  </a:lnTo>
                  <a:lnTo>
                    <a:pt x="16292" y="770549"/>
                  </a:lnTo>
                  <a:lnTo>
                    <a:pt x="15908" y="768723"/>
                  </a:lnTo>
                  <a:lnTo>
                    <a:pt x="15528" y="766897"/>
                  </a:lnTo>
                  <a:lnTo>
                    <a:pt x="15159" y="765071"/>
                  </a:lnTo>
                  <a:lnTo>
                    <a:pt x="14795" y="763245"/>
                  </a:lnTo>
                  <a:lnTo>
                    <a:pt x="14440" y="761419"/>
                  </a:lnTo>
                  <a:lnTo>
                    <a:pt x="14091" y="759593"/>
                  </a:lnTo>
                  <a:lnTo>
                    <a:pt x="13751" y="757767"/>
                  </a:lnTo>
                  <a:lnTo>
                    <a:pt x="13417" y="755941"/>
                  </a:lnTo>
                  <a:lnTo>
                    <a:pt x="13092" y="754115"/>
                  </a:lnTo>
                  <a:lnTo>
                    <a:pt x="12773" y="752289"/>
                  </a:lnTo>
                  <a:lnTo>
                    <a:pt x="12463" y="750463"/>
                  </a:lnTo>
                  <a:lnTo>
                    <a:pt x="12159" y="748637"/>
                  </a:lnTo>
                  <a:lnTo>
                    <a:pt x="11863" y="746811"/>
                  </a:lnTo>
                  <a:lnTo>
                    <a:pt x="11575" y="744986"/>
                  </a:lnTo>
                  <a:lnTo>
                    <a:pt x="11294" y="743160"/>
                  </a:lnTo>
                  <a:lnTo>
                    <a:pt x="11021" y="741334"/>
                  </a:lnTo>
                  <a:lnTo>
                    <a:pt x="10754" y="739508"/>
                  </a:lnTo>
                  <a:lnTo>
                    <a:pt x="10496" y="737682"/>
                  </a:lnTo>
                  <a:lnTo>
                    <a:pt x="10244" y="735856"/>
                  </a:lnTo>
                  <a:lnTo>
                    <a:pt x="10001" y="734030"/>
                  </a:lnTo>
                  <a:lnTo>
                    <a:pt x="9762" y="732204"/>
                  </a:lnTo>
                  <a:lnTo>
                    <a:pt x="9534" y="730378"/>
                  </a:lnTo>
                  <a:lnTo>
                    <a:pt x="9309" y="728552"/>
                  </a:lnTo>
                  <a:lnTo>
                    <a:pt x="9095" y="726726"/>
                  </a:lnTo>
                  <a:lnTo>
                    <a:pt x="8883" y="724900"/>
                  </a:lnTo>
                  <a:lnTo>
                    <a:pt x="8683" y="723074"/>
                  </a:lnTo>
                  <a:lnTo>
                    <a:pt x="8485" y="721248"/>
                  </a:lnTo>
                  <a:lnTo>
                    <a:pt x="8299" y="719422"/>
                  </a:lnTo>
                  <a:lnTo>
                    <a:pt x="8114" y="717596"/>
                  </a:lnTo>
                  <a:lnTo>
                    <a:pt x="7940" y="715770"/>
                  </a:lnTo>
                  <a:lnTo>
                    <a:pt x="7768" y="713944"/>
                  </a:lnTo>
                  <a:lnTo>
                    <a:pt x="7607" y="712118"/>
                  </a:lnTo>
                  <a:lnTo>
                    <a:pt x="7447" y="710293"/>
                  </a:lnTo>
                  <a:lnTo>
                    <a:pt x="7299" y="708467"/>
                  </a:lnTo>
                  <a:lnTo>
                    <a:pt x="7151" y="706641"/>
                  </a:lnTo>
                  <a:lnTo>
                    <a:pt x="7014" y="704815"/>
                  </a:lnTo>
                  <a:lnTo>
                    <a:pt x="6877" y="702989"/>
                  </a:lnTo>
                  <a:lnTo>
                    <a:pt x="6752" y="701163"/>
                  </a:lnTo>
                  <a:lnTo>
                    <a:pt x="6626" y="699337"/>
                  </a:lnTo>
                  <a:lnTo>
                    <a:pt x="6511" y="697511"/>
                  </a:lnTo>
                  <a:lnTo>
                    <a:pt x="6396" y="695685"/>
                  </a:lnTo>
                  <a:lnTo>
                    <a:pt x="6291" y="693859"/>
                  </a:lnTo>
                  <a:lnTo>
                    <a:pt x="6186" y="692033"/>
                  </a:lnTo>
                  <a:lnTo>
                    <a:pt x="6090" y="690207"/>
                  </a:lnTo>
                  <a:lnTo>
                    <a:pt x="5995" y="688381"/>
                  </a:lnTo>
                  <a:lnTo>
                    <a:pt x="5907" y="686555"/>
                  </a:lnTo>
                  <a:lnTo>
                    <a:pt x="5821" y="684729"/>
                  </a:lnTo>
                  <a:lnTo>
                    <a:pt x="5741" y="682903"/>
                  </a:lnTo>
                  <a:lnTo>
                    <a:pt x="5663" y="681077"/>
                  </a:lnTo>
                  <a:lnTo>
                    <a:pt x="5591" y="679251"/>
                  </a:lnTo>
                  <a:lnTo>
                    <a:pt x="5521" y="677425"/>
                  </a:lnTo>
                  <a:lnTo>
                    <a:pt x="5455" y="675600"/>
                  </a:lnTo>
                  <a:lnTo>
                    <a:pt x="5392" y="673774"/>
                  </a:lnTo>
                  <a:lnTo>
                    <a:pt x="5333" y="671948"/>
                  </a:lnTo>
                  <a:lnTo>
                    <a:pt x="5275" y="670122"/>
                  </a:lnTo>
                  <a:lnTo>
                    <a:pt x="5222" y="668296"/>
                  </a:lnTo>
                  <a:lnTo>
                    <a:pt x="5170" y="666470"/>
                  </a:lnTo>
                  <a:lnTo>
                    <a:pt x="5122" y="664644"/>
                  </a:lnTo>
                  <a:lnTo>
                    <a:pt x="5075" y="662818"/>
                  </a:lnTo>
                  <a:lnTo>
                    <a:pt x="5031" y="660992"/>
                  </a:lnTo>
                  <a:lnTo>
                    <a:pt x="4988" y="659166"/>
                  </a:lnTo>
                  <a:lnTo>
                    <a:pt x="4948" y="657340"/>
                  </a:lnTo>
                  <a:lnTo>
                    <a:pt x="4909" y="655514"/>
                  </a:lnTo>
                  <a:lnTo>
                    <a:pt x="4872" y="653688"/>
                  </a:lnTo>
                  <a:lnTo>
                    <a:pt x="4836" y="651862"/>
                  </a:lnTo>
                  <a:lnTo>
                    <a:pt x="4801" y="650036"/>
                  </a:lnTo>
                  <a:lnTo>
                    <a:pt x="4768" y="648210"/>
                  </a:lnTo>
                  <a:lnTo>
                    <a:pt x="4735" y="646384"/>
                  </a:lnTo>
                  <a:lnTo>
                    <a:pt x="4703" y="644558"/>
                  </a:lnTo>
                  <a:lnTo>
                    <a:pt x="4672" y="642733"/>
                  </a:lnTo>
                  <a:lnTo>
                    <a:pt x="4642" y="640907"/>
                  </a:lnTo>
                  <a:lnTo>
                    <a:pt x="4611" y="639081"/>
                  </a:lnTo>
                  <a:lnTo>
                    <a:pt x="4581" y="637255"/>
                  </a:lnTo>
                  <a:lnTo>
                    <a:pt x="4551" y="635429"/>
                  </a:lnTo>
                  <a:lnTo>
                    <a:pt x="4522" y="633603"/>
                  </a:lnTo>
                  <a:lnTo>
                    <a:pt x="4492" y="631777"/>
                  </a:lnTo>
                  <a:lnTo>
                    <a:pt x="4461" y="629951"/>
                  </a:lnTo>
                  <a:lnTo>
                    <a:pt x="4431" y="628125"/>
                  </a:lnTo>
                  <a:lnTo>
                    <a:pt x="4399" y="626299"/>
                  </a:lnTo>
                  <a:lnTo>
                    <a:pt x="4368" y="624473"/>
                  </a:lnTo>
                  <a:lnTo>
                    <a:pt x="4335" y="622647"/>
                  </a:lnTo>
                  <a:lnTo>
                    <a:pt x="4303" y="620821"/>
                  </a:lnTo>
                  <a:lnTo>
                    <a:pt x="4268" y="618995"/>
                  </a:lnTo>
                  <a:lnTo>
                    <a:pt x="4234" y="617169"/>
                  </a:lnTo>
                  <a:lnTo>
                    <a:pt x="4198" y="615343"/>
                  </a:lnTo>
                  <a:lnTo>
                    <a:pt x="4161" y="613517"/>
                  </a:lnTo>
                  <a:lnTo>
                    <a:pt x="4122" y="611691"/>
                  </a:lnTo>
                  <a:lnTo>
                    <a:pt x="4084" y="609865"/>
                  </a:lnTo>
                  <a:lnTo>
                    <a:pt x="4042" y="608040"/>
                  </a:lnTo>
                  <a:lnTo>
                    <a:pt x="4001" y="606214"/>
                  </a:lnTo>
                  <a:lnTo>
                    <a:pt x="3957" y="604388"/>
                  </a:lnTo>
                  <a:lnTo>
                    <a:pt x="3913" y="602562"/>
                  </a:lnTo>
                  <a:lnTo>
                    <a:pt x="3866" y="600736"/>
                  </a:lnTo>
                  <a:lnTo>
                    <a:pt x="3818" y="598910"/>
                  </a:lnTo>
                  <a:lnTo>
                    <a:pt x="3768" y="597084"/>
                  </a:lnTo>
                  <a:lnTo>
                    <a:pt x="3718" y="595258"/>
                  </a:lnTo>
                  <a:lnTo>
                    <a:pt x="3665" y="593432"/>
                  </a:lnTo>
                  <a:lnTo>
                    <a:pt x="3612" y="591606"/>
                  </a:lnTo>
                  <a:lnTo>
                    <a:pt x="3556" y="589780"/>
                  </a:lnTo>
                  <a:lnTo>
                    <a:pt x="3499" y="587954"/>
                  </a:lnTo>
                  <a:lnTo>
                    <a:pt x="3440" y="586128"/>
                  </a:lnTo>
                  <a:lnTo>
                    <a:pt x="3380" y="584302"/>
                  </a:lnTo>
                  <a:lnTo>
                    <a:pt x="3317" y="582476"/>
                  </a:lnTo>
                  <a:lnTo>
                    <a:pt x="3254" y="580650"/>
                  </a:lnTo>
                  <a:lnTo>
                    <a:pt x="3189" y="578824"/>
                  </a:lnTo>
                  <a:lnTo>
                    <a:pt x="3123" y="576998"/>
                  </a:lnTo>
                  <a:lnTo>
                    <a:pt x="3055" y="575173"/>
                  </a:lnTo>
                  <a:lnTo>
                    <a:pt x="2987" y="573347"/>
                  </a:lnTo>
                  <a:lnTo>
                    <a:pt x="2916" y="571521"/>
                  </a:lnTo>
                  <a:lnTo>
                    <a:pt x="2845" y="569695"/>
                  </a:lnTo>
                  <a:lnTo>
                    <a:pt x="2772" y="567869"/>
                  </a:lnTo>
                  <a:lnTo>
                    <a:pt x="2698" y="566043"/>
                  </a:lnTo>
                  <a:lnTo>
                    <a:pt x="2623" y="564217"/>
                  </a:lnTo>
                  <a:lnTo>
                    <a:pt x="2547" y="562391"/>
                  </a:lnTo>
                  <a:lnTo>
                    <a:pt x="2471" y="560565"/>
                  </a:lnTo>
                  <a:lnTo>
                    <a:pt x="2393" y="558739"/>
                  </a:lnTo>
                  <a:lnTo>
                    <a:pt x="2315" y="556913"/>
                  </a:lnTo>
                  <a:lnTo>
                    <a:pt x="2236" y="555087"/>
                  </a:lnTo>
                  <a:lnTo>
                    <a:pt x="2156" y="553261"/>
                  </a:lnTo>
                  <a:lnTo>
                    <a:pt x="2076" y="551435"/>
                  </a:lnTo>
                  <a:lnTo>
                    <a:pt x="1996" y="549609"/>
                  </a:lnTo>
                  <a:lnTo>
                    <a:pt x="1916" y="547783"/>
                  </a:lnTo>
                  <a:lnTo>
                    <a:pt x="1836" y="545957"/>
                  </a:lnTo>
                  <a:lnTo>
                    <a:pt x="1755" y="544131"/>
                  </a:lnTo>
                  <a:lnTo>
                    <a:pt x="1675" y="542305"/>
                  </a:lnTo>
                  <a:lnTo>
                    <a:pt x="1595" y="540480"/>
                  </a:lnTo>
                  <a:lnTo>
                    <a:pt x="1515" y="538654"/>
                  </a:lnTo>
                  <a:lnTo>
                    <a:pt x="1436" y="536828"/>
                  </a:lnTo>
                  <a:lnTo>
                    <a:pt x="1358" y="535002"/>
                  </a:lnTo>
                  <a:lnTo>
                    <a:pt x="1280" y="533176"/>
                  </a:lnTo>
                  <a:lnTo>
                    <a:pt x="1203" y="531350"/>
                  </a:lnTo>
                  <a:lnTo>
                    <a:pt x="1128" y="529524"/>
                  </a:lnTo>
                  <a:lnTo>
                    <a:pt x="1053" y="527698"/>
                  </a:lnTo>
                  <a:lnTo>
                    <a:pt x="980" y="525872"/>
                  </a:lnTo>
                  <a:lnTo>
                    <a:pt x="908" y="524046"/>
                  </a:lnTo>
                  <a:lnTo>
                    <a:pt x="839" y="522220"/>
                  </a:lnTo>
                  <a:lnTo>
                    <a:pt x="770" y="520394"/>
                  </a:lnTo>
                  <a:lnTo>
                    <a:pt x="704" y="518568"/>
                  </a:lnTo>
                  <a:lnTo>
                    <a:pt x="639" y="516742"/>
                  </a:lnTo>
                  <a:lnTo>
                    <a:pt x="578" y="514916"/>
                  </a:lnTo>
                  <a:lnTo>
                    <a:pt x="517" y="513090"/>
                  </a:lnTo>
                  <a:lnTo>
                    <a:pt x="461" y="511264"/>
                  </a:lnTo>
                  <a:lnTo>
                    <a:pt x="405" y="509438"/>
                  </a:lnTo>
                  <a:lnTo>
                    <a:pt x="354" y="507613"/>
                  </a:lnTo>
                  <a:lnTo>
                    <a:pt x="304" y="505787"/>
                  </a:lnTo>
                  <a:lnTo>
                    <a:pt x="260" y="503961"/>
                  </a:lnTo>
                  <a:lnTo>
                    <a:pt x="216" y="502135"/>
                  </a:lnTo>
                  <a:lnTo>
                    <a:pt x="178" y="500309"/>
                  </a:lnTo>
                  <a:lnTo>
                    <a:pt x="141" y="498483"/>
                  </a:lnTo>
                  <a:lnTo>
                    <a:pt x="110" y="496657"/>
                  </a:lnTo>
                  <a:lnTo>
                    <a:pt x="81" y="494831"/>
                  </a:lnTo>
                  <a:lnTo>
                    <a:pt x="58" y="493005"/>
                  </a:lnTo>
                  <a:lnTo>
                    <a:pt x="37" y="491179"/>
                  </a:lnTo>
                  <a:lnTo>
                    <a:pt x="22" y="489353"/>
                  </a:lnTo>
                  <a:lnTo>
                    <a:pt x="9" y="487527"/>
                  </a:lnTo>
                  <a:lnTo>
                    <a:pt x="3" y="485701"/>
                  </a:lnTo>
                  <a:lnTo>
                    <a:pt x="0" y="483875"/>
                  </a:lnTo>
                  <a:lnTo>
                    <a:pt x="3" y="482049"/>
                  </a:lnTo>
                  <a:lnTo>
                    <a:pt x="9" y="480223"/>
                  </a:lnTo>
                  <a:lnTo>
                    <a:pt x="22" y="478397"/>
                  </a:lnTo>
                  <a:lnTo>
                    <a:pt x="38" y="476571"/>
                  </a:lnTo>
                  <a:lnTo>
                    <a:pt x="61" y="474745"/>
                  </a:lnTo>
                  <a:lnTo>
                    <a:pt x="88" y="472920"/>
                  </a:lnTo>
                  <a:lnTo>
                    <a:pt x="122" y="471094"/>
                  </a:lnTo>
                  <a:lnTo>
                    <a:pt x="160" y="469268"/>
                  </a:lnTo>
                  <a:lnTo>
                    <a:pt x="205" y="467442"/>
                  </a:lnTo>
                  <a:lnTo>
                    <a:pt x="255" y="465616"/>
                  </a:lnTo>
                  <a:lnTo>
                    <a:pt x="311" y="463790"/>
                  </a:lnTo>
                  <a:lnTo>
                    <a:pt x="373" y="461964"/>
                  </a:lnTo>
                  <a:lnTo>
                    <a:pt x="441" y="460138"/>
                  </a:lnTo>
                  <a:lnTo>
                    <a:pt x="516" y="458312"/>
                  </a:lnTo>
                  <a:lnTo>
                    <a:pt x="595" y="456486"/>
                  </a:lnTo>
                  <a:lnTo>
                    <a:pt x="683" y="454660"/>
                  </a:lnTo>
                  <a:lnTo>
                    <a:pt x="775" y="452834"/>
                  </a:lnTo>
                  <a:lnTo>
                    <a:pt x="876" y="451008"/>
                  </a:lnTo>
                  <a:lnTo>
                    <a:pt x="981" y="449182"/>
                  </a:lnTo>
                  <a:lnTo>
                    <a:pt x="1095" y="447356"/>
                  </a:lnTo>
                  <a:lnTo>
                    <a:pt x="1212" y="445530"/>
                  </a:lnTo>
                  <a:lnTo>
                    <a:pt x="1340" y="443704"/>
                  </a:lnTo>
                  <a:lnTo>
                    <a:pt x="1471" y="441878"/>
                  </a:lnTo>
                  <a:lnTo>
                    <a:pt x="1613" y="440053"/>
                  </a:lnTo>
                  <a:lnTo>
                    <a:pt x="1757" y="438227"/>
                  </a:lnTo>
                  <a:lnTo>
                    <a:pt x="1913" y="436401"/>
                  </a:lnTo>
                  <a:lnTo>
                    <a:pt x="2071" y="434575"/>
                  </a:lnTo>
                  <a:lnTo>
                    <a:pt x="2241" y="432749"/>
                  </a:lnTo>
                  <a:lnTo>
                    <a:pt x="2412" y="430923"/>
                  </a:lnTo>
                  <a:lnTo>
                    <a:pt x="2597" y="429097"/>
                  </a:lnTo>
                  <a:lnTo>
                    <a:pt x="2782" y="427271"/>
                  </a:lnTo>
                  <a:lnTo>
                    <a:pt x="2981" y="425445"/>
                  </a:lnTo>
                  <a:lnTo>
                    <a:pt x="3180" y="423619"/>
                  </a:lnTo>
                  <a:lnTo>
                    <a:pt x="3393" y="421793"/>
                  </a:lnTo>
                  <a:lnTo>
                    <a:pt x="3606" y="419967"/>
                  </a:lnTo>
                  <a:lnTo>
                    <a:pt x="3834" y="418141"/>
                  </a:lnTo>
                  <a:lnTo>
                    <a:pt x="4062" y="416315"/>
                  </a:lnTo>
                  <a:lnTo>
                    <a:pt x="4303" y="414489"/>
                  </a:lnTo>
                  <a:lnTo>
                    <a:pt x="4545" y="412663"/>
                  </a:lnTo>
                  <a:lnTo>
                    <a:pt x="4801" y="410837"/>
                  </a:lnTo>
                  <a:lnTo>
                    <a:pt x="5057" y="409011"/>
                  </a:lnTo>
                  <a:lnTo>
                    <a:pt x="5327" y="407185"/>
                  </a:lnTo>
                  <a:lnTo>
                    <a:pt x="5597" y="405360"/>
                  </a:lnTo>
                  <a:lnTo>
                    <a:pt x="5880" y="403534"/>
                  </a:lnTo>
                  <a:lnTo>
                    <a:pt x="6165" y="401708"/>
                  </a:lnTo>
                  <a:lnTo>
                    <a:pt x="6462" y="399882"/>
                  </a:lnTo>
                  <a:lnTo>
                    <a:pt x="6761" y="398056"/>
                  </a:lnTo>
                  <a:lnTo>
                    <a:pt x="7071" y="396230"/>
                  </a:lnTo>
                  <a:lnTo>
                    <a:pt x="7384" y="394404"/>
                  </a:lnTo>
                  <a:lnTo>
                    <a:pt x="7707" y="392578"/>
                  </a:lnTo>
                  <a:lnTo>
                    <a:pt x="8034" y="390752"/>
                  </a:lnTo>
                  <a:lnTo>
                    <a:pt x="8370" y="388926"/>
                  </a:lnTo>
                  <a:lnTo>
                    <a:pt x="8710" y="387100"/>
                  </a:lnTo>
                  <a:lnTo>
                    <a:pt x="9058" y="385274"/>
                  </a:lnTo>
                  <a:lnTo>
                    <a:pt x="9412" y="383448"/>
                  </a:lnTo>
                  <a:lnTo>
                    <a:pt x="9773" y="381622"/>
                  </a:lnTo>
                  <a:lnTo>
                    <a:pt x="10139" y="379796"/>
                  </a:lnTo>
                  <a:lnTo>
                    <a:pt x="10512" y="377970"/>
                  </a:lnTo>
                  <a:lnTo>
                    <a:pt x="10891" y="376144"/>
                  </a:lnTo>
                  <a:lnTo>
                    <a:pt x="11276" y="374318"/>
                  </a:lnTo>
                  <a:lnTo>
                    <a:pt x="11666" y="372493"/>
                  </a:lnTo>
                  <a:lnTo>
                    <a:pt x="12063" y="370667"/>
                  </a:lnTo>
                  <a:lnTo>
                    <a:pt x="12465" y="368841"/>
                  </a:lnTo>
                  <a:lnTo>
                    <a:pt x="12873" y="367015"/>
                  </a:lnTo>
                  <a:lnTo>
                    <a:pt x="13287" y="365189"/>
                  </a:lnTo>
                  <a:lnTo>
                    <a:pt x="13705" y="363363"/>
                  </a:lnTo>
                  <a:lnTo>
                    <a:pt x="14130" y="361537"/>
                  </a:lnTo>
                  <a:lnTo>
                    <a:pt x="14559" y="359711"/>
                  </a:lnTo>
                  <a:lnTo>
                    <a:pt x="14994" y="357885"/>
                  </a:lnTo>
                  <a:lnTo>
                    <a:pt x="15433" y="356059"/>
                  </a:lnTo>
                  <a:lnTo>
                    <a:pt x="15878" y="354233"/>
                  </a:lnTo>
                  <a:lnTo>
                    <a:pt x="16326" y="352407"/>
                  </a:lnTo>
                  <a:lnTo>
                    <a:pt x="16781" y="350581"/>
                  </a:lnTo>
                  <a:lnTo>
                    <a:pt x="17238" y="348755"/>
                  </a:lnTo>
                  <a:lnTo>
                    <a:pt x="17701" y="346929"/>
                  </a:lnTo>
                  <a:lnTo>
                    <a:pt x="18167" y="345103"/>
                  </a:lnTo>
                  <a:lnTo>
                    <a:pt x="18639" y="343277"/>
                  </a:lnTo>
                  <a:lnTo>
                    <a:pt x="19112" y="341451"/>
                  </a:lnTo>
                  <a:lnTo>
                    <a:pt x="19592" y="339625"/>
                  </a:lnTo>
                  <a:lnTo>
                    <a:pt x="20074" y="337800"/>
                  </a:lnTo>
                  <a:lnTo>
                    <a:pt x="20561" y="335974"/>
                  </a:lnTo>
                  <a:lnTo>
                    <a:pt x="21049" y="334148"/>
                  </a:lnTo>
                  <a:lnTo>
                    <a:pt x="21543" y="332322"/>
                  </a:lnTo>
                  <a:lnTo>
                    <a:pt x="22038" y="330496"/>
                  </a:lnTo>
                  <a:lnTo>
                    <a:pt x="22538" y="328670"/>
                  </a:lnTo>
                  <a:lnTo>
                    <a:pt x="23038" y="326844"/>
                  </a:lnTo>
                  <a:lnTo>
                    <a:pt x="23544" y="325018"/>
                  </a:lnTo>
                  <a:lnTo>
                    <a:pt x="24050" y="323192"/>
                  </a:lnTo>
                  <a:lnTo>
                    <a:pt x="24560" y="321366"/>
                  </a:lnTo>
                  <a:lnTo>
                    <a:pt x="25071" y="319540"/>
                  </a:lnTo>
                  <a:lnTo>
                    <a:pt x="25586" y="317714"/>
                  </a:lnTo>
                  <a:lnTo>
                    <a:pt x="26101" y="315888"/>
                  </a:lnTo>
                  <a:lnTo>
                    <a:pt x="26620" y="314062"/>
                  </a:lnTo>
                  <a:lnTo>
                    <a:pt x="27138" y="312236"/>
                  </a:lnTo>
                  <a:lnTo>
                    <a:pt x="27660" y="310410"/>
                  </a:lnTo>
                  <a:lnTo>
                    <a:pt x="28182" y="308584"/>
                  </a:lnTo>
                  <a:lnTo>
                    <a:pt x="28705" y="306758"/>
                  </a:lnTo>
                  <a:lnTo>
                    <a:pt x="29230" y="304932"/>
                  </a:lnTo>
                  <a:lnTo>
                    <a:pt x="29755" y="303107"/>
                  </a:lnTo>
                  <a:lnTo>
                    <a:pt x="30281" y="301281"/>
                  </a:lnTo>
                  <a:lnTo>
                    <a:pt x="30808" y="299455"/>
                  </a:lnTo>
                  <a:lnTo>
                    <a:pt x="31335" y="297629"/>
                  </a:lnTo>
                  <a:lnTo>
                    <a:pt x="31863" y="295803"/>
                  </a:lnTo>
                  <a:lnTo>
                    <a:pt x="32390" y="293977"/>
                  </a:lnTo>
                  <a:lnTo>
                    <a:pt x="32918" y="292151"/>
                  </a:lnTo>
                  <a:lnTo>
                    <a:pt x="33446" y="290325"/>
                  </a:lnTo>
                  <a:lnTo>
                    <a:pt x="33973" y="288499"/>
                  </a:lnTo>
                  <a:lnTo>
                    <a:pt x="34499" y="286673"/>
                  </a:lnTo>
                  <a:lnTo>
                    <a:pt x="35025" y="284847"/>
                  </a:lnTo>
                  <a:lnTo>
                    <a:pt x="35551" y="283021"/>
                  </a:lnTo>
                  <a:lnTo>
                    <a:pt x="36075" y="281195"/>
                  </a:lnTo>
                  <a:lnTo>
                    <a:pt x="36598" y="279369"/>
                  </a:lnTo>
                  <a:lnTo>
                    <a:pt x="37120" y="277543"/>
                  </a:lnTo>
                  <a:lnTo>
                    <a:pt x="37641" y="275717"/>
                  </a:lnTo>
                  <a:lnTo>
                    <a:pt x="38161" y="273891"/>
                  </a:lnTo>
                  <a:lnTo>
                    <a:pt x="38678" y="272065"/>
                  </a:lnTo>
                  <a:lnTo>
                    <a:pt x="39194" y="270240"/>
                  </a:lnTo>
                  <a:lnTo>
                    <a:pt x="39708" y="268414"/>
                  </a:lnTo>
                  <a:lnTo>
                    <a:pt x="40220" y="266588"/>
                  </a:lnTo>
                  <a:lnTo>
                    <a:pt x="40729" y="264762"/>
                  </a:lnTo>
                  <a:lnTo>
                    <a:pt x="41237" y="262936"/>
                  </a:lnTo>
                  <a:lnTo>
                    <a:pt x="41742" y="261110"/>
                  </a:lnTo>
                  <a:lnTo>
                    <a:pt x="42245" y="259284"/>
                  </a:lnTo>
                  <a:lnTo>
                    <a:pt x="42744" y="257458"/>
                  </a:lnTo>
                  <a:lnTo>
                    <a:pt x="43241" y="255632"/>
                  </a:lnTo>
                  <a:lnTo>
                    <a:pt x="43735" y="253806"/>
                  </a:lnTo>
                  <a:lnTo>
                    <a:pt x="44226" y="251980"/>
                  </a:lnTo>
                  <a:lnTo>
                    <a:pt x="44713" y="250154"/>
                  </a:lnTo>
                  <a:lnTo>
                    <a:pt x="45199" y="248328"/>
                  </a:lnTo>
                  <a:lnTo>
                    <a:pt x="45679" y="246502"/>
                  </a:lnTo>
                  <a:lnTo>
                    <a:pt x="46158" y="244676"/>
                  </a:lnTo>
                  <a:lnTo>
                    <a:pt x="46631" y="242850"/>
                  </a:lnTo>
                  <a:lnTo>
                    <a:pt x="47102" y="241024"/>
                  </a:lnTo>
                  <a:lnTo>
                    <a:pt x="47567" y="239198"/>
                  </a:lnTo>
                  <a:lnTo>
                    <a:pt x="48032" y="237372"/>
                  </a:lnTo>
                  <a:lnTo>
                    <a:pt x="48489" y="235547"/>
                  </a:lnTo>
                  <a:lnTo>
                    <a:pt x="48946" y="233721"/>
                  </a:lnTo>
                  <a:lnTo>
                    <a:pt x="49394" y="231895"/>
                  </a:lnTo>
                  <a:lnTo>
                    <a:pt x="49843" y="230069"/>
                  </a:lnTo>
                  <a:lnTo>
                    <a:pt x="50283" y="228243"/>
                  </a:lnTo>
                  <a:lnTo>
                    <a:pt x="50722" y="226417"/>
                  </a:lnTo>
                  <a:lnTo>
                    <a:pt x="51154" y="224591"/>
                  </a:lnTo>
                  <a:lnTo>
                    <a:pt x="51585" y="222765"/>
                  </a:lnTo>
                  <a:lnTo>
                    <a:pt x="52007" y="220939"/>
                  </a:lnTo>
                  <a:lnTo>
                    <a:pt x="52428" y="219113"/>
                  </a:lnTo>
                  <a:lnTo>
                    <a:pt x="52842" y="217287"/>
                  </a:lnTo>
                  <a:lnTo>
                    <a:pt x="53254" y="215461"/>
                  </a:lnTo>
                  <a:lnTo>
                    <a:pt x="53658" y="213635"/>
                  </a:lnTo>
                  <a:lnTo>
                    <a:pt x="54060" y="211809"/>
                  </a:lnTo>
                  <a:lnTo>
                    <a:pt x="54455" y="209983"/>
                  </a:lnTo>
                  <a:lnTo>
                    <a:pt x="54848" y="208157"/>
                  </a:lnTo>
                  <a:lnTo>
                    <a:pt x="55233" y="206331"/>
                  </a:lnTo>
                  <a:lnTo>
                    <a:pt x="55616" y="204505"/>
                  </a:lnTo>
                  <a:lnTo>
                    <a:pt x="55992" y="202680"/>
                  </a:lnTo>
                  <a:lnTo>
                    <a:pt x="56364" y="200854"/>
                  </a:lnTo>
                  <a:lnTo>
                    <a:pt x="56731" y="199028"/>
                  </a:lnTo>
                  <a:lnTo>
                    <a:pt x="57093" y="197202"/>
                  </a:lnTo>
                  <a:lnTo>
                    <a:pt x="57450" y="195376"/>
                  </a:lnTo>
                  <a:lnTo>
                    <a:pt x="57803" y="193550"/>
                  </a:lnTo>
                  <a:lnTo>
                    <a:pt x="58150" y="191724"/>
                  </a:lnTo>
                  <a:lnTo>
                    <a:pt x="58493" y="189898"/>
                  </a:lnTo>
                  <a:lnTo>
                    <a:pt x="58830" y="188072"/>
                  </a:lnTo>
                  <a:lnTo>
                    <a:pt x="59164" y="186246"/>
                  </a:lnTo>
                  <a:lnTo>
                    <a:pt x="59492" y="184420"/>
                  </a:lnTo>
                  <a:lnTo>
                    <a:pt x="59815" y="182594"/>
                  </a:lnTo>
                  <a:lnTo>
                    <a:pt x="60134" y="180768"/>
                  </a:lnTo>
                  <a:lnTo>
                    <a:pt x="60448" y="178942"/>
                  </a:lnTo>
                  <a:lnTo>
                    <a:pt x="60758" y="177116"/>
                  </a:lnTo>
                  <a:lnTo>
                    <a:pt x="61063" y="175290"/>
                  </a:lnTo>
                  <a:lnTo>
                    <a:pt x="61363" y="173464"/>
                  </a:lnTo>
                  <a:lnTo>
                    <a:pt x="61659" y="171638"/>
                  </a:lnTo>
                  <a:lnTo>
                    <a:pt x="61951" y="169812"/>
                  </a:lnTo>
                  <a:lnTo>
                    <a:pt x="62238" y="167987"/>
                  </a:lnTo>
                  <a:lnTo>
                    <a:pt x="62521" y="166161"/>
                  </a:lnTo>
                  <a:lnTo>
                    <a:pt x="62799" y="164335"/>
                  </a:lnTo>
                  <a:lnTo>
                    <a:pt x="63075" y="162509"/>
                  </a:lnTo>
                  <a:lnTo>
                    <a:pt x="63345" y="160683"/>
                  </a:lnTo>
                  <a:lnTo>
                    <a:pt x="63612" y="158857"/>
                  </a:lnTo>
                  <a:lnTo>
                    <a:pt x="63874" y="157031"/>
                  </a:lnTo>
                  <a:lnTo>
                    <a:pt x="64134" y="155205"/>
                  </a:lnTo>
                  <a:lnTo>
                    <a:pt x="64389" y="153379"/>
                  </a:lnTo>
                  <a:lnTo>
                    <a:pt x="64642" y="151553"/>
                  </a:lnTo>
                  <a:lnTo>
                    <a:pt x="64889" y="149727"/>
                  </a:lnTo>
                  <a:lnTo>
                    <a:pt x="65135" y="147901"/>
                  </a:lnTo>
                  <a:lnTo>
                    <a:pt x="65375" y="146075"/>
                  </a:lnTo>
                  <a:lnTo>
                    <a:pt x="65615" y="144249"/>
                  </a:lnTo>
                  <a:lnTo>
                    <a:pt x="65849" y="142423"/>
                  </a:lnTo>
                  <a:lnTo>
                    <a:pt x="66083" y="140597"/>
                  </a:lnTo>
                  <a:lnTo>
                    <a:pt x="66312" y="138771"/>
                  </a:lnTo>
                  <a:lnTo>
                    <a:pt x="66540" y="136945"/>
                  </a:lnTo>
                  <a:lnTo>
                    <a:pt x="66763" y="135120"/>
                  </a:lnTo>
                  <a:lnTo>
                    <a:pt x="66986" y="133294"/>
                  </a:lnTo>
                  <a:lnTo>
                    <a:pt x="67204" y="131468"/>
                  </a:lnTo>
                  <a:lnTo>
                    <a:pt x="67423" y="129642"/>
                  </a:lnTo>
                  <a:lnTo>
                    <a:pt x="67637" y="127816"/>
                  </a:lnTo>
                  <a:lnTo>
                    <a:pt x="67851" y="125990"/>
                  </a:lnTo>
                  <a:lnTo>
                    <a:pt x="68061" y="124164"/>
                  </a:lnTo>
                  <a:lnTo>
                    <a:pt x="68272" y="122338"/>
                  </a:lnTo>
                  <a:lnTo>
                    <a:pt x="68479" y="120512"/>
                  </a:lnTo>
                  <a:lnTo>
                    <a:pt x="68686" y="118686"/>
                  </a:lnTo>
                  <a:lnTo>
                    <a:pt x="68890" y="116860"/>
                  </a:lnTo>
                  <a:lnTo>
                    <a:pt x="69095" y="115034"/>
                  </a:lnTo>
                  <a:lnTo>
                    <a:pt x="69297" y="113208"/>
                  </a:lnTo>
                  <a:lnTo>
                    <a:pt x="69499" y="111382"/>
                  </a:lnTo>
                  <a:lnTo>
                    <a:pt x="69700" y="109556"/>
                  </a:lnTo>
                  <a:lnTo>
                    <a:pt x="69900" y="107730"/>
                  </a:lnTo>
                  <a:lnTo>
                    <a:pt x="70100" y="105904"/>
                  </a:lnTo>
                  <a:lnTo>
                    <a:pt x="70299" y="104078"/>
                  </a:lnTo>
                  <a:lnTo>
                    <a:pt x="70498" y="102252"/>
                  </a:lnTo>
                  <a:lnTo>
                    <a:pt x="70697" y="100427"/>
                  </a:lnTo>
                  <a:lnTo>
                    <a:pt x="70896" y="98601"/>
                  </a:lnTo>
                  <a:lnTo>
                    <a:pt x="71094" y="96775"/>
                  </a:lnTo>
                  <a:lnTo>
                    <a:pt x="71293" y="94949"/>
                  </a:lnTo>
                  <a:lnTo>
                    <a:pt x="71492" y="93123"/>
                  </a:lnTo>
                  <a:lnTo>
                    <a:pt x="71692" y="91297"/>
                  </a:lnTo>
                  <a:lnTo>
                    <a:pt x="71892" y="89471"/>
                  </a:lnTo>
                  <a:lnTo>
                    <a:pt x="72092" y="87645"/>
                  </a:lnTo>
                  <a:lnTo>
                    <a:pt x="72294" y="85819"/>
                  </a:lnTo>
                  <a:lnTo>
                    <a:pt x="72496" y="83993"/>
                  </a:lnTo>
                  <a:lnTo>
                    <a:pt x="72699" y="82167"/>
                  </a:lnTo>
                  <a:lnTo>
                    <a:pt x="72904" y="80341"/>
                  </a:lnTo>
                  <a:lnTo>
                    <a:pt x="73109" y="78515"/>
                  </a:lnTo>
                  <a:lnTo>
                    <a:pt x="73316" y="76689"/>
                  </a:lnTo>
                  <a:lnTo>
                    <a:pt x="73524" y="74863"/>
                  </a:lnTo>
                  <a:lnTo>
                    <a:pt x="73734" y="73037"/>
                  </a:lnTo>
                  <a:lnTo>
                    <a:pt x="73945" y="71211"/>
                  </a:lnTo>
                  <a:lnTo>
                    <a:pt x="74158" y="69385"/>
                  </a:lnTo>
                  <a:lnTo>
                    <a:pt x="74373" y="67560"/>
                  </a:lnTo>
                  <a:lnTo>
                    <a:pt x="74589" y="65734"/>
                  </a:lnTo>
                  <a:lnTo>
                    <a:pt x="74808" y="63908"/>
                  </a:lnTo>
                  <a:lnTo>
                    <a:pt x="75028" y="62082"/>
                  </a:lnTo>
                  <a:lnTo>
                    <a:pt x="75251" y="60256"/>
                  </a:lnTo>
                  <a:lnTo>
                    <a:pt x="75475" y="58430"/>
                  </a:lnTo>
                  <a:lnTo>
                    <a:pt x="75703" y="56604"/>
                  </a:lnTo>
                  <a:lnTo>
                    <a:pt x="75932" y="54778"/>
                  </a:lnTo>
                  <a:lnTo>
                    <a:pt x="76164" y="52952"/>
                  </a:lnTo>
                  <a:lnTo>
                    <a:pt x="76397" y="51126"/>
                  </a:lnTo>
                  <a:lnTo>
                    <a:pt x="76634" y="49300"/>
                  </a:lnTo>
                  <a:lnTo>
                    <a:pt x="76872" y="47474"/>
                  </a:lnTo>
                  <a:lnTo>
                    <a:pt x="77115" y="45648"/>
                  </a:lnTo>
                  <a:lnTo>
                    <a:pt x="77358" y="43822"/>
                  </a:lnTo>
                  <a:lnTo>
                    <a:pt x="77606" y="41996"/>
                  </a:lnTo>
                  <a:lnTo>
                    <a:pt x="77853" y="40170"/>
                  </a:lnTo>
                  <a:lnTo>
                    <a:pt x="78107" y="38344"/>
                  </a:lnTo>
                  <a:lnTo>
                    <a:pt x="78360" y="36518"/>
                  </a:lnTo>
                  <a:lnTo>
                    <a:pt x="78619" y="34692"/>
                  </a:lnTo>
                  <a:lnTo>
                    <a:pt x="78878" y="32867"/>
                  </a:lnTo>
                  <a:lnTo>
                    <a:pt x="79143" y="31041"/>
                  </a:lnTo>
                  <a:lnTo>
                    <a:pt x="79407" y="29215"/>
                  </a:lnTo>
                  <a:lnTo>
                    <a:pt x="79677" y="27389"/>
                  </a:lnTo>
                  <a:lnTo>
                    <a:pt x="79948" y="25563"/>
                  </a:lnTo>
                  <a:lnTo>
                    <a:pt x="80223" y="23737"/>
                  </a:lnTo>
                  <a:lnTo>
                    <a:pt x="80499" y="21911"/>
                  </a:lnTo>
                  <a:lnTo>
                    <a:pt x="80780" y="20085"/>
                  </a:lnTo>
                  <a:lnTo>
                    <a:pt x="81061" y="18259"/>
                  </a:lnTo>
                  <a:lnTo>
                    <a:pt x="81348" y="16433"/>
                  </a:lnTo>
                  <a:lnTo>
                    <a:pt x="81635" y="14607"/>
                  </a:lnTo>
                  <a:lnTo>
                    <a:pt x="81927" y="12781"/>
                  </a:lnTo>
                  <a:lnTo>
                    <a:pt x="82219" y="10955"/>
                  </a:lnTo>
                  <a:lnTo>
                    <a:pt x="82516" y="9129"/>
                  </a:lnTo>
                  <a:lnTo>
                    <a:pt x="82815" y="7303"/>
                  </a:lnTo>
                  <a:lnTo>
                    <a:pt x="83116" y="5477"/>
                  </a:lnTo>
                  <a:lnTo>
                    <a:pt x="83420" y="3651"/>
                  </a:lnTo>
                  <a:lnTo>
                    <a:pt x="83727" y="1825"/>
                  </a:lnTo>
                  <a:lnTo>
                    <a:pt x="84035" y="0"/>
                  </a:lnTo>
                  <a:lnTo>
                    <a:pt x="156931" y="0"/>
                  </a:lnTo>
                  <a:lnTo>
                    <a:pt x="157239" y="1825"/>
                  </a:lnTo>
                  <a:lnTo>
                    <a:pt x="157546" y="3651"/>
                  </a:lnTo>
                  <a:lnTo>
                    <a:pt x="157850" y="5477"/>
                  </a:lnTo>
                  <a:lnTo>
                    <a:pt x="158152" y="7303"/>
                  </a:lnTo>
                  <a:lnTo>
                    <a:pt x="158450" y="9129"/>
                  </a:lnTo>
                  <a:lnTo>
                    <a:pt x="158747" y="10955"/>
                  </a:lnTo>
                  <a:lnTo>
                    <a:pt x="159040" y="12781"/>
                  </a:lnTo>
                  <a:lnTo>
                    <a:pt x="159331" y="14607"/>
                  </a:lnTo>
                  <a:lnTo>
                    <a:pt x="159618" y="16433"/>
                  </a:lnTo>
                  <a:lnTo>
                    <a:pt x="159905" y="18259"/>
                  </a:lnTo>
                  <a:lnTo>
                    <a:pt x="160186" y="20085"/>
                  </a:lnTo>
                  <a:lnTo>
                    <a:pt x="160467" y="21911"/>
                  </a:lnTo>
                  <a:lnTo>
                    <a:pt x="160743" y="23737"/>
                  </a:lnTo>
                  <a:lnTo>
                    <a:pt x="161019" y="25563"/>
                  </a:lnTo>
                  <a:lnTo>
                    <a:pt x="161289" y="27389"/>
                  </a:lnTo>
                  <a:lnTo>
                    <a:pt x="161559" y="29215"/>
                  </a:lnTo>
                  <a:lnTo>
                    <a:pt x="161823" y="31041"/>
                  </a:lnTo>
                  <a:lnTo>
                    <a:pt x="162088" y="32867"/>
                  </a:lnTo>
                  <a:lnTo>
                    <a:pt x="162347" y="34692"/>
                  </a:lnTo>
                  <a:lnTo>
                    <a:pt x="162606" y="36518"/>
                  </a:lnTo>
                  <a:lnTo>
                    <a:pt x="162859" y="38344"/>
                  </a:lnTo>
                  <a:lnTo>
                    <a:pt x="163113" y="40170"/>
                  </a:lnTo>
                  <a:lnTo>
                    <a:pt x="163361" y="41996"/>
                  </a:lnTo>
                  <a:lnTo>
                    <a:pt x="163609" y="43822"/>
                  </a:lnTo>
                  <a:lnTo>
                    <a:pt x="163851" y="45648"/>
                  </a:lnTo>
                  <a:lnTo>
                    <a:pt x="164094" y="47474"/>
                  </a:lnTo>
                  <a:lnTo>
                    <a:pt x="164332" y="49300"/>
                  </a:lnTo>
                  <a:lnTo>
                    <a:pt x="164569" y="51126"/>
                  </a:lnTo>
                  <a:lnTo>
                    <a:pt x="164802" y="52952"/>
                  </a:lnTo>
                  <a:lnTo>
                    <a:pt x="165035" y="54778"/>
                  </a:lnTo>
                  <a:lnTo>
                    <a:pt x="165263" y="56604"/>
                  </a:lnTo>
                  <a:lnTo>
                    <a:pt x="165491" y="58430"/>
                  </a:lnTo>
                  <a:lnTo>
                    <a:pt x="165715" y="60256"/>
                  </a:lnTo>
                  <a:lnTo>
                    <a:pt x="165938" y="62082"/>
                  </a:lnTo>
                  <a:lnTo>
                    <a:pt x="166158" y="63908"/>
                  </a:lnTo>
                  <a:lnTo>
                    <a:pt x="166377" y="65734"/>
                  </a:lnTo>
                  <a:lnTo>
                    <a:pt x="166593" y="67560"/>
                  </a:lnTo>
                  <a:lnTo>
                    <a:pt x="166808" y="69385"/>
                  </a:lnTo>
                  <a:lnTo>
                    <a:pt x="167021" y="71211"/>
                  </a:lnTo>
                  <a:lnTo>
                    <a:pt x="167232" y="73037"/>
                  </a:lnTo>
                  <a:lnTo>
                    <a:pt x="167442" y="74863"/>
                  </a:lnTo>
                  <a:lnTo>
                    <a:pt x="167650" y="76689"/>
                  </a:lnTo>
                  <a:lnTo>
                    <a:pt x="167857" y="78515"/>
                  </a:lnTo>
                  <a:lnTo>
                    <a:pt x="168062" y="80341"/>
                  </a:lnTo>
                  <a:lnTo>
                    <a:pt x="168267" y="82167"/>
                  </a:lnTo>
                  <a:lnTo>
                    <a:pt x="168470" y="83993"/>
                  </a:lnTo>
                  <a:lnTo>
                    <a:pt x="168672" y="85819"/>
                  </a:lnTo>
                  <a:lnTo>
                    <a:pt x="168874" y="87645"/>
                  </a:lnTo>
                  <a:lnTo>
                    <a:pt x="169074" y="89471"/>
                  </a:lnTo>
                  <a:lnTo>
                    <a:pt x="169274" y="91297"/>
                  </a:lnTo>
                  <a:lnTo>
                    <a:pt x="169474" y="93123"/>
                  </a:lnTo>
                  <a:lnTo>
                    <a:pt x="169673" y="94949"/>
                  </a:lnTo>
                  <a:lnTo>
                    <a:pt x="169872" y="96775"/>
                  </a:lnTo>
                  <a:lnTo>
                    <a:pt x="170071" y="98601"/>
                  </a:lnTo>
                  <a:lnTo>
                    <a:pt x="170269" y="100427"/>
                  </a:lnTo>
                  <a:lnTo>
                    <a:pt x="170468" y="102252"/>
                  </a:lnTo>
                  <a:lnTo>
                    <a:pt x="170667" y="104078"/>
                  </a:lnTo>
                  <a:lnTo>
                    <a:pt x="170866" y="105904"/>
                  </a:lnTo>
                  <a:lnTo>
                    <a:pt x="171066" y="107730"/>
                  </a:lnTo>
                  <a:lnTo>
                    <a:pt x="171266" y="109556"/>
                  </a:lnTo>
                  <a:lnTo>
                    <a:pt x="171467" y="111382"/>
                  </a:lnTo>
                  <a:lnTo>
                    <a:pt x="171669" y="113208"/>
                  </a:lnTo>
                  <a:lnTo>
                    <a:pt x="171871" y="115034"/>
                  </a:lnTo>
                  <a:lnTo>
                    <a:pt x="172076" y="116860"/>
                  </a:lnTo>
                  <a:lnTo>
                    <a:pt x="172280" y="118686"/>
                  </a:lnTo>
                  <a:lnTo>
                    <a:pt x="172487" y="120512"/>
                  </a:lnTo>
                  <a:lnTo>
                    <a:pt x="172695" y="122338"/>
                  </a:lnTo>
                  <a:lnTo>
                    <a:pt x="172905" y="124164"/>
                  </a:lnTo>
                  <a:lnTo>
                    <a:pt x="173115" y="125990"/>
                  </a:lnTo>
                  <a:lnTo>
                    <a:pt x="173329" y="127816"/>
                  </a:lnTo>
                  <a:lnTo>
                    <a:pt x="173543" y="129642"/>
                  </a:lnTo>
                  <a:lnTo>
                    <a:pt x="173762" y="131468"/>
                  </a:lnTo>
                  <a:lnTo>
                    <a:pt x="173980" y="133294"/>
                  </a:lnTo>
                  <a:lnTo>
                    <a:pt x="174203" y="135120"/>
                  </a:lnTo>
                  <a:lnTo>
                    <a:pt x="174426" y="136945"/>
                  </a:lnTo>
                  <a:lnTo>
                    <a:pt x="174654" y="138771"/>
                  </a:lnTo>
                  <a:lnTo>
                    <a:pt x="174883" y="140597"/>
                  </a:lnTo>
                  <a:lnTo>
                    <a:pt x="175117" y="142423"/>
                  </a:lnTo>
                  <a:lnTo>
                    <a:pt x="175351" y="144249"/>
                  </a:lnTo>
                  <a:lnTo>
                    <a:pt x="175591" y="146075"/>
                  </a:lnTo>
                  <a:lnTo>
                    <a:pt x="175831" y="147901"/>
                  </a:lnTo>
                  <a:lnTo>
                    <a:pt x="176077" y="149727"/>
                  </a:lnTo>
                  <a:lnTo>
                    <a:pt x="176324" y="151553"/>
                  </a:lnTo>
                  <a:lnTo>
                    <a:pt x="176577" y="153379"/>
                  </a:lnTo>
                  <a:lnTo>
                    <a:pt x="176832" y="155205"/>
                  </a:lnTo>
                  <a:lnTo>
                    <a:pt x="177092" y="157031"/>
                  </a:lnTo>
                  <a:lnTo>
                    <a:pt x="177354" y="158857"/>
                  </a:lnTo>
                  <a:lnTo>
                    <a:pt x="177621" y="160683"/>
                  </a:lnTo>
                  <a:lnTo>
                    <a:pt x="177891" y="162509"/>
                  </a:lnTo>
                  <a:lnTo>
                    <a:pt x="178167" y="164335"/>
                  </a:lnTo>
                  <a:lnTo>
                    <a:pt x="178445" y="166161"/>
                  </a:lnTo>
                  <a:lnTo>
                    <a:pt x="178728" y="167987"/>
                  </a:lnTo>
                  <a:lnTo>
                    <a:pt x="179015" y="169812"/>
                  </a:lnTo>
                  <a:lnTo>
                    <a:pt x="179307" y="171638"/>
                  </a:lnTo>
                  <a:lnTo>
                    <a:pt x="179603" y="173464"/>
                  </a:lnTo>
                  <a:lnTo>
                    <a:pt x="179904" y="175290"/>
                  </a:lnTo>
                  <a:lnTo>
                    <a:pt x="180208" y="177116"/>
                  </a:lnTo>
                  <a:lnTo>
                    <a:pt x="180518" y="178942"/>
                  </a:lnTo>
                  <a:lnTo>
                    <a:pt x="180832" y="180768"/>
                  </a:lnTo>
                  <a:lnTo>
                    <a:pt x="181151" y="182594"/>
                  </a:lnTo>
                  <a:lnTo>
                    <a:pt x="181474" y="184420"/>
                  </a:lnTo>
                  <a:lnTo>
                    <a:pt x="181802" y="186246"/>
                  </a:lnTo>
                  <a:lnTo>
                    <a:pt x="182136" y="188072"/>
                  </a:lnTo>
                  <a:lnTo>
                    <a:pt x="182473" y="189898"/>
                  </a:lnTo>
                  <a:lnTo>
                    <a:pt x="182816" y="191724"/>
                  </a:lnTo>
                  <a:lnTo>
                    <a:pt x="183163" y="193550"/>
                  </a:lnTo>
                  <a:lnTo>
                    <a:pt x="183516" y="195376"/>
                  </a:lnTo>
                  <a:lnTo>
                    <a:pt x="183873" y="197202"/>
                  </a:lnTo>
                  <a:lnTo>
                    <a:pt x="184236" y="199028"/>
                  </a:lnTo>
                  <a:lnTo>
                    <a:pt x="184602" y="200854"/>
                  </a:lnTo>
                  <a:lnTo>
                    <a:pt x="184975" y="202680"/>
                  </a:lnTo>
                  <a:lnTo>
                    <a:pt x="185350" y="204505"/>
                  </a:lnTo>
                  <a:lnTo>
                    <a:pt x="185733" y="206331"/>
                  </a:lnTo>
                  <a:lnTo>
                    <a:pt x="186118" y="208157"/>
                  </a:lnTo>
                  <a:lnTo>
                    <a:pt x="186511" y="209983"/>
                  </a:lnTo>
                  <a:lnTo>
                    <a:pt x="186906" y="211809"/>
                  </a:lnTo>
                  <a:lnTo>
                    <a:pt x="187308" y="213635"/>
                  </a:lnTo>
                  <a:lnTo>
                    <a:pt x="187712" y="215461"/>
                  </a:lnTo>
                  <a:lnTo>
                    <a:pt x="188124" y="217287"/>
                  </a:lnTo>
                  <a:lnTo>
                    <a:pt x="188538" y="219113"/>
                  </a:lnTo>
                  <a:lnTo>
                    <a:pt x="188959" y="220939"/>
                  </a:lnTo>
                  <a:lnTo>
                    <a:pt x="189382" y="222765"/>
                  </a:lnTo>
                  <a:lnTo>
                    <a:pt x="189812" y="224591"/>
                  </a:lnTo>
                  <a:lnTo>
                    <a:pt x="190244" y="226417"/>
                  </a:lnTo>
                  <a:lnTo>
                    <a:pt x="190684" y="228243"/>
                  </a:lnTo>
                  <a:lnTo>
                    <a:pt x="191123" y="230069"/>
                  </a:lnTo>
                  <a:lnTo>
                    <a:pt x="191572" y="231895"/>
                  </a:lnTo>
                  <a:lnTo>
                    <a:pt x="192021" y="233721"/>
                  </a:lnTo>
                  <a:lnTo>
                    <a:pt x="192477" y="235547"/>
                  </a:lnTo>
                  <a:lnTo>
                    <a:pt x="192934" y="237372"/>
                  </a:lnTo>
                  <a:lnTo>
                    <a:pt x="193399" y="239198"/>
                  </a:lnTo>
                  <a:lnTo>
                    <a:pt x="193864" y="241024"/>
                  </a:lnTo>
                  <a:lnTo>
                    <a:pt x="194335" y="242850"/>
                  </a:lnTo>
                  <a:lnTo>
                    <a:pt x="194808" y="244676"/>
                  </a:lnTo>
                  <a:lnTo>
                    <a:pt x="195287" y="246502"/>
                  </a:lnTo>
                  <a:lnTo>
                    <a:pt x="195767" y="248328"/>
                  </a:lnTo>
                  <a:lnTo>
                    <a:pt x="196253" y="250154"/>
                  </a:lnTo>
                  <a:lnTo>
                    <a:pt x="196740" y="251980"/>
                  </a:lnTo>
                  <a:lnTo>
                    <a:pt x="197231" y="253806"/>
                  </a:lnTo>
                  <a:lnTo>
                    <a:pt x="197725" y="255632"/>
                  </a:lnTo>
                  <a:lnTo>
                    <a:pt x="198222" y="257458"/>
                  </a:lnTo>
                  <a:lnTo>
                    <a:pt x="198721" y="259284"/>
                  </a:lnTo>
                  <a:lnTo>
                    <a:pt x="199224" y="261110"/>
                  </a:lnTo>
                  <a:lnTo>
                    <a:pt x="199729" y="262936"/>
                  </a:lnTo>
                  <a:lnTo>
                    <a:pt x="200237" y="264762"/>
                  </a:lnTo>
                  <a:lnTo>
                    <a:pt x="200746" y="266588"/>
                  </a:lnTo>
                  <a:lnTo>
                    <a:pt x="201258" y="268414"/>
                  </a:lnTo>
                  <a:lnTo>
                    <a:pt x="201772" y="270240"/>
                  </a:lnTo>
                  <a:lnTo>
                    <a:pt x="202288" y="272065"/>
                  </a:lnTo>
                  <a:lnTo>
                    <a:pt x="202806" y="273891"/>
                  </a:lnTo>
                  <a:lnTo>
                    <a:pt x="203325" y="275717"/>
                  </a:lnTo>
                  <a:lnTo>
                    <a:pt x="203846" y="277543"/>
                  </a:lnTo>
                  <a:lnTo>
                    <a:pt x="204368" y="279369"/>
                  </a:lnTo>
                  <a:lnTo>
                    <a:pt x="204891" y="281195"/>
                  </a:lnTo>
                  <a:lnTo>
                    <a:pt x="205415" y="283021"/>
                  </a:lnTo>
                  <a:lnTo>
                    <a:pt x="205941" y="284847"/>
                  </a:lnTo>
                  <a:lnTo>
                    <a:pt x="206467" y="286673"/>
                  </a:lnTo>
                  <a:lnTo>
                    <a:pt x="206993" y="288499"/>
                  </a:lnTo>
                  <a:lnTo>
                    <a:pt x="207521" y="290325"/>
                  </a:lnTo>
                  <a:lnTo>
                    <a:pt x="208048" y="292151"/>
                  </a:lnTo>
                  <a:lnTo>
                    <a:pt x="208576" y="293977"/>
                  </a:lnTo>
                  <a:lnTo>
                    <a:pt x="209103" y="295803"/>
                  </a:lnTo>
                  <a:lnTo>
                    <a:pt x="209631" y="297629"/>
                  </a:lnTo>
                  <a:lnTo>
                    <a:pt x="210158" y="299455"/>
                  </a:lnTo>
                  <a:lnTo>
                    <a:pt x="210685" y="301281"/>
                  </a:lnTo>
                  <a:lnTo>
                    <a:pt x="211211" y="303107"/>
                  </a:lnTo>
                  <a:lnTo>
                    <a:pt x="211737" y="304932"/>
                  </a:lnTo>
                  <a:lnTo>
                    <a:pt x="212261" y="306758"/>
                  </a:lnTo>
                  <a:lnTo>
                    <a:pt x="212785" y="308584"/>
                  </a:lnTo>
                  <a:lnTo>
                    <a:pt x="213306" y="310410"/>
                  </a:lnTo>
                  <a:lnTo>
                    <a:pt x="213828" y="312236"/>
                  </a:lnTo>
                  <a:lnTo>
                    <a:pt x="214347" y="314062"/>
                  </a:lnTo>
                  <a:lnTo>
                    <a:pt x="214865" y="315888"/>
                  </a:lnTo>
                  <a:lnTo>
                    <a:pt x="215380" y="317714"/>
                  </a:lnTo>
                  <a:lnTo>
                    <a:pt x="215895" y="319540"/>
                  </a:lnTo>
                  <a:lnTo>
                    <a:pt x="216406" y="321366"/>
                  </a:lnTo>
                  <a:lnTo>
                    <a:pt x="216916" y="323192"/>
                  </a:lnTo>
                  <a:lnTo>
                    <a:pt x="217422" y="325018"/>
                  </a:lnTo>
                  <a:lnTo>
                    <a:pt x="217928" y="326844"/>
                  </a:lnTo>
                  <a:lnTo>
                    <a:pt x="218428" y="328670"/>
                  </a:lnTo>
                  <a:lnTo>
                    <a:pt x="218929" y="330496"/>
                  </a:lnTo>
                  <a:lnTo>
                    <a:pt x="219423" y="332322"/>
                  </a:lnTo>
                  <a:lnTo>
                    <a:pt x="219917" y="334148"/>
                  </a:lnTo>
                  <a:lnTo>
                    <a:pt x="220405" y="335974"/>
                  </a:lnTo>
                  <a:lnTo>
                    <a:pt x="220893" y="337800"/>
                  </a:lnTo>
                  <a:lnTo>
                    <a:pt x="221374" y="339625"/>
                  </a:lnTo>
                  <a:lnTo>
                    <a:pt x="221854" y="341451"/>
                  </a:lnTo>
                  <a:lnTo>
                    <a:pt x="222327" y="343277"/>
                  </a:lnTo>
                  <a:lnTo>
                    <a:pt x="222799" y="345103"/>
                  </a:lnTo>
                  <a:lnTo>
                    <a:pt x="223265" y="346929"/>
                  </a:lnTo>
                  <a:lnTo>
                    <a:pt x="223728" y="348755"/>
                  </a:lnTo>
                  <a:lnTo>
                    <a:pt x="224186" y="350581"/>
                  </a:lnTo>
                  <a:lnTo>
                    <a:pt x="224640" y="352407"/>
                  </a:lnTo>
                  <a:lnTo>
                    <a:pt x="225088" y="354233"/>
                  </a:lnTo>
                  <a:lnTo>
                    <a:pt x="225533" y="356059"/>
                  </a:lnTo>
                  <a:lnTo>
                    <a:pt x="225972" y="357885"/>
                  </a:lnTo>
                  <a:lnTo>
                    <a:pt x="226407" y="359711"/>
                  </a:lnTo>
                  <a:lnTo>
                    <a:pt x="226836" y="361537"/>
                  </a:lnTo>
                  <a:lnTo>
                    <a:pt x="227261" y="363363"/>
                  </a:lnTo>
                  <a:lnTo>
                    <a:pt x="227679" y="365189"/>
                  </a:lnTo>
                  <a:lnTo>
                    <a:pt x="228093" y="367015"/>
                  </a:lnTo>
                  <a:lnTo>
                    <a:pt x="228501" y="368841"/>
                  </a:lnTo>
                  <a:lnTo>
                    <a:pt x="228903" y="370667"/>
                  </a:lnTo>
                  <a:lnTo>
                    <a:pt x="229300" y="372493"/>
                  </a:lnTo>
                  <a:lnTo>
                    <a:pt x="229690" y="374318"/>
                  </a:lnTo>
                  <a:lnTo>
                    <a:pt x="230075" y="376144"/>
                  </a:lnTo>
                  <a:lnTo>
                    <a:pt x="230454" y="377970"/>
                  </a:lnTo>
                  <a:lnTo>
                    <a:pt x="230827" y="379796"/>
                  </a:lnTo>
                  <a:lnTo>
                    <a:pt x="231193" y="381622"/>
                  </a:lnTo>
                  <a:lnTo>
                    <a:pt x="231554" y="383448"/>
                  </a:lnTo>
                  <a:lnTo>
                    <a:pt x="231908" y="385274"/>
                  </a:lnTo>
                  <a:lnTo>
                    <a:pt x="232256" y="387100"/>
                  </a:lnTo>
                  <a:lnTo>
                    <a:pt x="232596" y="388926"/>
                  </a:lnTo>
                  <a:lnTo>
                    <a:pt x="232932" y="390752"/>
                  </a:lnTo>
                  <a:lnTo>
                    <a:pt x="233259" y="392578"/>
                  </a:lnTo>
                  <a:lnTo>
                    <a:pt x="233582" y="394404"/>
                  </a:lnTo>
                  <a:lnTo>
                    <a:pt x="233895" y="396230"/>
                  </a:lnTo>
                  <a:lnTo>
                    <a:pt x="234205" y="398056"/>
                  </a:lnTo>
                  <a:lnTo>
                    <a:pt x="234504" y="399882"/>
                  </a:lnTo>
                  <a:lnTo>
                    <a:pt x="234801" y="401708"/>
                  </a:lnTo>
                  <a:lnTo>
                    <a:pt x="235086" y="403534"/>
                  </a:lnTo>
                  <a:lnTo>
                    <a:pt x="235369" y="405360"/>
                  </a:lnTo>
                  <a:lnTo>
                    <a:pt x="235639" y="407185"/>
                  </a:lnTo>
                  <a:lnTo>
                    <a:pt x="235909" y="409011"/>
                  </a:lnTo>
                  <a:lnTo>
                    <a:pt x="236165" y="410837"/>
                  </a:lnTo>
                  <a:lnTo>
                    <a:pt x="236421" y="412663"/>
                  </a:lnTo>
                  <a:lnTo>
                    <a:pt x="236663" y="414489"/>
                  </a:lnTo>
                  <a:lnTo>
                    <a:pt x="236904" y="416315"/>
                  </a:lnTo>
                  <a:lnTo>
                    <a:pt x="237132" y="418141"/>
                  </a:lnTo>
                  <a:lnTo>
                    <a:pt x="237360" y="419967"/>
                  </a:lnTo>
                  <a:lnTo>
                    <a:pt x="237573" y="421793"/>
                  </a:lnTo>
                  <a:lnTo>
                    <a:pt x="237786" y="423619"/>
                  </a:lnTo>
                  <a:lnTo>
                    <a:pt x="237985" y="425445"/>
                  </a:lnTo>
                  <a:lnTo>
                    <a:pt x="238184" y="427271"/>
                  </a:lnTo>
                  <a:lnTo>
                    <a:pt x="238370" y="429097"/>
                  </a:lnTo>
                  <a:lnTo>
                    <a:pt x="238554" y="430923"/>
                  </a:lnTo>
                  <a:lnTo>
                    <a:pt x="238725" y="432749"/>
                  </a:lnTo>
                  <a:lnTo>
                    <a:pt x="238895" y="434575"/>
                  </a:lnTo>
                  <a:lnTo>
                    <a:pt x="239053" y="436401"/>
                  </a:lnTo>
                  <a:lnTo>
                    <a:pt x="239209" y="438227"/>
                  </a:lnTo>
                  <a:lnTo>
                    <a:pt x="239353" y="440053"/>
                  </a:lnTo>
                  <a:lnTo>
                    <a:pt x="239495" y="441878"/>
                  </a:lnTo>
                  <a:lnTo>
                    <a:pt x="239626" y="443704"/>
                  </a:lnTo>
                  <a:lnTo>
                    <a:pt x="239754" y="445530"/>
                  </a:lnTo>
                  <a:lnTo>
                    <a:pt x="239871" y="447356"/>
                  </a:lnTo>
                  <a:lnTo>
                    <a:pt x="239985" y="449182"/>
                  </a:lnTo>
                  <a:lnTo>
                    <a:pt x="240090" y="451008"/>
                  </a:lnTo>
                  <a:lnTo>
                    <a:pt x="240191" y="452834"/>
                  </a:lnTo>
                  <a:lnTo>
                    <a:pt x="240283" y="454660"/>
                  </a:lnTo>
                  <a:lnTo>
                    <a:pt x="240371" y="456486"/>
                  </a:lnTo>
                  <a:lnTo>
                    <a:pt x="240450" y="458312"/>
                  </a:lnTo>
                  <a:lnTo>
                    <a:pt x="240525" y="460138"/>
                  </a:lnTo>
                  <a:lnTo>
                    <a:pt x="240593" y="461964"/>
                  </a:lnTo>
                  <a:lnTo>
                    <a:pt x="240655" y="463790"/>
                  </a:lnTo>
                  <a:lnTo>
                    <a:pt x="240711" y="465616"/>
                  </a:lnTo>
                  <a:lnTo>
                    <a:pt x="240761" y="467442"/>
                  </a:lnTo>
                  <a:lnTo>
                    <a:pt x="240806" y="469268"/>
                  </a:lnTo>
                  <a:lnTo>
                    <a:pt x="240844" y="471094"/>
                  </a:lnTo>
                  <a:lnTo>
                    <a:pt x="240878" y="472920"/>
                  </a:lnTo>
                  <a:lnTo>
                    <a:pt x="240905" y="474745"/>
                  </a:lnTo>
                  <a:lnTo>
                    <a:pt x="240928" y="476571"/>
                  </a:lnTo>
                  <a:lnTo>
                    <a:pt x="240944" y="478397"/>
                  </a:lnTo>
                  <a:lnTo>
                    <a:pt x="240957" y="480223"/>
                  </a:lnTo>
                  <a:lnTo>
                    <a:pt x="240963" y="482049"/>
                  </a:lnTo>
                  <a:lnTo>
                    <a:pt x="240967" y="483875"/>
                  </a:lnTo>
                  <a:lnTo>
                    <a:pt x="240963" y="485701"/>
                  </a:lnTo>
                  <a:lnTo>
                    <a:pt x="240957" y="487527"/>
                  </a:lnTo>
                  <a:lnTo>
                    <a:pt x="240944" y="489353"/>
                  </a:lnTo>
                  <a:lnTo>
                    <a:pt x="240929" y="491179"/>
                  </a:lnTo>
                  <a:lnTo>
                    <a:pt x="240908" y="493005"/>
                  </a:lnTo>
                  <a:lnTo>
                    <a:pt x="240885" y="494831"/>
                  </a:lnTo>
                  <a:lnTo>
                    <a:pt x="240856" y="496657"/>
                  </a:lnTo>
                  <a:lnTo>
                    <a:pt x="240825" y="498483"/>
                  </a:lnTo>
                  <a:lnTo>
                    <a:pt x="240788" y="500309"/>
                  </a:lnTo>
                  <a:lnTo>
                    <a:pt x="240750" y="502135"/>
                  </a:lnTo>
                  <a:lnTo>
                    <a:pt x="240706" y="503961"/>
                  </a:lnTo>
                  <a:lnTo>
                    <a:pt x="240662" y="505787"/>
                  </a:lnTo>
                  <a:lnTo>
                    <a:pt x="240612" y="507613"/>
                  </a:lnTo>
                  <a:lnTo>
                    <a:pt x="240561" y="509438"/>
                  </a:lnTo>
                  <a:lnTo>
                    <a:pt x="240505" y="511264"/>
                  </a:lnTo>
                  <a:lnTo>
                    <a:pt x="240449" y="513090"/>
                  </a:lnTo>
                  <a:lnTo>
                    <a:pt x="240388" y="514916"/>
                  </a:lnTo>
                  <a:lnTo>
                    <a:pt x="240327" y="516742"/>
                  </a:lnTo>
                  <a:lnTo>
                    <a:pt x="240262" y="518568"/>
                  </a:lnTo>
                  <a:lnTo>
                    <a:pt x="240196" y="520394"/>
                  </a:lnTo>
                  <a:lnTo>
                    <a:pt x="240127" y="522220"/>
                  </a:lnTo>
                  <a:lnTo>
                    <a:pt x="240058" y="524046"/>
                  </a:lnTo>
                  <a:lnTo>
                    <a:pt x="239986" y="525872"/>
                  </a:lnTo>
                  <a:lnTo>
                    <a:pt x="239913" y="527698"/>
                  </a:lnTo>
                  <a:lnTo>
                    <a:pt x="239838" y="529524"/>
                  </a:lnTo>
                  <a:lnTo>
                    <a:pt x="239763" y="531350"/>
                  </a:lnTo>
                  <a:lnTo>
                    <a:pt x="239686" y="533176"/>
                  </a:lnTo>
                  <a:lnTo>
                    <a:pt x="239608" y="535002"/>
                  </a:lnTo>
                  <a:lnTo>
                    <a:pt x="239530" y="536828"/>
                  </a:lnTo>
                  <a:lnTo>
                    <a:pt x="239451" y="538654"/>
                  </a:lnTo>
                  <a:lnTo>
                    <a:pt x="239371" y="540480"/>
                  </a:lnTo>
                  <a:lnTo>
                    <a:pt x="239291" y="542305"/>
                  </a:lnTo>
                  <a:lnTo>
                    <a:pt x="239211" y="544131"/>
                  </a:lnTo>
                  <a:lnTo>
                    <a:pt x="239130" y="545957"/>
                  </a:lnTo>
                  <a:lnTo>
                    <a:pt x="239050" y="547783"/>
                  </a:lnTo>
                  <a:lnTo>
                    <a:pt x="238970" y="549609"/>
                  </a:lnTo>
                  <a:lnTo>
                    <a:pt x="238890" y="551435"/>
                  </a:lnTo>
                  <a:lnTo>
                    <a:pt x="238810" y="553261"/>
                  </a:lnTo>
                  <a:lnTo>
                    <a:pt x="238730" y="555087"/>
                  </a:lnTo>
                  <a:lnTo>
                    <a:pt x="238651" y="556913"/>
                  </a:lnTo>
                  <a:lnTo>
                    <a:pt x="238573" y="558739"/>
                  </a:lnTo>
                  <a:lnTo>
                    <a:pt x="238496" y="560565"/>
                  </a:lnTo>
                  <a:lnTo>
                    <a:pt x="238419" y="562391"/>
                  </a:lnTo>
                  <a:lnTo>
                    <a:pt x="238343" y="564217"/>
                  </a:lnTo>
                  <a:lnTo>
                    <a:pt x="238268" y="566043"/>
                  </a:lnTo>
                  <a:lnTo>
                    <a:pt x="238194" y="567869"/>
                  </a:lnTo>
                  <a:lnTo>
                    <a:pt x="238121" y="569695"/>
                  </a:lnTo>
                  <a:lnTo>
                    <a:pt x="238050" y="571521"/>
                  </a:lnTo>
                  <a:lnTo>
                    <a:pt x="237979" y="573347"/>
                  </a:lnTo>
                  <a:lnTo>
                    <a:pt x="237911" y="575173"/>
                  </a:lnTo>
                  <a:lnTo>
                    <a:pt x="237843" y="576998"/>
                  </a:lnTo>
                  <a:lnTo>
                    <a:pt x="237777" y="578824"/>
                  </a:lnTo>
                  <a:lnTo>
                    <a:pt x="237712" y="580650"/>
                  </a:lnTo>
                  <a:lnTo>
                    <a:pt x="237649" y="582476"/>
                  </a:lnTo>
                  <a:lnTo>
                    <a:pt x="237586" y="584302"/>
                  </a:lnTo>
                  <a:lnTo>
                    <a:pt x="237526" y="586128"/>
                  </a:lnTo>
                  <a:lnTo>
                    <a:pt x="237467" y="587954"/>
                  </a:lnTo>
                  <a:lnTo>
                    <a:pt x="237411" y="589780"/>
                  </a:lnTo>
                  <a:lnTo>
                    <a:pt x="237354" y="591606"/>
                  </a:lnTo>
                  <a:lnTo>
                    <a:pt x="237301" y="593432"/>
                  </a:lnTo>
                  <a:lnTo>
                    <a:pt x="237248" y="595258"/>
                  </a:lnTo>
                  <a:lnTo>
                    <a:pt x="237198" y="597084"/>
                  </a:lnTo>
                  <a:lnTo>
                    <a:pt x="237148" y="598910"/>
                  </a:lnTo>
                  <a:lnTo>
                    <a:pt x="237100" y="600736"/>
                  </a:lnTo>
                  <a:lnTo>
                    <a:pt x="237053" y="602562"/>
                  </a:lnTo>
                  <a:lnTo>
                    <a:pt x="237009" y="604388"/>
                  </a:lnTo>
                  <a:lnTo>
                    <a:pt x="236965" y="606214"/>
                  </a:lnTo>
                  <a:lnTo>
                    <a:pt x="236924" y="608040"/>
                  </a:lnTo>
                  <a:lnTo>
                    <a:pt x="236882" y="609865"/>
                  </a:lnTo>
                  <a:lnTo>
                    <a:pt x="236844" y="611691"/>
                  </a:lnTo>
                  <a:lnTo>
                    <a:pt x="236805" y="613517"/>
                  </a:lnTo>
                  <a:lnTo>
                    <a:pt x="236769" y="615343"/>
                  </a:lnTo>
                  <a:lnTo>
                    <a:pt x="236732" y="617169"/>
                  </a:lnTo>
                  <a:lnTo>
                    <a:pt x="236698" y="618995"/>
                  </a:lnTo>
                  <a:lnTo>
                    <a:pt x="236663" y="620821"/>
                  </a:lnTo>
                  <a:lnTo>
                    <a:pt x="236631" y="622647"/>
                  </a:lnTo>
                  <a:lnTo>
                    <a:pt x="236598" y="624473"/>
                  </a:lnTo>
                  <a:lnTo>
                    <a:pt x="236567" y="626299"/>
                  </a:lnTo>
                  <a:lnTo>
                    <a:pt x="236535" y="628125"/>
                  </a:lnTo>
                  <a:lnTo>
                    <a:pt x="236505" y="629951"/>
                  </a:lnTo>
                  <a:lnTo>
                    <a:pt x="236475" y="631777"/>
                  </a:lnTo>
                  <a:lnTo>
                    <a:pt x="236445" y="633603"/>
                  </a:lnTo>
                  <a:lnTo>
                    <a:pt x="236415" y="635429"/>
                  </a:lnTo>
                  <a:lnTo>
                    <a:pt x="236385" y="637255"/>
                  </a:lnTo>
                  <a:lnTo>
                    <a:pt x="236355" y="639081"/>
                  </a:lnTo>
                  <a:lnTo>
                    <a:pt x="236324" y="640907"/>
                  </a:lnTo>
                  <a:lnTo>
                    <a:pt x="236294" y="642733"/>
                  </a:lnTo>
                  <a:lnTo>
                    <a:pt x="236263" y="644558"/>
                  </a:lnTo>
                  <a:lnTo>
                    <a:pt x="236231" y="646384"/>
                  </a:lnTo>
                  <a:lnTo>
                    <a:pt x="236198" y="648210"/>
                  </a:lnTo>
                  <a:lnTo>
                    <a:pt x="236165" y="650036"/>
                  </a:lnTo>
                  <a:lnTo>
                    <a:pt x="236130" y="651862"/>
                  </a:lnTo>
                  <a:lnTo>
                    <a:pt x="236094" y="653688"/>
                  </a:lnTo>
                  <a:lnTo>
                    <a:pt x="236057" y="655514"/>
                  </a:lnTo>
                  <a:lnTo>
                    <a:pt x="236018" y="657340"/>
                  </a:lnTo>
                  <a:lnTo>
                    <a:pt x="235978" y="659166"/>
                  </a:lnTo>
                  <a:lnTo>
                    <a:pt x="235935" y="660992"/>
                  </a:lnTo>
                  <a:lnTo>
                    <a:pt x="235891" y="662818"/>
                  </a:lnTo>
                  <a:lnTo>
                    <a:pt x="235844" y="664644"/>
                  </a:lnTo>
                  <a:lnTo>
                    <a:pt x="235796" y="666470"/>
                  </a:lnTo>
                  <a:lnTo>
                    <a:pt x="235744" y="668296"/>
                  </a:lnTo>
                  <a:lnTo>
                    <a:pt x="235691" y="670122"/>
                  </a:lnTo>
                  <a:lnTo>
                    <a:pt x="235634" y="671948"/>
                  </a:lnTo>
                  <a:lnTo>
                    <a:pt x="235574" y="673774"/>
                  </a:lnTo>
                  <a:lnTo>
                    <a:pt x="235511" y="675600"/>
                  </a:lnTo>
                  <a:lnTo>
                    <a:pt x="235446" y="677425"/>
                  </a:lnTo>
                  <a:lnTo>
                    <a:pt x="235375" y="679251"/>
                  </a:lnTo>
                  <a:lnTo>
                    <a:pt x="235303" y="681077"/>
                  </a:lnTo>
                  <a:lnTo>
                    <a:pt x="235225" y="682903"/>
                  </a:lnTo>
                  <a:lnTo>
                    <a:pt x="235145" y="684729"/>
                  </a:lnTo>
                  <a:lnTo>
                    <a:pt x="235059" y="686555"/>
                  </a:lnTo>
                  <a:lnTo>
                    <a:pt x="234971" y="688381"/>
                  </a:lnTo>
                  <a:lnTo>
                    <a:pt x="234876" y="690207"/>
                  </a:lnTo>
                  <a:lnTo>
                    <a:pt x="234780" y="692033"/>
                  </a:lnTo>
                  <a:lnTo>
                    <a:pt x="234675" y="693859"/>
                  </a:lnTo>
                  <a:lnTo>
                    <a:pt x="234570" y="695685"/>
                  </a:lnTo>
                  <a:lnTo>
                    <a:pt x="234455" y="697511"/>
                  </a:lnTo>
                  <a:lnTo>
                    <a:pt x="234340" y="699337"/>
                  </a:lnTo>
                  <a:lnTo>
                    <a:pt x="234214" y="701163"/>
                  </a:lnTo>
                  <a:lnTo>
                    <a:pt x="234089" y="702989"/>
                  </a:lnTo>
                  <a:lnTo>
                    <a:pt x="233952" y="704815"/>
                  </a:lnTo>
                  <a:lnTo>
                    <a:pt x="233815" y="706641"/>
                  </a:lnTo>
                  <a:lnTo>
                    <a:pt x="233667" y="708467"/>
                  </a:lnTo>
                  <a:lnTo>
                    <a:pt x="233519" y="710293"/>
                  </a:lnTo>
                  <a:lnTo>
                    <a:pt x="233359" y="712118"/>
                  </a:lnTo>
                  <a:lnTo>
                    <a:pt x="233198" y="713944"/>
                  </a:lnTo>
                  <a:lnTo>
                    <a:pt x="233026" y="715770"/>
                  </a:lnTo>
                  <a:lnTo>
                    <a:pt x="232852" y="717596"/>
                  </a:lnTo>
                  <a:lnTo>
                    <a:pt x="232667" y="719422"/>
                  </a:lnTo>
                  <a:lnTo>
                    <a:pt x="232481" y="721248"/>
                  </a:lnTo>
                  <a:lnTo>
                    <a:pt x="232283" y="723074"/>
                  </a:lnTo>
                  <a:lnTo>
                    <a:pt x="232083" y="724900"/>
                  </a:lnTo>
                  <a:lnTo>
                    <a:pt x="231872" y="726726"/>
                  </a:lnTo>
                  <a:lnTo>
                    <a:pt x="231657" y="728552"/>
                  </a:lnTo>
                  <a:lnTo>
                    <a:pt x="231433" y="730378"/>
                  </a:lnTo>
                  <a:lnTo>
                    <a:pt x="231204" y="732204"/>
                  </a:lnTo>
                  <a:lnTo>
                    <a:pt x="230965" y="734030"/>
                  </a:lnTo>
                  <a:lnTo>
                    <a:pt x="230722" y="735856"/>
                  </a:lnTo>
                  <a:lnTo>
                    <a:pt x="230470" y="737682"/>
                  </a:lnTo>
                  <a:lnTo>
                    <a:pt x="230212" y="739508"/>
                  </a:lnTo>
                  <a:lnTo>
                    <a:pt x="229945" y="741334"/>
                  </a:lnTo>
                  <a:lnTo>
                    <a:pt x="229672" y="743160"/>
                  </a:lnTo>
                  <a:lnTo>
                    <a:pt x="229391" y="744986"/>
                  </a:lnTo>
                  <a:lnTo>
                    <a:pt x="229103" y="746811"/>
                  </a:lnTo>
                  <a:lnTo>
                    <a:pt x="228807" y="748637"/>
                  </a:lnTo>
                  <a:lnTo>
                    <a:pt x="228504" y="750463"/>
                  </a:lnTo>
                  <a:lnTo>
                    <a:pt x="228193" y="752289"/>
                  </a:lnTo>
                  <a:lnTo>
                    <a:pt x="227874" y="754115"/>
                  </a:lnTo>
                  <a:lnTo>
                    <a:pt x="227549" y="755941"/>
                  </a:lnTo>
                  <a:lnTo>
                    <a:pt x="227215" y="757767"/>
                  </a:lnTo>
                  <a:lnTo>
                    <a:pt x="226875" y="759593"/>
                  </a:lnTo>
                  <a:lnTo>
                    <a:pt x="226526" y="761419"/>
                  </a:lnTo>
                  <a:lnTo>
                    <a:pt x="226171" y="763245"/>
                  </a:lnTo>
                  <a:lnTo>
                    <a:pt x="225807" y="765071"/>
                  </a:lnTo>
                  <a:lnTo>
                    <a:pt x="225438" y="766897"/>
                  </a:lnTo>
                  <a:lnTo>
                    <a:pt x="225058" y="768723"/>
                  </a:lnTo>
                  <a:lnTo>
                    <a:pt x="224675" y="770549"/>
                  </a:lnTo>
                  <a:lnTo>
                    <a:pt x="224280" y="772375"/>
                  </a:lnTo>
                  <a:lnTo>
                    <a:pt x="223882" y="774201"/>
                  </a:lnTo>
                  <a:lnTo>
                    <a:pt x="223473" y="776027"/>
                  </a:lnTo>
                  <a:lnTo>
                    <a:pt x="223060" y="777853"/>
                  </a:lnTo>
                  <a:lnTo>
                    <a:pt x="222636" y="779678"/>
                  </a:lnTo>
                  <a:lnTo>
                    <a:pt x="222210" y="781504"/>
                  </a:lnTo>
                  <a:lnTo>
                    <a:pt x="221772" y="783330"/>
                  </a:lnTo>
                  <a:lnTo>
                    <a:pt x="221331" y="785156"/>
                  </a:lnTo>
                  <a:lnTo>
                    <a:pt x="220879" y="786982"/>
                  </a:lnTo>
                  <a:lnTo>
                    <a:pt x="220425" y="788808"/>
                  </a:lnTo>
                  <a:lnTo>
                    <a:pt x="219959" y="790634"/>
                  </a:lnTo>
                  <a:lnTo>
                    <a:pt x="219492" y="792460"/>
                  </a:lnTo>
                  <a:lnTo>
                    <a:pt x="219013" y="794286"/>
                  </a:lnTo>
                  <a:lnTo>
                    <a:pt x="218533" y="796112"/>
                  </a:lnTo>
                  <a:lnTo>
                    <a:pt x="218040" y="797938"/>
                  </a:lnTo>
                  <a:lnTo>
                    <a:pt x="217547" y="799764"/>
                  </a:lnTo>
                  <a:lnTo>
                    <a:pt x="217042" y="801590"/>
                  </a:lnTo>
                  <a:lnTo>
                    <a:pt x="216537" y="803416"/>
                  </a:lnTo>
                  <a:lnTo>
                    <a:pt x="216019" y="805242"/>
                  </a:lnTo>
                  <a:lnTo>
                    <a:pt x="215502" y="807068"/>
                  </a:lnTo>
                  <a:lnTo>
                    <a:pt x="214973" y="808894"/>
                  </a:lnTo>
                  <a:lnTo>
                    <a:pt x="214444" y="810720"/>
                  </a:lnTo>
                  <a:lnTo>
                    <a:pt x="213904" y="812546"/>
                  </a:lnTo>
                  <a:lnTo>
                    <a:pt x="213363" y="814371"/>
                  </a:lnTo>
                  <a:lnTo>
                    <a:pt x="212813" y="816197"/>
                  </a:lnTo>
                  <a:lnTo>
                    <a:pt x="212261" y="818023"/>
                  </a:lnTo>
                  <a:lnTo>
                    <a:pt x="211700" y="819849"/>
                  </a:lnTo>
                  <a:lnTo>
                    <a:pt x="211138" y="821675"/>
                  </a:lnTo>
                  <a:lnTo>
                    <a:pt x="210568" y="823501"/>
                  </a:lnTo>
                  <a:lnTo>
                    <a:pt x="209995" y="825327"/>
                  </a:lnTo>
                  <a:lnTo>
                    <a:pt x="209416" y="827153"/>
                  </a:lnTo>
                  <a:lnTo>
                    <a:pt x="208834" y="828979"/>
                  </a:lnTo>
                  <a:lnTo>
                    <a:pt x="208246" y="830805"/>
                  </a:lnTo>
                  <a:lnTo>
                    <a:pt x="207655" y="832631"/>
                  </a:lnTo>
                  <a:lnTo>
                    <a:pt x="207058" y="834457"/>
                  </a:lnTo>
                  <a:lnTo>
                    <a:pt x="206459" y="836283"/>
                  </a:lnTo>
                  <a:lnTo>
                    <a:pt x="205855" y="838109"/>
                  </a:lnTo>
                  <a:lnTo>
                    <a:pt x="205247" y="839935"/>
                  </a:lnTo>
                  <a:lnTo>
                    <a:pt x="204636" y="841761"/>
                  </a:lnTo>
                  <a:lnTo>
                    <a:pt x="204021" y="843587"/>
                  </a:lnTo>
                  <a:lnTo>
                    <a:pt x="203402" y="845413"/>
                  </a:lnTo>
                  <a:lnTo>
                    <a:pt x="202781" y="847238"/>
                  </a:lnTo>
                  <a:lnTo>
                    <a:pt x="202156" y="849064"/>
                  </a:lnTo>
                  <a:lnTo>
                    <a:pt x="201528" y="850890"/>
                  </a:lnTo>
                  <a:lnTo>
                    <a:pt x="200897" y="852716"/>
                  </a:lnTo>
                  <a:lnTo>
                    <a:pt x="200263" y="854542"/>
                  </a:lnTo>
                  <a:lnTo>
                    <a:pt x="199627" y="856368"/>
                  </a:lnTo>
                  <a:lnTo>
                    <a:pt x="198988" y="858194"/>
                  </a:lnTo>
                  <a:lnTo>
                    <a:pt x="198347" y="860020"/>
                  </a:lnTo>
                  <a:lnTo>
                    <a:pt x="197703" y="861846"/>
                  </a:lnTo>
                  <a:lnTo>
                    <a:pt x="197058" y="863672"/>
                  </a:lnTo>
                  <a:lnTo>
                    <a:pt x="196409" y="865498"/>
                  </a:lnTo>
                  <a:lnTo>
                    <a:pt x="195760" y="867324"/>
                  </a:lnTo>
                  <a:lnTo>
                    <a:pt x="195108" y="869150"/>
                  </a:lnTo>
                  <a:lnTo>
                    <a:pt x="194455" y="870976"/>
                  </a:lnTo>
                  <a:lnTo>
                    <a:pt x="193800" y="872802"/>
                  </a:lnTo>
                  <a:lnTo>
                    <a:pt x="193144" y="874628"/>
                  </a:lnTo>
                  <a:lnTo>
                    <a:pt x="192486" y="876454"/>
                  </a:lnTo>
                  <a:lnTo>
                    <a:pt x="191828" y="878280"/>
                  </a:lnTo>
                  <a:lnTo>
                    <a:pt x="191168" y="880106"/>
                  </a:lnTo>
                  <a:lnTo>
                    <a:pt x="190508" y="881931"/>
                  </a:lnTo>
                  <a:lnTo>
                    <a:pt x="189846" y="883757"/>
                  </a:lnTo>
                  <a:lnTo>
                    <a:pt x="189184" y="885583"/>
                  </a:lnTo>
                  <a:lnTo>
                    <a:pt x="188521" y="887409"/>
                  </a:lnTo>
                  <a:lnTo>
                    <a:pt x="187858" y="889235"/>
                  </a:lnTo>
                  <a:lnTo>
                    <a:pt x="187194" y="891061"/>
                  </a:lnTo>
                  <a:lnTo>
                    <a:pt x="186530" y="892887"/>
                  </a:lnTo>
                  <a:lnTo>
                    <a:pt x="185866" y="894713"/>
                  </a:lnTo>
                  <a:lnTo>
                    <a:pt x="185202" y="896539"/>
                  </a:lnTo>
                  <a:lnTo>
                    <a:pt x="184538" y="898365"/>
                  </a:lnTo>
                  <a:lnTo>
                    <a:pt x="183874" y="900191"/>
                  </a:lnTo>
                  <a:lnTo>
                    <a:pt x="183210" y="902017"/>
                  </a:lnTo>
                  <a:lnTo>
                    <a:pt x="182547" y="903843"/>
                  </a:lnTo>
                  <a:lnTo>
                    <a:pt x="181885" y="905669"/>
                  </a:lnTo>
                  <a:lnTo>
                    <a:pt x="181222" y="907495"/>
                  </a:lnTo>
                  <a:lnTo>
                    <a:pt x="180562" y="909321"/>
                  </a:lnTo>
                  <a:lnTo>
                    <a:pt x="179901" y="911147"/>
                  </a:lnTo>
                  <a:lnTo>
                    <a:pt x="179242" y="912973"/>
                  </a:lnTo>
                  <a:lnTo>
                    <a:pt x="178583" y="914798"/>
                  </a:lnTo>
                  <a:lnTo>
                    <a:pt x="177926" y="916624"/>
                  </a:lnTo>
                  <a:lnTo>
                    <a:pt x="177269" y="918450"/>
                  </a:lnTo>
                  <a:lnTo>
                    <a:pt x="176615" y="920276"/>
                  </a:lnTo>
                  <a:lnTo>
                    <a:pt x="175961" y="922102"/>
                  </a:lnTo>
                  <a:lnTo>
                    <a:pt x="175310" y="923928"/>
                  </a:lnTo>
                  <a:lnTo>
                    <a:pt x="174659" y="925754"/>
                  </a:lnTo>
                  <a:lnTo>
                    <a:pt x="174011" y="927580"/>
                  </a:lnTo>
                  <a:lnTo>
                    <a:pt x="173364" y="929406"/>
                  </a:lnTo>
                  <a:lnTo>
                    <a:pt x="172719" y="931232"/>
                  </a:lnTo>
                  <a:lnTo>
                    <a:pt x="172076" y="933058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88683" y="1567208"/>
              <a:ext cx="0" cy="568238"/>
            </a:xfrm>
            <a:custGeom>
              <a:avLst/>
              <a:pathLst>
                <a:path w="0" h="568238">
                  <a:moveTo>
                    <a:pt x="0" y="5682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88683" y="2539846"/>
              <a:ext cx="0" cy="307672"/>
            </a:xfrm>
            <a:custGeom>
              <a:avLst/>
              <a:pathLst>
                <a:path w="0" h="307672">
                  <a:moveTo>
                    <a:pt x="0" y="0"/>
                  </a:moveTo>
                  <a:lnTo>
                    <a:pt x="0" y="3076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654767" y="2135446"/>
              <a:ext cx="67833" cy="404399"/>
            </a:xfrm>
            <a:custGeom>
              <a:avLst/>
              <a:pathLst>
                <a:path w="67833" h="404399">
                  <a:moveTo>
                    <a:pt x="0" y="0"/>
                  </a:moveTo>
                  <a:lnTo>
                    <a:pt x="0" y="404399"/>
                  </a:lnTo>
                  <a:lnTo>
                    <a:pt x="67833" y="404399"/>
                  </a:lnTo>
                  <a:lnTo>
                    <a:pt x="67833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54767" y="2379863"/>
              <a:ext cx="67833" cy="0"/>
            </a:xfrm>
            <a:custGeom>
              <a:avLst/>
              <a:pathLst>
                <a:path w="67833" h="0">
                  <a:moveTo>
                    <a:pt x="0" y="0"/>
                  </a:moveTo>
                  <a:lnTo>
                    <a:pt x="6783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7849" y="1525002"/>
              <a:ext cx="0" cy="502432"/>
            </a:xfrm>
            <a:custGeom>
              <a:avLst/>
              <a:pathLst>
                <a:path w="0" h="502432">
                  <a:moveTo>
                    <a:pt x="0" y="5024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7849" y="2464579"/>
              <a:ext cx="0" cy="372359"/>
            </a:xfrm>
            <a:custGeom>
              <a:avLst/>
              <a:pathLst>
                <a:path w="0" h="372359">
                  <a:moveTo>
                    <a:pt x="0" y="0"/>
                  </a:moveTo>
                  <a:lnTo>
                    <a:pt x="0" y="3723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93932" y="2027435"/>
              <a:ext cx="67833" cy="437144"/>
            </a:xfrm>
            <a:custGeom>
              <a:avLst/>
              <a:pathLst>
                <a:path w="67833" h="437144">
                  <a:moveTo>
                    <a:pt x="0" y="0"/>
                  </a:moveTo>
                  <a:lnTo>
                    <a:pt x="0" y="437144"/>
                  </a:lnTo>
                  <a:lnTo>
                    <a:pt x="67833" y="437144"/>
                  </a:lnTo>
                  <a:lnTo>
                    <a:pt x="67833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93932" y="2288624"/>
              <a:ext cx="67833" cy="0"/>
            </a:xfrm>
            <a:custGeom>
              <a:avLst/>
              <a:pathLst>
                <a:path w="67833" h="0">
                  <a:moveTo>
                    <a:pt x="0" y="0"/>
                  </a:moveTo>
                  <a:lnTo>
                    <a:pt x="6783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67014" y="1415789"/>
              <a:ext cx="0" cy="644018"/>
            </a:xfrm>
            <a:custGeom>
              <a:avLst/>
              <a:pathLst>
                <a:path w="0" h="644018">
                  <a:moveTo>
                    <a:pt x="0" y="6440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67014" y="2563935"/>
              <a:ext cx="0" cy="243647"/>
            </a:xfrm>
            <a:custGeom>
              <a:avLst/>
              <a:pathLst>
                <a:path w="0" h="243647">
                  <a:moveTo>
                    <a:pt x="0" y="0"/>
                  </a:moveTo>
                  <a:lnTo>
                    <a:pt x="0" y="2436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333098" y="2059808"/>
              <a:ext cx="67833" cy="504127"/>
            </a:xfrm>
            <a:custGeom>
              <a:avLst/>
              <a:pathLst>
                <a:path w="67833" h="504127">
                  <a:moveTo>
                    <a:pt x="0" y="0"/>
                  </a:moveTo>
                  <a:lnTo>
                    <a:pt x="0" y="504127"/>
                  </a:lnTo>
                  <a:lnTo>
                    <a:pt x="67833" y="504127"/>
                  </a:lnTo>
                  <a:lnTo>
                    <a:pt x="67833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33098" y="2283077"/>
              <a:ext cx="67833" cy="0"/>
            </a:xfrm>
            <a:custGeom>
              <a:avLst/>
              <a:pathLst>
                <a:path w="67833" h="0">
                  <a:moveTo>
                    <a:pt x="0" y="0"/>
                  </a:moveTo>
                  <a:lnTo>
                    <a:pt x="6783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06180" y="1426053"/>
              <a:ext cx="0" cy="375205"/>
            </a:xfrm>
            <a:custGeom>
              <a:avLst/>
              <a:pathLst>
                <a:path w="0" h="375205">
                  <a:moveTo>
                    <a:pt x="0" y="375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06180" y="2113258"/>
              <a:ext cx="0" cy="272500"/>
            </a:xfrm>
            <a:custGeom>
              <a:avLst/>
              <a:pathLst>
                <a:path w="0" h="272500">
                  <a:moveTo>
                    <a:pt x="0" y="0"/>
                  </a:moveTo>
                  <a:lnTo>
                    <a:pt x="0" y="2725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72263" y="1801258"/>
              <a:ext cx="67833" cy="312000"/>
            </a:xfrm>
            <a:custGeom>
              <a:avLst/>
              <a:pathLst>
                <a:path w="67833" h="312000">
                  <a:moveTo>
                    <a:pt x="0" y="0"/>
                  </a:moveTo>
                  <a:lnTo>
                    <a:pt x="0" y="312000"/>
                  </a:lnTo>
                  <a:lnTo>
                    <a:pt x="67833" y="312000"/>
                  </a:lnTo>
                  <a:lnTo>
                    <a:pt x="67833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72263" y="1953776"/>
              <a:ext cx="67833" cy="0"/>
            </a:xfrm>
            <a:custGeom>
              <a:avLst/>
              <a:pathLst>
                <a:path w="67833" h="0">
                  <a:moveTo>
                    <a:pt x="0" y="0"/>
                  </a:moveTo>
                  <a:lnTo>
                    <a:pt x="6783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045346" y="1216345"/>
              <a:ext cx="0" cy="501521"/>
            </a:xfrm>
            <a:custGeom>
              <a:avLst/>
              <a:pathLst>
                <a:path w="0" h="501521">
                  <a:moveTo>
                    <a:pt x="0" y="5015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45346" y="2115425"/>
              <a:ext cx="0" cy="304120"/>
            </a:xfrm>
            <a:custGeom>
              <a:avLst/>
              <a:pathLst>
                <a:path w="0" h="304120">
                  <a:moveTo>
                    <a:pt x="0" y="0"/>
                  </a:moveTo>
                  <a:lnTo>
                    <a:pt x="0" y="3041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011429" y="1717867"/>
              <a:ext cx="67833" cy="397558"/>
            </a:xfrm>
            <a:custGeom>
              <a:avLst/>
              <a:pathLst>
                <a:path w="67833" h="397558">
                  <a:moveTo>
                    <a:pt x="0" y="0"/>
                  </a:moveTo>
                  <a:lnTo>
                    <a:pt x="0" y="397558"/>
                  </a:lnTo>
                  <a:lnTo>
                    <a:pt x="67833" y="397558"/>
                  </a:lnTo>
                  <a:lnTo>
                    <a:pt x="67833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11429" y="1903263"/>
              <a:ext cx="67833" cy="0"/>
            </a:xfrm>
            <a:custGeom>
              <a:avLst/>
              <a:pathLst>
                <a:path w="67833" h="0">
                  <a:moveTo>
                    <a:pt x="0" y="0"/>
                  </a:moveTo>
                  <a:lnTo>
                    <a:pt x="6783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4511" y="1241603"/>
              <a:ext cx="0" cy="328352"/>
            </a:xfrm>
            <a:custGeom>
              <a:avLst/>
              <a:pathLst>
                <a:path w="0" h="328352">
                  <a:moveTo>
                    <a:pt x="0" y="3283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384511" y="1960052"/>
              <a:ext cx="0" cy="214608"/>
            </a:xfrm>
            <a:custGeom>
              <a:avLst/>
              <a:pathLst>
                <a:path w="0" h="214608">
                  <a:moveTo>
                    <a:pt x="0" y="0"/>
                  </a:moveTo>
                  <a:lnTo>
                    <a:pt x="0" y="2146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350595" y="1569955"/>
              <a:ext cx="67833" cy="390097"/>
            </a:xfrm>
            <a:custGeom>
              <a:avLst/>
              <a:pathLst>
                <a:path w="67833" h="390097">
                  <a:moveTo>
                    <a:pt x="0" y="0"/>
                  </a:moveTo>
                  <a:lnTo>
                    <a:pt x="0" y="390097"/>
                  </a:lnTo>
                  <a:lnTo>
                    <a:pt x="67833" y="390097"/>
                  </a:lnTo>
                  <a:lnTo>
                    <a:pt x="67833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350595" y="1744806"/>
              <a:ext cx="67833" cy="0"/>
            </a:xfrm>
            <a:custGeom>
              <a:avLst/>
              <a:pathLst>
                <a:path w="67833" h="0">
                  <a:moveTo>
                    <a:pt x="0" y="0"/>
                  </a:moveTo>
                  <a:lnTo>
                    <a:pt x="6783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367850" y="1088114"/>
              <a:ext cx="337495" cy="88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1485184" y="983989"/>
              <a:ext cx="2102826" cy="19522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59947" y="2623451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210697" y="204898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210697" y="147451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450389" y="2680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50389" y="2105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50389" y="1531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88683" y="29362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27849" y="29362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367014" y="29362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06180" y="29362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045346" y="29362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84511" y="29362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2400000">
              <a:off x="1378818" y="31093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1" name="tx51"/>
            <p:cNvSpPr/>
            <p:nvPr/>
          </p:nvSpPr>
          <p:spPr>
            <a:xfrm rot="-2400000">
              <a:off x="1717983" y="31093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400000">
              <a:off x="2057149" y="31093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2396315" y="31093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2735480" y="3109362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2999803" y="3136603"/>
              <a:ext cx="47453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155634" y="3414775"/>
              <a:ext cx="76192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612960" y="1888611"/>
              <a:ext cx="8172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 (y=x)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2024-06-18T16:33:05Z</dcterms:modified>
  <cp:category/>
</cp:coreProperties>
</file>