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200400" cy="3200400"/>
            <a:chOff x="914400" y="914400"/>
            <a:chExt cx="3200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44988" y="983989"/>
              <a:ext cx="2700222" cy="2317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447932" y="1275173"/>
              <a:ext cx="316734" cy="1141409"/>
            </a:xfrm>
            <a:custGeom>
              <a:avLst/>
              <a:pathLst>
                <a:path w="316734" h="1141409">
                  <a:moveTo>
                    <a:pt x="152985" y="1141409"/>
                  </a:moveTo>
                  <a:lnTo>
                    <a:pt x="152959" y="1139176"/>
                  </a:lnTo>
                  <a:lnTo>
                    <a:pt x="152934" y="1136942"/>
                  </a:lnTo>
                  <a:lnTo>
                    <a:pt x="152911" y="1134708"/>
                  </a:lnTo>
                  <a:lnTo>
                    <a:pt x="152890" y="1132475"/>
                  </a:lnTo>
                  <a:lnTo>
                    <a:pt x="152870" y="1130241"/>
                  </a:lnTo>
                  <a:lnTo>
                    <a:pt x="152852" y="1128007"/>
                  </a:lnTo>
                  <a:lnTo>
                    <a:pt x="152836" y="1125774"/>
                  </a:lnTo>
                  <a:lnTo>
                    <a:pt x="152819" y="1123540"/>
                  </a:lnTo>
                  <a:lnTo>
                    <a:pt x="152805" y="1121306"/>
                  </a:lnTo>
                  <a:lnTo>
                    <a:pt x="152791" y="1119073"/>
                  </a:lnTo>
                  <a:lnTo>
                    <a:pt x="152777" y="1116839"/>
                  </a:lnTo>
                  <a:lnTo>
                    <a:pt x="152764" y="1114605"/>
                  </a:lnTo>
                  <a:lnTo>
                    <a:pt x="152751" y="1112372"/>
                  </a:lnTo>
                  <a:lnTo>
                    <a:pt x="152738" y="1110138"/>
                  </a:lnTo>
                  <a:lnTo>
                    <a:pt x="152725" y="1107904"/>
                  </a:lnTo>
                  <a:lnTo>
                    <a:pt x="152711" y="1105671"/>
                  </a:lnTo>
                  <a:lnTo>
                    <a:pt x="152696" y="1103437"/>
                  </a:lnTo>
                  <a:lnTo>
                    <a:pt x="152680" y="1101203"/>
                  </a:lnTo>
                  <a:lnTo>
                    <a:pt x="152664" y="1098970"/>
                  </a:lnTo>
                  <a:lnTo>
                    <a:pt x="152645" y="1096736"/>
                  </a:lnTo>
                  <a:lnTo>
                    <a:pt x="152625" y="1094502"/>
                  </a:lnTo>
                  <a:lnTo>
                    <a:pt x="152603" y="1092269"/>
                  </a:lnTo>
                  <a:lnTo>
                    <a:pt x="152578" y="1090035"/>
                  </a:lnTo>
                  <a:lnTo>
                    <a:pt x="152551" y="1087801"/>
                  </a:lnTo>
                  <a:lnTo>
                    <a:pt x="152522" y="1085568"/>
                  </a:lnTo>
                  <a:lnTo>
                    <a:pt x="152488" y="1083334"/>
                  </a:lnTo>
                  <a:lnTo>
                    <a:pt x="152453" y="1081100"/>
                  </a:lnTo>
                  <a:lnTo>
                    <a:pt x="152413" y="1078866"/>
                  </a:lnTo>
                  <a:lnTo>
                    <a:pt x="152369" y="1076633"/>
                  </a:lnTo>
                  <a:lnTo>
                    <a:pt x="152322" y="1074399"/>
                  </a:lnTo>
                  <a:lnTo>
                    <a:pt x="152268" y="1072165"/>
                  </a:lnTo>
                  <a:lnTo>
                    <a:pt x="152212" y="1069932"/>
                  </a:lnTo>
                  <a:lnTo>
                    <a:pt x="152151" y="1067698"/>
                  </a:lnTo>
                  <a:lnTo>
                    <a:pt x="152082" y="1065464"/>
                  </a:lnTo>
                  <a:lnTo>
                    <a:pt x="152011" y="1063231"/>
                  </a:lnTo>
                  <a:lnTo>
                    <a:pt x="151933" y="1060997"/>
                  </a:lnTo>
                  <a:lnTo>
                    <a:pt x="151848" y="1058763"/>
                  </a:lnTo>
                  <a:lnTo>
                    <a:pt x="151760" y="1056530"/>
                  </a:lnTo>
                  <a:lnTo>
                    <a:pt x="151663" y="1054296"/>
                  </a:lnTo>
                  <a:lnTo>
                    <a:pt x="151560" y="1052062"/>
                  </a:lnTo>
                  <a:lnTo>
                    <a:pt x="151453" y="1049829"/>
                  </a:lnTo>
                  <a:lnTo>
                    <a:pt x="151335" y="1047595"/>
                  </a:lnTo>
                  <a:lnTo>
                    <a:pt x="151212" y="1045361"/>
                  </a:lnTo>
                  <a:lnTo>
                    <a:pt x="151084" y="1043128"/>
                  </a:lnTo>
                  <a:lnTo>
                    <a:pt x="150945" y="1040894"/>
                  </a:lnTo>
                  <a:lnTo>
                    <a:pt x="150802" y="1038660"/>
                  </a:lnTo>
                  <a:lnTo>
                    <a:pt x="150650" y="1036427"/>
                  </a:lnTo>
                  <a:lnTo>
                    <a:pt x="150490" y="1034193"/>
                  </a:lnTo>
                  <a:lnTo>
                    <a:pt x="150324" y="1031959"/>
                  </a:lnTo>
                  <a:lnTo>
                    <a:pt x="150148" y="1029726"/>
                  </a:lnTo>
                  <a:lnTo>
                    <a:pt x="149966" y="1027492"/>
                  </a:lnTo>
                  <a:lnTo>
                    <a:pt x="149778" y="1025258"/>
                  </a:lnTo>
                  <a:lnTo>
                    <a:pt x="149578" y="1023024"/>
                  </a:lnTo>
                  <a:lnTo>
                    <a:pt x="149372" y="1020791"/>
                  </a:lnTo>
                  <a:lnTo>
                    <a:pt x="149160" y="1018557"/>
                  </a:lnTo>
                  <a:lnTo>
                    <a:pt x="148937" y="1016323"/>
                  </a:lnTo>
                  <a:lnTo>
                    <a:pt x="148709" y="1014090"/>
                  </a:lnTo>
                  <a:lnTo>
                    <a:pt x="148473" y="1011856"/>
                  </a:lnTo>
                  <a:lnTo>
                    <a:pt x="148228" y="1009622"/>
                  </a:lnTo>
                  <a:lnTo>
                    <a:pt x="147978" y="1007389"/>
                  </a:lnTo>
                  <a:lnTo>
                    <a:pt x="147718" y="1005155"/>
                  </a:lnTo>
                  <a:lnTo>
                    <a:pt x="147452" y="1002921"/>
                  </a:lnTo>
                  <a:lnTo>
                    <a:pt x="147180" y="1000688"/>
                  </a:lnTo>
                  <a:lnTo>
                    <a:pt x="146898" y="998454"/>
                  </a:lnTo>
                  <a:lnTo>
                    <a:pt x="146611" y="996220"/>
                  </a:lnTo>
                  <a:lnTo>
                    <a:pt x="146319" y="993987"/>
                  </a:lnTo>
                  <a:lnTo>
                    <a:pt x="146018" y="991753"/>
                  </a:lnTo>
                  <a:lnTo>
                    <a:pt x="145712" y="989519"/>
                  </a:lnTo>
                  <a:lnTo>
                    <a:pt x="145400" y="987286"/>
                  </a:lnTo>
                  <a:lnTo>
                    <a:pt x="145081" y="985052"/>
                  </a:lnTo>
                  <a:lnTo>
                    <a:pt x="144758" y="982818"/>
                  </a:lnTo>
                  <a:lnTo>
                    <a:pt x="144429" y="980585"/>
                  </a:lnTo>
                  <a:lnTo>
                    <a:pt x="144095" y="978351"/>
                  </a:lnTo>
                  <a:lnTo>
                    <a:pt x="143757" y="976117"/>
                  </a:lnTo>
                  <a:lnTo>
                    <a:pt x="143413" y="973884"/>
                  </a:lnTo>
                  <a:lnTo>
                    <a:pt x="143066" y="971650"/>
                  </a:lnTo>
                  <a:lnTo>
                    <a:pt x="142715" y="969416"/>
                  </a:lnTo>
                  <a:lnTo>
                    <a:pt x="142359" y="967183"/>
                  </a:lnTo>
                  <a:lnTo>
                    <a:pt x="142002" y="964949"/>
                  </a:lnTo>
                  <a:lnTo>
                    <a:pt x="141641" y="962715"/>
                  </a:lnTo>
                  <a:lnTo>
                    <a:pt x="141276" y="960481"/>
                  </a:lnTo>
                  <a:lnTo>
                    <a:pt x="140911" y="958248"/>
                  </a:lnTo>
                  <a:lnTo>
                    <a:pt x="140543" y="956014"/>
                  </a:lnTo>
                  <a:lnTo>
                    <a:pt x="140173" y="953780"/>
                  </a:lnTo>
                  <a:lnTo>
                    <a:pt x="139802" y="951547"/>
                  </a:lnTo>
                  <a:lnTo>
                    <a:pt x="139430" y="949313"/>
                  </a:lnTo>
                  <a:lnTo>
                    <a:pt x="139057" y="947079"/>
                  </a:lnTo>
                  <a:lnTo>
                    <a:pt x="138685" y="944846"/>
                  </a:lnTo>
                  <a:lnTo>
                    <a:pt x="138312" y="942612"/>
                  </a:lnTo>
                  <a:lnTo>
                    <a:pt x="137939" y="940378"/>
                  </a:lnTo>
                  <a:lnTo>
                    <a:pt x="137568" y="938145"/>
                  </a:lnTo>
                  <a:lnTo>
                    <a:pt x="137197" y="935911"/>
                  </a:lnTo>
                  <a:lnTo>
                    <a:pt x="136828" y="933677"/>
                  </a:lnTo>
                  <a:lnTo>
                    <a:pt x="136461" y="931444"/>
                  </a:lnTo>
                  <a:lnTo>
                    <a:pt x="136096" y="929210"/>
                  </a:lnTo>
                  <a:lnTo>
                    <a:pt x="135732" y="926976"/>
                  </a:lnTo>
                  <a:lnTo>
                    <a:pt x="135373" y="924743"/>
                  </a:lnTo>
                  <a:lnTo>
                    <a:pt x="135016" y="922509"/>
                  </a:lnTo>
                  <a:lnTo>
                    <a:pt x="134661" y="920275"/>
                  </a:lnTo>
                  <a:lnTo>
                    <a:pt x="134312" y="918042"/>
                  </a:lnTo>
                  <a:lnTo>
                    <a:pt x="133965" y="915808"/>
                  </a:lnTo>
                  <a:lnTo>
                    <a:pt x="133623" y="913574"/>
                  </a:lnTo>
                  <a:lnTo>
                    <a:pt x="133286" y="911341"/>
                  </a:lnTo>
                  <a:lnTo>
                    <a:pt x="132952" y="909107"/>
                  </a:lnTo>
                  <a:lnTo>
                    <a:pt x="132625" y="906873"/>
                  </a:lnTo>
                  <a:lnTo>
                    <a:pt x="132303" y="904640"/>
                  </a:lnTo>
                  <a:lnTo>
                    <a:pt x="131984" y="902406"/>
                  </a:lnTo>
                  <a:lnTo>
                    <a:pt x="131674" y="900172"/>
                  </a:lnTo>
                  <a:lnTo>
                    <a:pt x="131368" y="897938"/>
                  </a:lnTo>
                  <a:lnTo>
                    <a:pt x="131068" y="895705"/>
                  </a:lnTo>
                  <a:lnTo>
                    <a:pt x="130776" y="893471"/>
                  </a:lnTo>
                  <a:lnTo>
                    <a:pt x="130488" y="891237"/>
                  </a:lnTo>
                  <a:lnTo>
                    <a:pt x="130208" y="889004"/>
                  </a:lnTo>
                  <a:lnTo>
                    <a:pt x="129935" y="886770"/>
                  </a:lnTo>
                  <a:lnTo>
                    <a:pt x="129667" y="884536"/>
                  </a:lnTo>
                  <a:lnTo>
                    <a:pt x="129408" y="882303"/>
                  </a:lnTo>
                  <a:lnTo>
                    <a:pt x="129155" y="880069"/>
                  </a:lnTo>
                  <a:lnTo>
                    <a:pt x="128907" y="877835"/>
                  </a:lnTo>
                  <a:lnTo>
                    <a:pt x="128671" y="875602"/>
                  </a:lnTo>
                  <a:lnTo>
                    <a:pt x="128439" y="873368"/>
                  </a:lnTo>
                  <a:lnTo>
                    <a:pt x="128213" y="871134"/>
                  </a:lnTo>
                  <a:lnTo>
                    <a:pt x="127998" y="868901"/>
                  </a:lnTo>
                  <a:lnTo>
                    <a:pt x="127787" y="866667"/>
                  </a:lnTo>
                  <a:lnTo>
                    <a:pt x="127584" y="864433"/>
                  </a:lnTo>
                  <a:lnTo>
                    <a:pt x="127390" y="862200"/>
                  </a:lnTo>
                  <a:lnTo>
                    <a:pt x="127200" y="859966"/>
                  </a:lnTo>
                  <a:lnTo>
                    <a:pt x="127019" y="857732"/>
                  </a:lnTo>
                  <a:lnTo>
                    <a:pt x="126845" y="855499"/>
                  </a:lnTo>
                  <a:lnTo>
                    <a:pt x="126676" y="853265"/>
                  </a:lnTo>
                  <a:lnTo>
                    <a:pt x="126517" y="851031"/>
                  </a:lnTo>
                  <a:lnTo>
                    <a:pt x="126362" y="848798"/>
                  </a:lnTo>
                  <a:lnTo>
                    <a:pt x="126214" y="846564"/>
                  </a:lnTo>
                  <a:lnTo>
                    <a:pt x="126073" y="844330"/>
                  </a:lnTo>
                  <a:lnTo>
                    <a:pt x="125937" y="842096"/>
                  </a:lnTo>
                  <a:lnTo>
                    <a:pt x="125808" y="839863"/>
                  </a:lnTo>
                  <a:lnTo>
                    <a:pt x="125684" y="837629"/>
                  </a:lnTo>
                  <a:lnTo>
                    <a:pt x="125565" y="835395"/>
                  </a:lnTo>
                  <a:lnTo>
                    <a:pt x="125453" y="833162"/>
                  </a:lnTo>
                  <a:lnTo>
                    <a:pt x="125345" y="830928"/>
                  </a:lnTo>
                  <a:lnTo>
                    <a:pt x="125240" y="828694"/>
                  </a:lnTo>
                  <a:lnTo>
                    <a:pt x="125142" y="826461"/>
                  </a:lnTo>
                  <a:lnTo>
                    <a:pt x="125048" y="824227"/>
                  </a:lnTo>
                  <a:lnTo>
                    <a:pt x="124956" y="821993"/>
                  </a:lnTo>
                  <a:lnTo>
                    <a:pt x="124870" y="819760"/>
                  </a:lnTo>
                  <a:lnTo>
                    <a:pt x="124786" y="817526"/>
                  </a:lnTo>
                  <a:lnTo>
                    <a:pt x="124705" y="815292"/>
                  </a:lnTo>
                  <a:lnTo>
                    <a:pt x="124627" y="813059"/>
                  </a:lnTo>
                  <a:lnTo>
                    <a:pt x="124551" y="810825"/>
                  </a:lnTo>
                  <a:lnTo>
                    <a:pt x="124477" y="808591"/>
                  </a:lnTo>
                  <a:lnTo>
                    <a:pt x="124405" y="806358"/>
                  </a:lnTo>
                  <a:lnTo>
                    <a:pt x="124334" y="804124"/>
                  </a:lnTo>
                  <a:lnTo>
                    <a:pt x="124264" y="801890"/>
                  </a:lnTo>
                  <a:lnTo>
                    <a:pt x="124194" y="799657"/>
                  </a:lnTo>
                  <a:lnTo>
                    <a:pt x="124125" y="797423"/>
                  </a:lnTo>
                  <a:lnTo>
                    <a:pt x="124056" y="795189"/>
                  </a:lnTo>
                  <a:lnTo>
                    <a:pt x="123986" y="792956"/>
                  </a:lnTo>
                  <a:lnTo>
                    <a:pt x="123916" y="790722"/>
                  </a:lnTo>
                  <a:lnTo>
                    <a:pt x="123844" y="788488"/>
                  </a:lnTo>
                  <a:lnTo>
                    <a:pt x="123771" y="786255"/>
                  </a:lnTo>
                  <a:lnTo>
                    <a:pt x="123695" y="784021"/>
                  </a:lnTo>
                  <a:lnTo>
                    <a:pt x="123618" y="781787"/>
                  </a:lnTo>
                  <a:lnTo>
                    <a:pt x="123539" y="779553"/>
                  </a:lnTo>
                  <a:lnTo>
                    <a:pt x="123455" y="777320"/>
                  </a:lnTo>
                  <a:lnTo>
                    <a:pt x="123369" y="775086"/>
                  </a:lnTo>
                  <a:lnTo>
                    <a:pt x="123279" y="772852"/>
                  </a:lnTo>
                  <a:lnTo>
                    <a:pt x="123185" y="770619"/>
                  </a:lnTo>
                  <a:lnTo>
                    <a:pt x="123087" y="768385"/>
                  </a:lnTo>
                  <a:lnTo>
                    <a:pt x="122985" y="766151"/>
                  </a:lnTo>
                  <a:lnTo>
                    <a:pt x="122877" y="763918"/>
                  </a:lnTo>
                  <a:lnTo>
                    <a:pt x="122765" y="761684"/>
                  </a:lnTo>
                  <a:lnTo>
                    <a:pt x="122647" y="759450"/>
                  </a:lnTo>
                  <a:lnTo>
                    <a:pt x="122523" y="757217"/>
                  </a:lnTo>
                  <a:lnTo>
                    <a:pt x="122395" y="754983"/>
                  </a:lnTo>
                  <a:lnTo>
                    <a:pt x="122257" y="752749"/>
                  </a:lnTo>
                  <a:lnTo>
                    <a:pt x="122115" y="750516"/>
                  </a:lnTo>
                  <a:lnTo>
                    <a:pt x="121967" y="748282"/>
                  </a:lnTo>
                  <a:lnTo>
                    <a:pt x="121810" y="746048"/>
                  </a:lnTo>
                  <a:lnTo>
                    <a:pt x="121648" y="743815"/>
                  </a:lnTo>
                  <a:lnTo>
                    <a:pt x="121478" y="741581"/>
                  </a:lnTo>
                  <a:lnTo>
                    <a:pt x="121299" y="739347"/>
                  </a:lnTo>
                  <a:lnTo>
                    <a:pt x="121115" y="737114"/>
                  </a:lnTo>
                  <a:lnTo>
                    <a:pt x="120921" y="734880"/>
                  </a:lnTo>
                  <a:lnTo>
                    <a:pt x="120719" y="732646"/>
                  </a:lnTo>
                  <a:lnTo>
                    <a:pt x="120512" y="730413"/>
                  </a:lnTo>
                  <a:lnTo>
                    <a:pt x="120292" y="728179"/>
                  </a:lnTo>
                  <a:lnTo>
                    <a:pt x="120066" y="725945"/>
                  </a:lnTo>
                  <a:lnTo>
                    <a:pt x="119833" y="723712"/>
                  </a:lnTo>
                  <a:lnTo>
                    <a:pt x="119588" y="721478"/>
                  </a:lnTo>
                  <a:lnTo>
                    <a:pt x="119337" y="719244"/>
                  </a:lnTo>
                  <a:lnTo>
                    <a:pt x="119077" y="717010"/>
                  </a:lnTo>
                  <a:lnTo>
                    <a:pt x="118807" y="714777"/>
                  </a:lnTo>
                  <a:lnTo>
                    <a:pt x="118530" y="712543"/>
                  </a:lnTo>
                  <a:lnTo>
                    <a:pt x="118242" y="710309"/>
                  </a:lnTo>
                  <a:lnTo>
                    <a:pt x="117946" y="708076"/>
                  </a:lnTo>
                  <a:lnTo>
                    <a:pt x="117644" y="705842"/>
                  </a:lnTo>
                  <a:lnTo>
                    <a:pt x="117328" y="703608"/>
                  </a:lnTo>
                  <a:lnTo>
                    <a:pt x="117005" y="701375"/>
                  </a:lnTo>
                  <a:lnTo>
                    <a:pt x="116675" y="699141"/>
                  </a:lnTo>
                  <a:lnTo>
                    <a:pt x="116332" y="696907"/>
                  </a:lnTo>
                  <a:lnTo>
                    <a:pt x="115984" y="694674"/>
                  </a:lnTo>
                  <a:lnTo>
                    <a:pt x="115625" y="692440"/>
                  </a:lnTo>
                  <a:lnTo>
                    <a:pt x="115257" y="690206"/>
                  </a:lnTo>
                  <a:lnTo>
                    <a:pt x="114883" y="687973"/>
                  </a:lnTo>
                  <a:lnTo>
                    <a:pt x="114496" y="685739"/>
                  </a:lnTo>
                  <a:lnTo>
                    <a:pt x="114102" y="683505"/>
                  </a:lnTo>
                  <a:lnTo>
                    <a:pt x="113702" y="681272"/>
                  </a:lnTo>
                  <a:lnTo>
                    <a:pt x="113289" y="679038"/>
                  </a:lnTo>
                  <a:lnTo>
                    <a:pt x="112869" y="676804"/>
                  </a:lnTo>
                  <a:lnTo>
                    <a:pt x="112442" y="674571"/>
                  </a:lnTo>
                  <a:lnTo>
                    <a:pt x="112004" y="672337"/>
                  </a:lnTo>
                  <a:lnTo>
                    <a:pt x="111560" y="670103"/>
                  </a:lnTo>
                  <a:lnTo>
                    <a:pt x="111106" y="667870"/>
                  </a:lnTo>
                  <a:lnTo>
                    <a:pt x="110643" y="665636"/>
                  </a:lnTo>
                  <a:lnTo>
                    <a:pt x="110175" y="663402"/>
                  </a:lnTo>
                  <a:lnTo>
                    <a:pt x="109696" y="661168"/>
                  </a:lnTo>
                  <a:lnTo>
                    <a:pt x="109209" y="658935"/>
                  </a:lnTo>
                  <a:lnTo>
                    <a:pt x="108717" y="656701"/>
                  </a:lnTo>
                  <a:lnTo>
                    <a:pt x="108213" y="654467"/>
                  </a:lnTo>
                  <a:lnTo>
                    <a:pt x="107703" y="652234"/>
                  </a:lnTo>
                  <a:lnTo>
                    <a:pt x="107187" y="650000"/>
                  </a:lnTo>
                  <a:lnTo>
                    <a:pt x="106660" y="647766"/>
                  </a:lnTo>
                  <a:lnTo>
                    <a:pt x="106128" y="645533"/>
                  </a:lnTo>
                  <a:lnTo>
                    <a:pt x="105587" y="643299"/>
                  </a:lnTo>
                  <a:lnTo>
                    <a:pt x="105038" y="641065"/>
                  </a:lnTo>
                  <a:lnTo>
                    <a:pt x="104484" y="638832"/>
                  </a:lnTo>
                  <a:lnTo>
                    <a:pt x="103920" y="636598"/>
                  </a:lnTo>
                  <a:lnTo>
                    <a:pt x="103350" y="634364"/>
                  </a:lnTo>
                  <a:lnTo>
                    <a:pt x="102774" y="632131"/>
                  </a:lnTo>
                  <a:lnTo>
                    <a:pt x="102187" y="629897"/>
                  </a:lnTo>
                  <a:lnTo>
                    <a:pt x="101595" y="627663"/>
                  </a:lnTo>
                  <a:lnTo>
                    <a:pt x="100997" y="625430"/>
                  </a:lnTo>
                  <a:lnTo>
                    <a:pt x="100389" y="623196"/>
                  </a:lnTo>
                  <a:lnTo>
                    <a:pt x="99777" y="620962"/>
                  </a:lnTo>
                  <a:lnTo>
                    <a:pt x="99156" y="618729"/>
                  </a:lnTo>
                  <a:lnTo>
                    <a:pt x="98528" y="616495"/>
                  </a:lnTo>
                  <a:lnTo>
                    <a:pt x="97895" y="614261"/>
                  </a:lnTo>
                  <a:lnTo>
                    <a:pt x="97252" y="612028"/>
                  </a:lnTo>
                  <a:lnTo>
                    <a:pt x="96603" y="609794"/>
                  </a:lnTo>
                  <a:lnTo>
                    <a:pt x="95950" y="607560"/>
                  </a:lnTo>
                  <a:lnTo>
                    <a:pt x="95285" y="605327"/>
                  </a:lnTo>
                  <a:lnTo>
                    <a:pt x="94616" y="603093"/>
                  </a:lnTo>
                  <a:lnTo>
                    <a:pt x="93940" y="600859"/>
                  </a:lnTo>
                  <a:lnTo>
                    <a:pt x="93255" y="598625"/>
                  </a:lnTo>
                  <a:lnTo>
                    <a:pt x="92566" y="596392"/>
                  </a:lnTo>
                  <a:lnTo>
                    <a:pt x="91868" y="594158"/>
                  </a:lnTo>
                  <a:lnTo>
                    <a:pt x="91163" y="591924"/>
                  </a:lnTo>
                  <a:lnTo>
                    <a:pt x="90453" y="589691"/>
                  </a:lnTo>
                  <a:lnTo>
                    <a:pt x="89734" y="587457"/>
                  </a:lnTo>
                  <a:lnTo>
                    <a:pt x="89008" y="585223"/>
                  </a:lnTo>
                  <a:lnTo>
                    <a:pt x="88277" y="582990"/>
                  </a:lnTo>
                  <a:lnTo>
                    <a:pt x="87536" y="580756"/>
                  </a:lnTo>
                  <a:lnTo>
                    <a:pt x="86789" y="578522"/>
                  </a:lnTo>
                  <a:lnTo>
                    <a:pt x="86037" y="576289"/>
                  </a:lnTo>
                  <a:lnTo>
                    <a:pt x="85274" y="574055"/>
                  </a:lnTo>
                  <a:lnTo>
                    <a:pt x="84507" y="571821"/>
                  </a:lnTo>
                  <a:lnTo>
                    <a:pt x="83732" y="569588"/>
                  </a:lnTo>
                  <a:lnTo>
                    <a:pt x="82949" y="567354"/>
                  </a:lnTo>
                  <a:lnTo>
                    <a:pt x="82162" y="565120"/>
                  </a:lnTo>
                  <a:lnTo>
                    <a:pt x="81364" y="562887"/>
                  </a:lnTo>
                  <a:lnTo>
                    <a:pt x="80561" y="560653"/>
                  </a:lnTo>
                  <a:lnTo>
                    <a:pt x="79753" y="558419"/>
                  </a:lnTo>
                  <a:lnTo>
                    <a:pt x="78933" y="556186"/>
                  </a:lnTo>
                  <a:lnTo>
                    <a:pt x="78110" y="553952"/>
                  </a:lnTo>
                  <a:lnTo>
                    <a:pt x="77279" y="551718"/>
                  </a:lnTo>
                  <a:lnTo>
                    <a:pt x="76440" y="549485"/>
                  </a:lnTo>
                  <a:lnTo>
                    <a:pt x="75596" y="547251"/>
                  </a:lnTo>
                  <a:lnTo>
                    <a:pt x="74745" y="545017"/>
                  </a:lnTo>
                  <a:lnTo>
                    <a:pt x="73886" y="542784"/>
                  </a:lnTo>
                  <a:lnTo>
                    <a:pt x="73023" y="540550"/>
                  </a:lnTo>
                  <a:lnTo>
                    <a:pt x="72152" y="538316"/>
                  </a:lnTo>
                  <a:lnTo>
                    <a:pt x="71275" y="536082"/>
                  </a:lnTo>
                  <a:lnTo>
                    <a:pt x="70393" y="533849"/>
                  </a:lnTo>
                  <a:lnTo>
                    <a:pt x="69503" y="531615"/>
                  </a:lnTo>
                  <a:lnTo>
                    <a:pt x="68609" y="529381"/>
                  </a:lnTo>
                  <a:lnTo>
                    <a:pt x="67710" y="527148"/>
                  </a:lnTo>
                  <a:lnTo>
                    <a:pt x="66803" y="524914"/>
                  </a:lnTo>
                  <a:lnTo>
                    <a:pt x="65894" y="522680"/>
                  </a:lnTo>
                  <a:lnTo>
                    <a:pt x="64979" y="520447"/>
                  </a:lnTo>
                  <a:lnTo>
                    <a:pt x="64059" y="518213"/>
                  </a:lnTo>
                  <a:lnTo>
                    <a:pt x="63136" y="515979"/>
                  </a:lnTo>
                  <a:lnTo>
                    <a:pt x="62207" y="513746"/>
                  </a:lnTo>
                  <a:lnTo>
                    <a:pt x="61276" y="511512"/>
                  </a:lnTo>
                  <a:lnTo>
                    <a:pt x="60342" y="509278"/>
                  </a:lnTo>
                  <a:lnTo>
                    <a:pt x="59404" y="507045"/>
                  </a:lnTo>
                  <a:lnTo>
                    <a:pt x="58464" y="504811"/>
                  </a:lnTo>
                  <a:lnTo>
                    <a:pt x="57523" y="502577"/>
                  </a:lnTo>
                  <a:lnTo>
                    <a:pt x="56579" y="500344"/>
                  </a:lnTo>
                  <a:lnTo>
                    <a:pt x="55634" y="498110"/>
                  </a:lnTo>
                  <a:lnTo>
                    <a:pt x="54688" y="495876"/>
                  </a:lnTo>
                  <a:lnTo>
                    <a:pt x="53742" y="493643"/>
                  </a:lnTo>
                  <a:lnTo>
                    <a:pt x="52796" y="491409"/>
                  </a:lnTo>
                  <a:lnTo>
                    <a:pt x="51851" y="489175"/>
                  </a:lnTo>
                  <a:lnTo>
                    <a:pt x="50907" y="486942"/>
                  </a:lnTo>
                  <a:lnTo>
                    <a:pt x="49964" y="484708"/>
                  </a:lnTo>
                  <a:lnTo>
                    <a:pt x="49024" y="482474"/>
                  </a:lnTo>
                  <a:lnTo>
                    <a:pt x="48087" y="480240"/>
                  </a:lnTo>
                  <a:lnTo>
                    <a:pt x="47152" y="478007"/>
                  </a:lnTo>
                  <a:lnTo>
                    <a:pt x="46222" y="475773"/>
                  </a:lnTo>
                  <a:lnTo>
                    <a:pt x="45296" y="473539"/>
                  </a:lnTo>
                  <a:lnTo>
                    <a:pt x="44374" y="471306"/>
                  </a:lnTo>
                  <a:lnTo>
                    <a:pt x="43460" y="469072"/>
                  </a:lnTo>
                  <a:lnTo>
                    <a:pt x="42549" y="466838"/>
                  </a:lnTo>
                  <a:lnTo>
                    <a:pt x="41647" y="464605"/>
                  </a:lnTo>
                  <a:lnTo>
                    <a:pt x="40752" y="462371"/>
                  </a:lnTo>
                  <a:lnTo>
                    <a:pt x="39862" y="460137"/>
                  </a:lnTo>
                  <a:lnTo>
                    <a:pt x="38985" y="457904"/>
                  </a:lnTo>
                  <a:lnTo>
                    <a:pt x="38114" y="455670"/>
                  </a:lnTo>
                  <a:lnTo>
                    <a:pt x="37252" y="453436"/>
                  </a:lnTo>
                  <a:lnTo>
                    <a:pt x="36403" y="451203"/>
                  </a:lnTo>
                  <a:lnTo>
                    <a:pt x="35561" y="448969"/>
                  </a:lnTo>
                  <a:lnTo>
                    <a:pt x="34732" y="446735"/>
                  </a:lnTo>
                  <a:lnTo>
                    <a:pt x="33915" y="444502"/>
                  </a:lnTo>
                  <a:lnTo>
                    <a:pt x="33107" y="442268"/>
                  </a:lnTo>
                  <a:lnTo>
                    <a:pt x="32315" y="440034"/>
                  </a:lnTo>
                  <a:lnTo>
                    <a:pt x="31535" y="437801"/>
                  </a:lnTo>
                  <a:lnTo>
                    <a:pt x="30764" y="435567"/>
                  </a:lnTo>
                  <a:lnTo>
                    <a:pt x="30014" y="433333"/>
                  </a:lnTo>
                  <a:lnTo>
                    <a:pt x="29273" y="431100"/>
                  </a:lnTo>
                  <a:lnTo>
                    <a:pt x="28546" y="428866"/>
                  </a:lnTo>
                  <a:lnTo>
                    <a:pt x="27838" y="426632"/>
                  </a:lnTo>
                  <a:lnTo>
                    <a:pt x="27140" y="424399"/>
                  </a:lnTo>
                  <a:lnTo>
                    <a:pt x="26459" y="422165"/>
                  </a:lnTo>
                  <a:lnTo>
                    <a:pt x="25794" y="419931"/>
                  </a:lnTo>
                  <a:lnTo>
                    <a:pt x="25141" y="417697"/>
                  </a:lnTo>
                  <a:lnTo>
                    <a:pt x="24508" y="415464"/>
                  </a:lnTo>
                  <a:lnTo>
                    <a:pt x="23890" y="413230"/>
                  </a:lnTo>
                  <a:lnTo>
                    <a:pt x="23282" y="410996"/>
                  </a:lnTo>
                  <a:lnTo>
                    <a:pt x="22698" y="408763"/>
                  </a:lnTo>
                  <a:lnTo>
                    <a:pt x="22125" y="406529"/>
                  </a:lnTo>
                  <a:lnTo>
                    <a:pt x="21566" y="404295"/>
                  </a:lnTo>
                  <a:lnTo>
                    <a:pt x="21028" y="402062"/>
                  </a:lnTo>
                  <a:lnTo>
                    <a:pt x="20501" y="399828"/>
                  </a:lnTo>
                  <a:lnTo>
                    <a:pt x="19990" y="397594"/>
                  </a:lnTo>
                  <a:lnTo>
                    <a:pt x="19496" y="395361"/>
                  </a:lnTo>
                  <a:lnTo>
                    <a:pt x="19013" y="393127"/>
                  </a:lnTo>
                  <a:lnTo>
                    <a:pt x="18548" y="390893"/>
                  </a:lnTo>
                  <a:lnTo>
                    <a:pt x="18097" y="388660"/>
                  </a:lnTo>
                  <a:lnTo>
                    <a:pt x="17655" y="386426"/>
                  </a:lnTo>
                  <a:lnTo>
                    <a:pt x="17234" y="384192"/>
                  </a:lnTo>
                  <a:lnTo>
                    <a:pt x="16821" y="381959"/>
                  </a:lnTo>
                  <a:lnTo>
                    <a:pt x="16421" y="379725"/>
                  </a:lnTo>
                  <a:lnTo>
                    <a:pt x="16036" y="377491"/>
                  </a:lnTo>
                  <a:lnTo>
                    <a:pt x="15659" y="375258"/>
                  </a:lnTo>
                  <a:lnTo>
                    <a:pt x="15296" y="373024"/>
                  </a:lnTo>
                  <a:lnTo>
                    <a:pt x="14943" y="370790"/>
                  </a:lnTo>
                  <a:lnTo>
                    <a:pt x="14598" y="368557"/>
                  </a:lnTo>
                  <a:lnTo>
                    <a:pt x="14266" y="366323"/>
                  </a:lnTo>
                  <a:lnTo>
                    <a:pt x="13941" y="364089"/>
                  </a:lnTo>
                  <a:lnTo>
                    <a:pt x="13623" y="361856"/>
                  </a:lnTo>
                  <a:lnTo>
                    <a:pt x="13317" y="359622"/>
                  </a:lnTo>
                  <a:lnTo>
                    <a:pt x="13015" y="357388"/>
                  </a:lnTo>
                  <a:lnTo>
                    <a:pt x="12720" y="355154"/>
                  </a:lnTo>
                  <a:lnTo>
                    <a:pt x="12433" y="352921"/>
                  </a:lnTo>
                  <a:lnTo>
                    <a:pt x="12150" y="350687"/>
                  </a:lnTo>
                  <a:lnTo>
                    <a:pt x="11872" y="348453"/>
                  </a:lnTo>
                  <a:lnTo>
                    <a:pt x="11599" y="346220"/>
                  </a:lnTo>
                  <a:lnTo>
                    <a:pt x="11328" y="343986"/>
                  </a:lnTo>
                  <a:lnTo>
                    <a:pt x="11063" y="341752"/>
                  </a:lnTo>
                  <a:lnTo>
                    <a:pt x="10799" y="339519"/>
                  </a:lnTo>
                  <a:lnTo>
                    <a:pt x="10537" y="337285"/>
                  </a:lnTo>
                  <a:lnTo>
                    <a:pt x="10278" y="335051"/>
                  </a:lnTo>
                  <a:lnTo>
                    <a:pt x="10020" y="332818"/>
                  </a:lnTo>
                  <a:lnTo>
                    <a:pt x="9762" y="330584"/>
                  </a:lnTo>
                  <a:lnTo>
                    <a:pt x="9505" y="328350"/>
                  </a:lnTo>
                  <a:lnTo>
                    <a:pt x="9248" y="326117"/>
                  </a:lnTo>
                  <a:lnTo>
                    <a:pt x="8992" y="323883"/>
                  </a:lnTo>
                  <a:lnTo>
                    <a:pt x="8734" y="321649"/>
                  </a:lnTo>
                  <a:lnTo>
                    <a:pt x="8476" y="319416"/>
                  </a:lnTo>
                  <a:lnTo>
                    <a:pt x="8217" y="317182"/>
                  </a:lnTo>
                  <a:lnTo>
                    <a:pt x="7957" y="314948"/>
                  </a:lnTo>
                  <a:lnTo>
                    <a:pt x="7696" y="312715"/>
                  </a:lnTo>
                  <a:lnTo>
                    <a:pt x="7433" y="310481"/>
                  </a:lnTo>
                  <a:lnTo>
                    <a:pt x="7170" y="308247"/>
                  </a:lnTo>
                  <a:lnTo>
                    <a:pt x="6905" y="306014"/>
                  </a:lnTo>
                  <a:lnTo>
                    <a:pt x="6638" y="303780"/>
                  </a:lnTo>
                  <a:lnTo>
                    <a:pt x="6371" y="301546"/>
                  </a:lnTo>
                  <a:lnTo>
                    <a:pt x="6102" y="299312"/>
                  </a:lnTo>
                  <a:lnTo>
                    <a:pt x="5833" y="297079"/>
                  </a:lnTo>
                  <a:lnTo>
                    <a:pt x="5564" y="294845"/>
                  </a:lnTo>
                  <a:lnTo>
                    <a:pt x="5294" y="292611"/>
                  </a:lnTo>
                  <a:lnTo>
                    <a:pt x="5025" y="290378"/>
                  </a:lnTo>
                  <a:lnTo>
                    <a:pt x="4755" y="288144"/>
                  </a:lnTo>
                  <a:lnTo>
                    <a:pt x="4488" y="285910"/>
                  </a:lnTo>
                  <a:lnTo>
                    <a:pt x="4221" y="283677"/>
                  </a:lnTo>
                  <a:lnTo>
                    <a:pt x="3956" y="281443"/>
                  </a:lnTo>
                  <a:lnTo>
                    <a:pt x="3695" y="279209"/>
                  </a:lnTo>
                  <a:lnTo>
                    <a:pt x="3435" y="276976"/>
                  </a:lnTo>
                  <a:lnTo>
                    <a:pt x="3180" y="274742"/>
                  </a:lnTo>
                  <a:lnTo>
                    <a:pt x="2930" y="272508"/>
                  </a:lnTo>
                  <a:lnTo>
                    <a:pt x="2683" y="270275"/>
                  </a:lnTo>
                  <a:lnTo>
                    <a:pt x="2444" y="268041"/>
                  </a:lnTo>
                  <a:lnTo>
                    <a:pt x="2210" y="265807"/>
                  </a:lnTo>
                  <a:lnTo>
                    <a:pt x="1982" y="263574"/>
                  </a:lnTo>
                  <a:lnTo>
                    <a:pt x="1766" y="261340"/>
                  </a:lnTo>
                  <a:lnTo>
                    <a:pt x="1556" y="259106"/>
                  </a:lnTo>
                  <a:lnTo>
                    <a:pt x="1355" y="256873"/>
                  </a:lnTo>
                  <a:lnTo>
                    <a:pt x="1168" y="254639"/>
                  </a:lnTo>
                  <a:lnTo>
                    <a:pt x="988" y="252405"/>
                  </a:lnTo>
                  <a:lnTo>
                    <a:pt x="822" y="250172"/>
                  </a:lnTo>
                  <a:lnTo>
                    <a:pt x="671" y="247938"/>
                  </a:lnTo>
                  <a:lnTo>
                    <a:pt x="528" y="245704"/>
                  </a:lnTo>
                  <a:lnTo>
                    <a:pt x="405" y="243471"/>
                  </a:lnTo>
                  <a:lnTo>
                    <a:pt x="296" y="241237"/>
                  </a:lnTo>
                  <a:lnTo>
                    <a:pt x="198" y="239003"/>
                  </a:lnTo>
                  <a:lnTo>
                    <a:pt x="126" y="236769"/>
                  </a:lnTo>
                  <a:lnTo>
                    <a:pt x="66" y="234536"/>
                  </a:lnTo>
                  <a:lnTo>
                    <a:pt x="23" y="232302"/>
                  </a:lnTo>
                  <a:lnTo>
                    <a:pt x="4" y="230068"/>
                  </a:lnTo>
                  <a:lnTo>
                    <a:pt x="0" y="227835"/>
                  </a:lnTo>
                  <a:lnTo>
                    <a:pt x="18" y="225601"/>
                  </a:lnTo>
                  <a:lnTo>
                    <a:pt x="59" y="223367"/>
                  </a:lnTo>
                  <a:lnTo>
                    <a:pt x="115" y="221134"/>
                  </a:lnTo>
                  <a:lnTo>
                    <a:pt x="201" y="218900"/>
                  </a:lnTo>
                  <a:lnTo>
                    <a:pt x="307" y="216666"/>
                  </a:lnTo>
                  <a:lnTo>
                    <a:pt x="429" y="214433"/>
                  </a:lnTo>
                  <a:lnTo>
                    <a:pt x="587" y="212199"/>
                  </a:lnTo>
                  <a:lnTo>
                    <a:pt x="761" y="209965"/>
                  </a:lnTo>
                  <a:lnTo>
                    <a:pt x="957" y="207732"/>
                  </a:lnTo>
                  <a:lnTo>
                    <a:pt x="1186" y="205498"/>
                  </a:lnTo>
                  <a:lnTo>
                    <a:pt x="1431" y="203264"/>
                  </a:lnTo>
                  <a:lnTo>
                    <a:pt x="1705" y="201031"/>
                  </a:lnTo>
                  <a:lnTo>
                    <a:pt x="2007" y="198797"/>
                  </a:lnTo>
                  <a:lnTo>
                    <a:pt x="2325" y="196563"/>
                  </a:lnTo>
                  <a:lnTo>
                    <a:pt x="2678" y="194330"/>
                  </a:lnTo>
                  <a:lnTo>
                    <a:pt x="3054" y="192096"/>
                  </a:lnTo>
                  <a:lnTo>
                    <a:pt x="3447" y="189862"/>
                  </a:lnTo>
                  <a:lnTo>
                    <a:pt x="3879" y="187629"/>
                  </a:lnTo>
                  <a:lnTo>
                    <a:pt x="4328" y="185395"/>
                  </a:lnTo>
                  <a:lnTo>
                    <a:pt x="4800" y="183161"/>
                  </a:lnTo>
                  <a:lnTo>
                    <a:pt x="5306" y="180928"/>
                  </a:lnTo>
                  <a:lnTo>
                    <a:pt x="5828" y="178694"/>
                  </a:lnTo>
                  <a:lnTo>
                    <a:pt x="6378" y="176460"/>
                  </a:lnTo>
                  <a:lnTo>
                    <a:pt x="6955" y="174226"/>
                  </a:lnTo>
                  <a:lnTo>
                    <a:pt x="7548" y="171993"/>
                  </a:lnTo>
                  <a:lnTo>
                    <a:pt x="8174" y="169759"/>
                  </a:lnTo>
                  <a:lnTo>
                    <a:pt x="8820" y="167525"/>
                  </a:lnTo>
                  <a:lnTo>
                    <a:pt x="9482" y="165292"/>
                  </a:lnTo>
                  <a:lnTo>
                    <a:pt x="10179" y="163058"/>
                  </a:lnTo>
                  <a:lnTo>
                    <a:pt x="10891" y="160824"/>
                  </a:lnTo>
                  <a:lnTo>
                    <a:pt x="11624" y="158591"/>
                  </a:lnTo>
                  <a:lnTo>
                    <a:pt x="12385" y="156357"/>
                  </a:lnTo>
                  <a:lnTo>
                    <a:pt x="13160" y="154123"/>
                  </a:lnTo>
                  <a:lnTo>
                    <a:pt x="13959" y="151890"/>
                  </a:lnTo>
                  <a:lnTo>
                    <a:pt x="14780" y="149656"/>
                  </a:lnTo>
                  <a:lnTo>
                    <a:pt x="15614" y="147422"/>
                  </a:lnTo>
                  <a:lnTo>
                    <a:pt x="16475" y="145189"/>
                  </a:lnTo>
                  <a:lnTo>
                    <a:pt x="17352" y="142955"/>
                  </a:lnTo>
                  <a:lnTo>
                    <a:pt x="18242" y="140721"/>
                  </a:lnTo>
                  <a:lnTo>
                    <a:pt x="19160" y="138488"/>
                  </a:lnTo>
                  <a:lnTo>
                    <a:pt x="20090" y="136254"/>
                  </a:lnTo>
                  <a:lnTo>
                    <a:pt x="21036" y="134020"/>
                  </a:lnTo>
                  <a:lnTo>
                    <a:pt x="22004" y="131787"/>
                  </a:lnTo>
                  <a:lnTo>
                    <a:pt x="22983" y="129553"/>
                  </a:lnTo>
                  <a:lnTo>
                    <a:pt x="23980" y="127319"/>
                  </a:lnTo>
                  <a:lnTo>
                    <a:pt x="24994" y="125086"/>
                  </a:lnTo>
                  <a:lnTo>
                    <a:pt x="26019" y="122852"/>
                  </a:lnTo>
                  <a:lnTo>
                    <a:pt x="27064" y="120618"/>
                  </a:lnTo>
                  <a:lnTo>
                    <a:pt x="28121" y="118384"/>
                  </a:lnTo>
                  <a:lnTo>
                    <a:pt x="29189" y="116151"/>
                  </a:lnTo>
                  <a:lnTo>
                    <a:pt x="30278" y="113917"/>
                  </a:lnTo>
                  <a:lnTo>
                    <a:pt x="31377" y="111683"/>
                  </a:lnTo>
                  <a:lnTo>
                    <a:pt x="32487" y="109450"/>
                  </a:lnTo>
                  <a:lnTo>
                    <a:pt x="33615" y="107216"/>
                  </a:lnTo>
                  <a:lnTo>
                    <a:pt x="34752" y="104982"/>
                  </a:lnTo>
                  <a:lnTo>
                    <a:pt x="35903" y="102749"/>
                  </a:lnTo>
                  <a:lnTo>
                    <a:pt x="37067" y="100515"/>
                  </a:lnTo>
                  <a:lnTo>
                    <a:pt x="38240" y="98281"/>
                  </a:lnTo>
                  <a:lnTo>
                    <a:pt x="39429" y="96048"/>
                  </a:lnTo>
                  <a:lnTo>
                    <a:pt x="40628" y="93814"/>
                  </a:lnTo>
                  <a:lnTo>
                    <a:pt x="41835" y="91580"/>
                  </a:lnTo>
                  <a:lnTo>
                    <a:pt x="43060" y="89347"/>
                  </a:lnTo>
                  <a:lnTo>
                    <a:pt x="44293" y="87113"/>
                  </a:lnTo>
                  <a:lnTo>
                    <a:pt x="45535" y="84879"/>
                  </a:lnTo>
                  <a:lnTo>
                    <a:pt x="46792" y="82646"/>
                  </a:lnTo>
                  <a:lnTo>
                    <a:pt x="48056" y="80412"/>
                  </a:lnTo>
                  <a:lnTo>
                    <a:pt x="49332" y="78178"/>
                  </a:lnTo>
                  <a:lnTo>
                    <a:pt x="50619" y="75945"/>
                  </a:lnTo>
                  <a:lnTo>
                    <a:pt x="51912" y="73711"/>
                  </a:lnTo>
                  <a:lnTo>
                    <a:pt x="53220" y="71477"/>
                  </a:lnTo>
                  <a:lnTo>
                    <a:pt x="54535" y="69244"/>
                  </a:lnTo>
                  <a:lnTo>
                    <a:pt x="55858" y="67010"/>
                  </a:lnTo>
                  <a:lnTo>
                    <a:pt x="57194" y="64776"/>
                  </a:lnTo>
                  <a:lnTo>
                    <a:pt x="58536" y="62543"/>
                  </a:lnTo>
                  <a:lnTo>
                    <a:pt x="59887" y="60309"/>
                  </a:lnTo>
                  <a:lnTo>
                    <a:pt x="61248" y="58075"/>
                  </a:lnTo>
                  <a:lnTo>
                    <a:pt x="62615" y="55841"/>
                  </a:lnTo>
                  <a:lnTo>
                    <a:pt x="63991" y="53608"/>
                  </a:lnTo>
                  <a:lnTo>
                    <a:pt x="65375" y="51374"/>
                  </a:lnTo>
                  <a:lnTo>
                    <a:pt x="66764" y="49140"/>
                  </a:lnTo>
                  <a:lnTo>
                    <a:pt x="68162" y="46907"/>
                  </a:lnTo>
                  <a:lnTo>
                    <a:pt x="69565" y="44673"/>
                  </a:lnTo>
                  <a:lnTo>
                    <a:pt x="70972" y="42439"/>
                  </a:lnTo>
                  <a:lnTo>
                    <a:pt x="72388" y="40206"/>
                  </a:lnTo>
                  <a:lnTo>
                    <a:pt x="73807" y="37972"/>
                  </a:lnTo>
                  <a:lnTo>
                    <a:pt x="75231" y="35738"/>
                  </a:lnTo>
                  <a:lnTo>
                    <a:pt x="76659" y="33505"/>
                  </a:lnTo>
                  <a:lnTo>
                    <a:pt x="78090" y="31271"/>
                  </a:lnTo>
                  <a:lnTo>
                    <a:pt x="79524" y="29037"/>
                  </a:lnTo>
                  <a:lnTo>
                    <a:pt x="80961" y="26804"/>
                  </a:lnTo>
                  <a:lnTo>
                    <a:pt x="82399" y="24570"/>
                  </a:lnTo>
                  <a:lnTo>
                    <a:pt x="83838" y="22336"/>
                  </a:lnTo>
                  <a:lnTo>
                    <a:pt x="85278" y="20103"/>
                  </a:lnTo>
                  <a:lnTo>
                    <a:pt x="86718" y="17869"/>
                  </a:lnTo>
                  <a:lnTo>
                    <a:pt x="88156" y="15635"/>
                  </a:lnTo>
                  <a:lnTo>
                    <a:pt x="89593" y="13402"/>
                  </a:lnTo>
                  <a:lnTo>
                    <a:pt x="91028" y="11168"/>
                  </a:lnTo>
                  <a:lnTo>
                    <a:pt x="92460" y="8934"/>
                  </a:lnTo>
                  <a:lnTo>
                    <a:pt x="93888" y="6701"/>
                  </a:lnTo>
                  <a:lnTo>
                    <a:pt x="95312" y="4467"/>
                  </a:lnTo>
                  <a:lnTo>
                    <a:pt x="96730" y="2233"/>
                  </a:lnTo>
                  <a:lnTo>
                    <a:pt x="98144" y="0"/>
                  </a:lnTo>
                  <a:lnTo>
                    <a:pt x="218590" y="0"/>
                  </a:lnTo>
                  <a:lnTo>
                    <a:pt x="220004" y="2233"/>
                  </a:lnTo>
                  <a:lnTo>
                    <a:pt x="221422" y="4467"/>
                  </a:lnTo>
                  <a:lnTo>
                    <a:pt x="222845" y="6701"/>
                  </a:lnTo>
                  <a:lnTo>
                    <a:pt x="224274" y="8934"/>
                  </a:lnTo>
                  <a:lnTo>
                    <a:pt x="225705" y="11168"/>
                  </a:lnTo>
                  <a:lnTo>
                    <a:pt x="227140" y="13402"/>
                  </a:lnTo>
                  <a:lnTo>
                    <a:pt x="228578" y="15635"/>
                  </a:lnTo>
                  <a:lnTo>
                    <a:pt x="230016" y="17869"/>
                  </a:lnTo>
                  <a:lnTo>
                    <a:pt x="231456" y="20103"/>
                  </a:lnTo>
                  <a:lnTo>
                    <a:pt x="232895" y="22336"/>
                  </a:lnTo>
                  <a:lnTo>
                    <a:pt x="234335" y="24570"/>
                  </a:lnTo>
                  <a:lnTo>
                    <a:pt x="235773" y="26804"/>
                  </a:lnTo>
                  <a:lnTo>
                    <a:pt x="237209" y="29037"/>
                  </a:lnTo>
                  <a:lnTo>
                    <a:pt x="238643" y="31271"/>
                  </a:lnTo>
                  <a:lnTo>
                    <a:pt x="240074" y="33505"/>
                  </a:lnTo>
                  <a:lnTo>
                    <a:pt x="241503" y="35738"/>
                  </a:lnTo>
                  <a:lnTo>
                    <a:pt x="242926" y="37972"/>
                  </a:lnTo>
                  <a:lnTo>
                    <a:pt x="244345" y="40206"/>
                  </a:lnTo>
                  <a:lnTo>
                    <a:pt x="245761" y="42439"/>
                  </a:lnTo>
                  <a:lnTo>
                    <a:pt x="247169" y="44673"/>
                  </a:lnTo>
                  <a:lnTo>
                    <a:pt x="248572" y="46907"/>
                  </a:lnTo>
                  <a:lnTo>
                    <a:pt x="249970" y="49140"/>
                  </a:lnTo>
                  <a:lnTo>
                    <a:pt x="251359" y="51374"/>
                  </a:lnTo>
                  <a:lnTo>
                    <a:pt x="252743" y="53608"/>
                  </a:lnTo>
                  <a:lnTo>
                    <a:pt x="254119" y="55841"/>
                  </a:lnTo>
                  <a:lnTo>
                    <a:pt x="255485" y="58075"/>
                  </a:lnTo>
                  <a:lnTo>
                    <a:pt x="256847" y="60309"/>
                  </a:lnTo>
                  <a:lnTo>
                    <a:pt x="258197" y="62543"/>
                  </a:lnTo>
                  <a:lnTo>
                    <a:pt x="259540" y="64776"/>
                  </a:lnTo>
                  <a:lnTo>
                    <a:pt x="260876" y="67010"/>
                  </a:lnTo>
                  <a:lnTo>
                    <a:pt x="262198" y="69244"/>
                  </a:lnTo>
                  <a:lnTo>
                    <a:pt x="263514" y="71477"/>
                  </a:lnTo>
                  <a:lnTo>
                    <a:pt x="264821" y="73711"/>
                  </a:lnTo>
                  <a:lnTo>
                    <a:pt x="266115" y="75945"/>
                  </a:lnTo>
                  <a:lnTo>
                    <a:pt x="267402" y="78178"/>
                  </a:lnTo>
                  <a:lnTo>
                    <a:pt x="268678" y="80412"/>
                  </a:lnTo>
                  <a:lnTo>
                    <a:pt x="269942" y="82646"/>
                  </a:lnTo>
                  <a:lnTo>
                    <a:pt x="271198" y="84879"/>
                  </a:lnTo>
                  <a:lnTo>
                    <a:pt x="272441" y="87113"/>
                  </a:lnTo>
                  <a:lnTo>
                    <a:pt x="273673" y="89347"/>
                  </a:lnTo>
                  <a:lnTo>
                    <a:pt x="274898" y="91580"/>
                  </a:lnTo>
                  <a:lnTo>
                    <a:pt x="276106" y="93814"/>
                  </a:lnTo>
                  <a:lnTo>
                    <a:pt x="277305" y="96048"/>
                  </a:lnTo>
                  <a:lnTo>
                    <a:pt x="278494" y="98281"/>
                  </a:lnTo>
                  <a:lnTo>
                    <a:pt x="279667" y="100515"/>
                  </a:lnTo>
                  <a:lnTo>
                    <a:pt x="280831" y="102749"/>
                  </a:lnTo>
                  <a:lnTo>
                    <a:pt x="281982" y="104982"/>
                  </a:lnTo>
                  <a:lnTo>
                    <a:pt x="283118" y="107216"/>
                  </a:lnTo>
                  <a:lnTo>
                    <a:pt x="284246" y="109450"/>
                  </a:lnTo>
                  <a:lnTo>
                    <a:pt x="285357" y="111683"/>
                  </a:lnTo>
                  <a:lnTo>
                    <a:pt x="286455" y="113917"/>
                  </a:lnTo>
                  <a:lnTo>
                    <a:pt x="287544" y="116151"/>
                  </a:lnTo>
                  <a:lnTo>
                    <a:pt x="288612" y="118384"/>
                  </a:lnTo>
                  <a:lnTo>
                    <a:pt x="289670" y="120618"/>
                  </a:lnTo>
                  <a:lnTo>
                    <a:pt x="290715" y="122852"/>
                  </a:lnTo>
                  <a:lnTo>
                    <a:pt x="291739" y="125086"/>
                  </a:lnTo>
                  <a:lnTo>
                    <a:pt x="292754" y="127319"/>
                  </a:lnTo>
                  <a:lnTo>
                    <a:pt x="293751" y="129553"/>
                  </a:lnTo>
                  <a:lnTo>
                    <a:pt x="294730" y="131787"/>
                  </a:lnTo>
                  <a:lnTo>
                    <a:pt x="295698" y="134020"/>
                  </a:lnTo>
                  <a:lnTo>
                    <a:pt x="296643" y="136254"/>
                  </a:lnTo>
                  <a:lnTo>
                    <a:pt x="297573" y="138488"/>
                  </a:lnTo>
                  <a:lnTo>
                    <a:pt x="298491" y="140721"/>
                  </a:lnTo>
                  <a:lnTo>
                    <a:pt x="299382" y="142955"/>
                  </a:lnTo>
                  <a:lnTo>
                    <a:pt x="300259" y="145189"/>
                  </a:lnTo>
                  <a:lnTo>
                    <a:pt x="301120" y="147422"/>
                  </a:lnTo>
                  <a:lnTo>
                    <a:pt x="301954" y="149656"/>
                  </a:lnTo>
                  <a:lnTo>
                    <a:pt x="302775" y="151890"/>
                  </a:lnTo>
                  <a:lnTo>
                    <a:pt x="303574" y="154123"/>
                  </a:lnTo>
                  <a:lnTo>
                    <a:pt x="304349" y="156357"/>
                  </a:lnTo>
                  <a:lnTo>
                    <a:pt x="305110" y="158591"/>
                  </a:lnTo>
                  <a:lnTo>
                    <a:pt x="305842" y="160824"/>
                  </a:lnTo>
                  <a:lnTo>
                    <a:pt x="306554" y="163058"/>
                  </a:lnTo>
                  <a:lnTo>
                    <a:pt x="307252" y="165292"/>
                  </a:lnTo>
                  <a:lnTo>
                    <a:pt x="307914" y="167525"/>
                  </a:lnTo>
                  <a:lnTo>
                    <a:pt x="308560" y="169759"/>
                  </a:lnTo>
                  <a:lnTo>
                    <a:pt x="309186" y="171993"/>
                  </a:lnTo>
                  <a:lnTo>
                    <a:pt x="309779" y="174226"/>
                  </a:lnTo>
                  <a:lnTo>
                    <a:pt x="310356" y="176460"/>
                  </a:lnTo>
                  <a:lnTo>
                    <a:pt x="310906" y="178694"/>
                  </a:lnTo>
                  <a:lnTo>
                    <a:pt x="311428" y="180928"/>
                  </a:lnTo>
                  <a:lnTo>
                    <a:pt x="311933" y="183161"/>
                  </a:lnTo>
                  <a:lnTo>
                    <a:pt x="312406" y="185395"/>
                  </a:lnTo>
                  <a:lnTo>
                    <a:pt x="312855" y="187629"/>
                  </a:lnTo>
                  <a:lnTo>
                    <a:pt x="313287" y="189862"/>
                  </a:lnTo>
                  <a:lnTo>
                    <a:pt x="313680" y="192096"/>
                  </a:lnTo>
                  <a:lnTo>
                    <a:pt x="314055" y="194330"/>
                  </a:lnTo>
                  <a:lnTo>
                    <a:pt x="314409" y="196563"/>
                  </a:lnTo>
                  <a:lnTo>
                    <a:pt x="314727" y="198797"/>
                  </a:lnTo>
                  <a:lnTo>
                    <a:pt x="315028" y="201031"/>
                  </a:lnTo>
                  <a:lnTo>
                    <a:pt x="315302" y="203264"/>
                  </a:lnTo>
                  <a:lnTo>
                    <a:pt x="315548" y="205498"/>
                  </a:lnTo>
                  <a:lnTo>
                    <a:pt x="315776" y="207732"/>
                  </a:lnTo>
                  <a:lnTo>
                    <a:pt x="315973" y="209965"/>
                  </a:lnTo>
                  <a:lnTo>
                    <a:pt x="316147" y="212199"/>
                  </a:lnTo>
                  <a:lnTo>
                    <a:pt x="316305" y="214433"/>
                  </a:lnTo>
                  <a:lnTo>
                    <a:pt x="316427" y="216666"/>
                  </a:lnTo>
                  <a:lnTo>
                    <a:pt x="316533" y="218900"/>
                  </a:lnTo>
                  <a:lnTo>
                    <a:pt x="316619" y="221134"/>
                  </a:lnTo>
                  <a:lnTo>
                    <a:pt x="316674" y="223367"/>
                  </a:lnTo>
                  <a:lnTo>
                    <a:pt x="316716" y="225601"/>
                  </a:lnTo>
                  <a:lnTo>
                    <a:pt x="316734" y="227835"/>
                  </a:lnTo>
                  <a:lnTo>
                    <a:pt x="316729" y="230068"/>
                  </a:lnTo>
                  <a:lnTo>
                    <a:pt x="316711" y="232302"/>
                  </a:lnTo>
                  <a:lnTo>
                    <a:pt x="316668" y="234536"/>
                  </a:lnTo>
                  <a:lnTo>
                    <a:pt x="316608" y="236769"/>
                  </a:lnTo>
                  <a:lnTo>
                    <a:pt x="316536" y="239003"/>
                  </a:lnTo>
                  <a:lnTo>
                    <a:pt x="316437" y="241237"/>
                  </a:lnTo>
                  <a:lnTo>
                    <a:pt x="316328" y="243471"/>
                  </a:lnTo>
                  <a:lnTo>
                    <a:pt x="316206" y="245704"/>
                  </a:lnTo>
                  <a:lnTo>
                    <a:pt x="316063" y="247938"/>
                  </a:lnTo>
                  <a:lnTo>
                    <a:pt x="315911" y="250172"/>
                  </a:lnTo>
                  <a:lnTo>
                    <a:pt x="315745" y="252405"/>
                  </a:lnTo>
                  <a:lnTo>
                    <a:pt x="315566" y="254639"/>
                  </a:lnTo>
                  <a:lnTo>
                    <a:pt x="315379" y="256873"/>
                  </a:lnTo>
                  <a:lnTo>
                    <a:pt x="315177" y="259106"/>
                  </a:lnTo>
                  <a:lnTo>
                    <a:pt x="314968" y="261340"/>
                  </a:lnTo>
                  <a:lnTo>
                    <a:pt x="314752" y="263574"/>
                  </a:lnTo>
                  <a:lnTo>
                    <a:pt x="314523" y="265807"/>
                  </a:lnTo>
                  <a:lnTo>
                    <a:pt x="314290" y="268041"/>
                  </a:lnTo>
                  <a:lnTo>
                    <a:pt x="314051" y="270275"/>
                  </a:lnTo>
                  <a:lnTo>
                    <a:pt x="313804" y="272508"/>
                  </a:lnTo>
                  <a:lnTo>
                    <a:pt x="313554" y="274742"/>
                  </a:lnTo>
                  <a:lnTo>
                    <a:pt x="313298" y="276976"/>
                  </a:lnTo>
                  <a:lnTo>
                    <a:pt x="313039" y="279209"/>
                  </a:lnTo>
                  <a:lnTo>
                    <a:pt x="312778" y="281443"/>
                  </a:lnTo>
                  <a:lnTo>
                    <a:pt x="312513" y="283677"/>
                  </a:lnTo>
                  <a:lnTo>
                    <a:pt x="312246" y="285910"/>
                  </a:lnTo>
                  <a:lnTo>
                    <a:pt x="311978" y="288144"/>
                  </a:lnTo>
                  <a:lnTo>
                    <a:pt x="311709" y="290378"/>
                  </a:lnTo>
                  <a:lnTo>
                    <a:pt x="311439" y="292611"/>
                  </a:lnTo>
                  <a:lnTo>
                    <a:pt x="311170" y="294845"/>
                  </a:lnTo>
                  <a:lnTo>
                    <a:pt x="310900" y="297079"/>
                  </a:lnTo>
                  <a:lnTo>
                    <a:pt x="310631" y="299312"/>
                  </a:lnTo>
                  <a:lnTo>
                    <a:pt x="310363" y="301546"/>
                  </a:lnTo>
                  <a:lnTo>
                    <a:pt x="310096" y="303780"/>
                  </a:lnTo>
                  <a:lnTo>
                    <a:pt x="309829" y="306014"/>
                  </a:lnTo>
                  <a:lnTo>
                    <a:pt x="309564" y="308247"/>
                  </a:lnTo>
                  <a:lnTo>
                    <a:pt x="309300" y="310481"/>
                  </a:lnTo>
                  <a:lnTo>
                    <a:pt x="309038" y="312715"/>
                  </a:lnTo>
                  <a:lnTo>
                    <a:pt x="308777" y="314948"/>
                  </a:lnTo>
                  <a:lnTo>
                    <a:pt x="308516" y="317182"/>
                  </a:lnTo>
                  <a:lnTo>
                    <a:pt x="308257" y="319416"/>
                  </a:lnTo>
                  <a:lnTo>
                    <a:pt x="307999" y="321649"/>
                  </a:lnTo>
                  <a:lnTo>
                    <a:pt x="307742" y="323883"/>
                  </a:lnTo>
                  <a:lnTo>
                    <a:pt x="307485" y="326117"/>
                  </a:lnTo>
                  <a:lnTo>
                    <a:pt x="307228" y="328350"/>
                  </a:lnTo>
                  <a:lnTo>
                    <a:pt x="306972" y="330584"/>
                  </a:lnTo>
                  <a:lnTo>
                    <a:pt x="306714" y="332818"/>
                  </a:lnTo>
                  <a:lnTo>
                    <a:pt x="306456" y="335051"/>
                  </a:lnTo>
                  <a:lnTo>
                    <a:pt x="306197" y="337285"/>
                  </a:lnTo>
                  <a:lnTo>
                    <a:pt x="305935" y="339519"/>
                  </a:lnTo>
                  <a:lnTo>
                    <a:pt x="305671" y="341752"/>
                  </a:lnTo>
                  <a:lnTo>
                    <a:pt x="305405" y="343986"/>
                  </a:lnTo>
                  <a:lnTo>
                    <a:pt x="305135" y="346220"/>
                  </a:lnTo>
                  <a:lnTo>
                    <a:pt x="304862" y="348453"/>
                  </a:lnTo>
                  <a:lnTo>
                    <a:pt x="304584" y="350687"/>
                  </a:lnTo>
                  <a:lnTo>
                    <a:pt x="304300" y="352921"/>
                  </a:lnTo>
                  <a:lnTo>
                    <a:pt x="304013" y="355154"/>
                  </a:lnTo>
                  <a:lnTo>
                    <a:pt x="303718" y="357388"/>
                  </a:lnTo>
                  <a:lnTo>
                    <a:pt x="303417" y="359622"/>
                  </a:lnTo>
                  <a:lnTo>
                    <a:pt x="303111" y="361856"/>
                  </a:lnTo>
                  <a:lnTo>
                    <a:pt x="302792" y="364089"/>
                  </a:lnTo>
                  <a:lnTo>
                    <a:pt x="302468" y="366323"/>
                  </a:lnTo>
                  <a:lnTo>
                    <a:pt x="302136" y="368557"/>
                  </a:lnTo>
                  <a:lnTo>
                    <a:pt x="301790" y="370790"/>
                  </a:lnTo>
                  <a:lnTo>
                    <a:pt x="301438" y="373024"/>
                  </a:lnTo>
                  <a:lnTo>
                    <a:pt x="301074" y="375258"/>
                  </a:lnTo>
                  <a:lnTo>
                    <a:pt x="300697" y="377491"/>
                  </a:lnTo>
                  <a:lnTo>
                    <a:pt x="300313" y="379725"/>
                  </a:lnTo>
                  <a:lnTo>
                    <a:pt x="299912" y="381959"/>
                  </a:lnTo>
                  <a:lnTo>
                    <a:pt x="299500" y="384192"/>
                  </a:lnTo>
                  <a:lnTo>
                    <a:pt x="299079" y="386426"/>
                  </a:lnTo>
                  <a:lnTo>
                    <a:pt x="298637" y="388660"/>
                  </a:lnTo>
                  <a:lnTo>
                    <a:pt x="298185" y="390893"/>
                  </a:lnTo>
                  <a:lnTo>
                    <a:pt x="297721" y="393127"/>
                  </a:lnTo>
                  <a:lnTo>
                    <a:pt x="297237" y="395361"/>
                  </a:lnTo>
                  <a:lnTo>
                    <a:pt x="296743" y="397594"/>
                  </a:lnTo>
                  <a:lnTo>
                    <a:pt x="296233" y="399828"/>
                  </a:lnTo>
                  <a:lnTo>
                    <a:pt x="295705" y="402062"/>
                  </a:lnTo>
                  <a:lnTo>
                    <a:pt x="295167" y="404295"/>
                  </a:lnTo>
                  <a:lnTo>
                    <a:pt x="294609" y="406529"/>
                  </a:lnTo>
                  <a:lnTo>
                    <a:pt x="294036" y="408763"/>
                  </a:lnTo>
                  <a:lnTo>
                    <a:pt x="293452" y="410996"/>
                  </a:lnTo>
                  <a:lnTo>
                    <a:pt x="292844" y="413230"/>
                  </a:lnTo>
                  <a:lnTo>
                    <a:pt x="292225" y="415464"/>
                  </a:lnTo>
                  <a:lnTo>
                    <a:pt x="291593" y="417697"/>
                  </a:lnTo>
                  <a:lnTo>
                    <a:pt x="290939" y="419931"/>
                  </a:lnTo>
                  <a:lnTo>
                    <a:pt x="290275" y="422165"/>
                  </a:lnTo>
                  <a:lnTo>
                    <a:pt x="289594" y="424399"/>
                  </a:lnTo>
                  <a:lnTo>
                    <a:pt x="288896" y="426632"/>
                  </a:lnTo>
                  <a:lnTo>
                    <a:pt x="288188" y="428866"/>
                  </a:lnTo>
                  <a:lnTo>
                    <a:pt x="287460" y="431100"/>
                  </a:lnTo>
                  <a:lnTo>
                    <a:pt x="286720" y="433333"/>
                  </a:lnTo>
                  <a:lnTo>
                    <a:pt x="285970" y="435567"/>
                  </a:lnTo>
                  <a:lnTo>
                    <a:pt x="285199" y="437801"/>
                  </a:lnTo>
                  <a:lnTo>
                    <a:pt x="284418" y="440034"/>
                  </a:lnTo>
                  <a:lnTo>
                    <a:pt x="283627" y="442268"/>
                  </a:lnTo>
                  <a:lnTo>
                    <a:pt x="282818" y="444502"/>
                  </a:lnTo>
                  <a:lnTo>
                    <a:pt x="282002" y="446735"/>
                  </a:lnTo>
                  <a:lnTo>
                    <a:pt x="281172" y="448969"/>
                  </a:lnTo>
                  <a:lnTo>
                    <a:pt x="280331" y="451203"/>
                  </a:lnTo>
                  <a:lnTo>
                    <a:pt x="279482" y="453436"/>
                  </a:lnTo>
                  <a:lnTo>
                    <a:pt x="278619" y="455670"/>
                  </a:lnTo>
                  <a:lnTo>
                    <a:pt x="277749" y="457904"/>
                  </a:lnTo>
                  <a:lnTo>
                    <a:pt x="276872" y="460137"/>
                  </a:lnTo>
                  <a:lnTo>
                    <a:pt x="275982" y="462371"/>
                  </a:lnTo>
                  <a:lnTo>
                    <a:pt x="275087" y="464605"/>
                  </a:lnTo>
                  <a:lnTo>
                    <a:pt x="274185" y="466838"/>
                  </a:lnTo>
                  <a:lnTo>
                    <a:pt x="273274" y="469072"/>
                  </a:lnTo>
                  <a:lnTo>
                    <a:pt x="272359" y="471306"/>
                  </a:lnTo>
                  <a:lnTo>
                    <a:pt x="271438" y="473539"/>
                  </a:lnTo>
                  <a:lnTo>
                    <a:pt x="270511" y="475773"/>
                  </a:lnTo>
                  <a:lnTo>
                    <a:pt x="269582" y="478007"/>
                  </a:lnTo>
                  <a:lnTo>
                    <a:pt x="268647" y="480240"/>
                  </a:lnTo>
                  <a:lnTo>
                    <a:pt x="267709" y="482474"/>
                  </a:lnTo>
                  <a:lnTo>
                    <a:pt x="266770" y="484708"/>
                  </a:lnTo>
                  <a:lnTo>
                    <a:pt x="265827" y="486942"/>
                  </a:lnTo>
                  <a:lnTo>
                    <a:pt x="264883" y="489175"/>
                  </a:lnTo>
                  <a:lnTo>
                    <a:pt x="263937" y="491409"/>
                  </a:lnTo>
                  <a:lnTo>
                    <a:pt x="262991" y="493643"/>
                  </a:lnTo>
                  <a:lnTo>
                    <a:pt x="262045" y="495876"/>
                  </a:lnTo>
                  <a:lnTo>
                    <a:pt x="261100" y="498110"/>
                  </a:lnTo>
                  <a:lnTo>
                    <a:pt x="260155" y="500344"/>
                  </a:lnTo>
                  <a:lnTo>
                    <a:pt x="259211" y="502577"/>
                  </a:lnTo>
                  <a:lnTo>
                    <a:pt x="258269" y="504811"/>
                  </a:lnTo>
                  <a:lnTo>
                    <a:pt x="257329" y="507045"/>
                  </a:lnTo>
                  <a:lnTo>
                    <a:pt x="256391" y="509278"/>
                  </a:lnTo>
                  <a:lnTo>
                    <a:pt x="255458" y="511512"/>
                  </a:lnTo>
                  <a:lnTo>
                    <a:pt x="254526" y="513746"/>
                  </a:lnTo>
                  <a:lnTo>
                    <a:pt x="253598" y="515979"/>
                  </a:lnTo>
                  <a:lnTo>
                    <a:pt x="252675" y="518213"/>
                  </a:lnTo>
                  <a:lnTo>
                    <a:pt x="251755" y="520447"/>
                  </a:lnTo>
                  <a:lnTo>
                    <a:pt x="250840" y="522680"/>
                  </a:lnTo>
                  <a:lnTo>
                    <a:pt x="249930" y="524914"/>
                  </a:lnTo>
                  <a:lnTo>
                    <a:pt x="249024" y="527148"/>
                  </a:lnTo>
                  <a:lnTo>
                    <a:pt x="248125" y="529381"/>
                  </a:lnTo>
                  <a:lnTo>
                    <a:pt x="247231" y="531615"/>
                  </a:lnTo>
                  <a:lnTo>
                    <a:pt x="246340" y="533849"/>
                  </a:lnTo>
                  <a:lnTo>
                    <a:pt x="245459" y="536082"/>
                  </a:lnTo>
                  <a:lnTo>
                    <a:pt x="244582" y="538316"/>
                  </a:lnTo>
                  <a:lnTo>
                    <a:pt x="243710" y="540550"/>
                  </a:lnTo>
                  <a:lnTo>
                    <a:pt x="242847" y="542784"/>
                  </a:lnTo>
                  <a:lnTo>
                    <a:pt x="241989" y="545017"/>
                  </a:lnTo>
                  <a:lnTo>
                    <a:pt x="241137" y="547251"/>
                  </a:lnTo>
                  <a:lnTo>
                    <a:pt x="240293" y="549485"/>
                  </a:lnTo>
                  <a:lnTo>
                    <a:pt x="239454" y="551718"/>
                  </a:lnTo>
                  <a:lnTo>
                    <a:pt x="238624" y="553952"/>
                  </a:lnTo>
                  <a:lnTo>
                    <a:pt x="237800" y="556186"/>
                  </a:lnTo>
                  <a:lnTo>
                    <a:pt x="236981" y="558419"/>
                  </a:lnTo>
                  <a:lnTo>
                    <a:pt x="236173" y="560653"/>
                  </a:lnTo>
                  <a:lnTo>
                    <a:pt x="235369" y="562887"/>
                  </a:lnTo>
                  <a:lnTo>
                    <a:pt x="234572" y="565120"/>
                  </a:lnTo>
                  <a:lnTo>
                    <a:pt x="233784" y="567354"/>
                  </a:lnTo>
                  <a:lnTo>
                    <a:pt x="233001" y="569588"/>
                  </a:lnTo>
                  <a:lnTo>
                    <a:pt x="232226" y="571821"/>
                  </a:lnTo>
                  <a:lnTo>
                    <a:pt x="231459" y="574055"/>
                  </a:lnTo>
                  <a:lnTo>
                    <a:pt x="230697" y="576289"/>
                  </a:lnTo>
                  <a:lnTo>
                    <a:pt x="229944" y="578522"/>
                  </a:lnTo>
                  <a:lnTo>
                    <a:pt x="229198" y="580756"/>
                  </a:lnTo>
                  <a:lnTo>
                    <a:pt x="228456" y="582990"/>
                  </a:lnTo>
                  <a:lnTo>
                    <a:pt x="227726" y="585223"/>
                  </a:lnTo>
                  <a:lnTo>
                    <a:pt x="227000" y="587457"/>
                  </a:lnTo>
                  <a:lnTo>
                    <a:pt x="226281" y="589691"/>
                  </a:lnTo>
                  <a:lnTo>
                    <a:pt x="225570" y="591924"/>
                  </a:lnTo>
                  <a:lnTo>
                    <a:pt x="224865" y="594158"/>
                  </a:lnTo>
                  <a:lnTo>
                    <a:pt x="224168" y="596392"/>
                  </a:lnTo>
                  <a:lnTo>
                    <a:pt x="223478" y="598625"/>
                  </a:lnTo>
                  <a:lnTo>
                    <a:pt x="222793" y="600859"/>
                  </a:lnTo>
                  <a:lnTo>
                    <a:pt x="222118" y="603093"/>
                  </a:lnTo>
                  <a:lnTo>
                    <a:pt x="221449" y="605327"/>
                  </a:lnTo>
                  <a:lnTo>
                    <a:pt x="220784" y="607560"/>
                  </a:lnTo>
                  <a:lnTo>
                    <a:pt x="220130" y="609794"/>
                  </a:lnTo>
                  <a:lnTo>
                    <a:pt x="219482" y="612028"/>
                  </a:lnTo>
                  <a:lnTo>
                    <a:pt x="218839" y="614261"/>
                  </a:lnTo>
                  <a:lnTo>
                    <a:pt x="218206" y="616495"/>
                  </a:lnTo>
                  <a:lnTo>
                    <a:pt x="217577" y="618729"/>
                  </a:lnTo>
                  <a:lnTo>
                    <a:pt x="216957" y="620962"/>
                  </a:lnTo>
                  <a:lnTo>
                    <a:pt x="216344" y="623196"/>
                  </a:lnTo>
                  <a:lnTo>
                    <a:pt x="215736" y="625430"/>
                  </a:lnTo>
                  <a:lnTo>
                    <a:pt x="215138" y="627663"/>
                  </a:lnTo>
                  <a:lnTo>
                    <a:pt x="214546" y="629897"/>
                  </a:lnTo>
                  <a:lnTo>
                    <a:pt x="213960" y="632131"/>
                  </a:lnTo>
                  <a:lnTo>
                    <a:pt x="213384" y="634364"/>
                  </a:lnTo>
                  <a:lnTo>
                    <a:pt x="212813" y="636598"/>
                  </a:lnTo>
                  <a:lnTo>
                    <a:pt x="212249" y="638832"/>
                  </a:lnTo>
                  <a:lnTo>
                    <a:pt x="211695" y="641065"/>
                  </a:lnTo>
                  <a:lnTo>
                    <a:pt x="211146" y="643299"/>
                  </a:lnTo>
                  <a:lnTo>
                    <a:pt x="210606" y="645533"/>
                  </a:lnTo>
                  <a:lnTo>
                    <a:pt x="210074" y="647766"/>
                  </a:lnTo>
                  <a:lnTo>
                    <a:pt x="209547" y="650000"/>
                  </a:lnTo>
                  <a:lnTo>
                    <a:pt x="209030" y="652234"/>
                  </a:lnTo>
                  <a:lnTo>
                    <a:pt x="208521" y="654467"/>
                  </a:lnTo>
                  <a:lnTo>
                    <a:pt x="208016" y="656701"/>
                  </a:lnTo>
                  <a:lnTo>
                    <a:pt x="207524" y="658935"/>
                  </a:lnTo>
                  <a:lnTo>
                    <a:pt x="207038" y="661168"/>
                  </a:lnTo>
                  <a:lnTo>
                    <a:pt x="206559" y="663402"/>
                  </a:lnTo>
                  <a:lnTo>
                    <a:pt x="206090" y="665636"/>
                  </a:lnTo>
                  <a:lnTo>
                    <a:pt x="205628" y="667870"/>
                  </a:lnTo>
                  <a:lnTo>
                    <a:pt x="205174" y="670103"/>
                  </a:lnTo>
                  <a:lnTo>
                    <a:pt x="204730" y="672337"/>
                  </a:lnTo>
                  <a:lnTo>
                    <a:pt x="204291" y="674571"/>
                  </a:lnTo>
                  <a:lnTo>
                    <a:pt x="203864" y="676804"/>
                  </a:lnTo>
                  <a:lnTo>
                    <a:pt x="203445" y="679038"/>
                  </a:lnTo>
                  <a:lnTo>
                    <a:pt x="203031" y="681272"/>
                  </a:lnTo>
                  <a:lnTo>
                    <a:pt x="202631" y="683505"/>
                  </a:lnTo>
                  <a:lnTo>
                    <a:pt x="202237" y="685739"/>
                  </a:lnTo>
                  <a:lnTo>
                    <a:pt x="201851" y="687973"/>
                  </a:lnTo>
                  <a:lnTo>
                    <a:pt x="201477" y="690206"/>
                  </a:lnTo>
                  <a:lnTo>
                    <a:pt x="201108" y="692440"/>
                  </a:lnTo>
                  <a:lnTo>
                    <a:pt x="200750" y="694674"/>
                  </a:lnTo>
                  <a:lnTo>
                    <a:pt x="200401" y="696907"/>
                  </a:lnTo>
                  <a:lnTo>
                    <a:pt x="200059" y="699141"/>
                  </a:lnTo>
                  <a:lnTo>
                    <a:pt x="199728" y="701375"/>
                  </a:lnTo>
                  <a:lnTo>
                    <a:pt x="199406" y="703608"/>
                  </a:lnTo>
                  <a:lnTo>
                    <a:pt x="199090" y="705842"/>
                  </a:lnTo>
                  <a:lnTo>
                    <a:pt x="198788" y="708076"/>
                  </a:lnTo>
                  <a:lnTo>
                    <a:pt x="198491" y="710309"/>
                  </a:lnTo>
                  <a:lnTo>
                    <a:pt x="198203" y="712543"/>
                  </a:lnTo>
                  <a:lnTo>
                    <a:pt x="197927" y="714777"/>
                  </a:lnTo>
                  <a:lnTo>
                    <a:pt x="197657" y="717010"/>
                  </a:lnTo>
                  <a:lnTo>
                    <a:pt x="197396" y="719244"/>
                  </a:lnTo>
                  <a:lnTo>
                    <a:pt x="197145" y="721478"/>
                  </a:lnTo>
                  <a:lnTo>
                    <a:pt x="196901" y="723712"/>
                  </a:lnTo>
                  <a:lnTo>
                    <a:pt x="196667" y="725945"/>
                  </a:lnTo>
                  <a:lnTo>
                    <a:pt x="196442" y="728179"/>
                  </a:lnTo>
                  <a:lnTo>
                    <a:pt x="196222" y="730413"/>
                  </a:lnTo>
                  <a:lnTo>
                    <a:pt x="196015" y="732646"/>
                  </a:lnTo>
                  <a:lnTo>
                    <a:pt x="195813" y="734880"/>
                  </a:lnTo>
                  <a:lnTo>
                    <a:pt x="195619" y="737114"/>
                  </a:lnTo>
                  <a:lnTo>
                    <a:pt x="195435" y="739347"/>
                  </a:lnTo>
                  <a:lnTo>
                    <a:pt x="195256" y="741581"/>
                  </a:lnTo>
                  <a:lnTo>
                    <a:pt x="195086" y="743815"/>
                  </a:lnTo>
                  <a:lnTo>
                    <a:pt x="194924" y="746048"/>
                  </a:lnTo>
                  <a:lnTo>
                    <a:pt x="194766" y="748282"/>
                  </a:lnTo>
                  <a:lnTo>
                    <a:pt x="194618" y="750516"/>
                  </a:lnTo>
                  <a:lnTo>
                    <a:pt x="194476" y="752749"/>
                  </a:lnTo>
                  <a:lnTo>
                    <a:pt x="194339" y="754983"/>
                  </a:lnTo>
                  <a:lnTo>
                    <a:pt x="194211" y="757217"/>
                  </a:lnTo>
                  <a:lnTo>
                    <a:pt x="194087" y="759450"/>
                  </a:lnTo>
                  <a:lnTo>
                    <a:pt x="193968" y="761684"/>
                  </a:lnTo>
                  <a:lnTo>
                    <a:pt x="193857" y="763918"/>
                  </a:lnTo>
                  <a:lnTo>
                    <a:pt x="193749" y="766151"/>
                  </a:lnTo>
                  <a:lnTo>
                    <a:pt x="193646" y="768385"/>
                  </a:lnTo>
                  <a:lnTo>
                    <a:pt x="193549" y="770619"/>
                  </a:lnTo>
                  <a:lnTo>
                    <a:pt x="193454" y="772852"/>
                  </a:lnTo>
                  <a:lnTo>
                    <a:pt x="193365" y="775086"/>
                  </a:lnTo>
                  <a:lnTo>
                    <a:pt x="193279" y="777320"/>
                  </a:lnTo>
                  <a:lnTo>
                    <a:pt x="193195" y="779553"/>
                  </a:lnTo>
                  <a:lnTo>
                    <a:pt x="193116" y="781787"/>
                  </a:lnTo>
                  <a:lnTo>
                    <a:pt x="193038" y="784021"/>
                  </a:lnTo>
                  <a:lnTo>
                    <a:pt x="192963" y="786255"/>
                  </a:lnTo>
                  <a:lnTo>
                    <a:pt x="192890" y="788488"/>
                  </a:lnTo>
                  <a:lnTo>
                    <a:pt x="192818" y="790722"/>
                  </a:lnTo>
                  <a:lnTo>
                    <a:pt x="192747" y="792956"/>
                  </a:lnTo>
                  <a:lnTo>
                    <a:pt x="192678" y="795189"/>
                  </a:lnTo>
                  <a:lnTo>
                    <a:pt x="192608" y="797423"/>
                  </a:lnTo>
                  <a:lnTo>
                    <a:pt x="192539" y="799657"/>
                  </a:lnTo>
                  <a:lnTo>
                    <a:pt x="192470" y="801890"/>
                  </a:lnTo>
                  <a:lnTo>
                    <a:pt x="192400" y="804124"/>
                  </a:lnTo>
                  <a:lnTo>
                    <a:pt x="192329" y="806358"/>
                  </a:lnTo>
                  <a:lnTo>
                    <a:pt x="192257" y="808591"/>
                  </a:lnTo>
                  <a:lnTo>
                    <a:pt x="192183" y="810825"/>
                  </a:lnTo>
                  <a:lnTo>
                    <a:pt x="192107" y="813059"/>
                  </a:lnTo>
                  <a:lnTo>
                    <a:pt x="192029" y="815292"/>
                  </a:lnTo>
                  <a:lnTo>
                    <a:pt x="191948" y="817526"/>
                  </a:lnTo>
                  <a:lnTo>
                    <a:pt x="191864" y="819760"/>
                  </a:lnTo>
                  <a:lnTo>
                    <a:pt x="191777" y="821993"/>
                  </a:lnTo>
                  <a:lnTo>
                    <a:pt x="191686" y="824227"/>
                  </a:lnTo>
                  <a:lnTo>
                    <a:pt x="191591" y="826461"/>
                  </a:lnTo>
                  <a:lnTo>
                    <a:pt x="191493" y="828694"/>
                  </a:lnTo>
                  <a:lnTo>
                    <a:pt x="191389" y="830928"/>
                  </a:lnTo>
                  <a:lnTo>
                    <a:pt x="191281" y="833162"/>
                  </a:lnTo>
                  <a:lnTo>
                    <a:pt x="191169" y="835395"/>
                  </a:lnTo>
                  <a:lnTo>
                    <a:pt x="191049" y="837629"/>
                  </a:lnTo>
                  <a:lnTo>
                    <a:pt x="190926" y="839863"/>
                  </a:lnTo>
                  <a:lnTo>
                    <a:pt x="190796" y="842096"/>
                  </a:lnTo>
                  <a:lnTo>
                    <a:pt x="190660" y="844330"/>
                  </a:lnTo>
                  <a:lnTo>
                    <a:pt x="190520" y="846564"/>
                  </a:lnTo>
                  <a:lnTo>
                    <a:pt x="190371" y="848798"/>
                  </a:lnTo>
                  <a:lnTo>
                    <a:pt x="190217" y="851031"/>
                  </a:lnTo>
                  <a:lnTo>
                    <a:pt x="190058" y="853265"/>
                  </a:lnTo>
                  <a:lnTo>
                    <a:pt x="189888" y="855499"/>
                  </a:lnTo>
                  <a:lnTo>
                    <a:pt x="189714" y="857732"/>
                  </a:lnTo>
                  <a:lnTo>
                    <a:pt x="189534" y="859966"/>
                  </a:lnTo>
                  <a:lnTo>
                    <a:pt x="189344" y="862200"/>
                  </a:lnTo>
                  <a:lnTo>
                    <a:pt x="189149" y="864433"/>
                  </a:lnTo>
                  <a:lnTo>
                    <a:pt x="188946" y="866667"/>
                  </a:lnTo>
                  <a:lnTo>
                    <a:pt x="188736" y="868901"/>
                  </a:lnTo>
                  <a:lnTo>
                    <a:pt x="188520" y="871134"/>
                  </a:lnTo>
                  <a:lnTo>
                    <a:pt x="188295" y="873368"/>
                  </a:lnTo>
                  <a:lnTo>
                    <a:pt x="188063" y="875602"/>
                  </a:lnTo>
                  <a:lnTo>
                    <a:pt x="187826" y="877835"/>
                  </a:lnTo>
                  <a:lnTo>
                    <a:pt x="187578" y="880069"/>
                  </a:lnTo>
                  <a:lnTo>
                    <a:pt x="187326" y="882303"/>
                  </a:lnTo>
                  <a:lnTo>
                    <a:pt x="187067" y="884536"/>
                  </a:lnTo>
                  <a:lnTo>
                    <a:pt x="186799" y="886770"/>
                  </a:lnTo>
                  <a:lnTo>
                    <a:pt x="186526" y="889004"/>
                  </a:lnTo>
                  <a:lnTo>
                    <a:pt x="186245" y="891237"/>
                  </a:lnTo>
                  <a:lnTo>
                    <a:pt x="185958" y="893471"/>
                  </a:lnTo>
                  <a:lnTo>
                    <a:pt x="185666" y="895705"/>
                  </a:lnTo>
                  <a:lnTo>
                    <a:pt x="185365" y="897938"/>
                  </a:lnTo>
                  <a:lnTo>
                    <a:pt x="185059" y="900172"/>
                  </a:lnTo>
                  <a:lnTo>
                    <a:pt x="184749" y="902406"/>
                  </a:lnTo>
                  <a:lnTo>
                    <a:pt x="184431" y="904640"/>
                  </a:lnTo>
                  <a:lnTo>
                    <a:pt x="184108" y="906873"/>
                  </a:lnTo>
                  <a:lnTo>
                    <a:pt x="183781" y="909107"/>
                  </a:lnTo>
                  <a:lnTo>
                    <a:pt x="183447" y="911341"/>
                  </a:lnTo>
                  <a:lnTo>
                    <a:pt x="183110" y="913574"/>
                  </a:lnTo>
                  <a:lnTo>
                    <a:pt x="182768" y="915808"/>
                  </a:lnTo>
                  <a:lnTo>
                    <a:pt x="182422" y="918042"/>
                  </a:lnTo>
                  <a:lnTo>
                    <a:pt x="182072" y="920275"/>
                  </a:lnTo>
                  <a:lnTo>
                    <a:pt x="181718" y="922509"/>
                  </a:lnTo>
                  <a:lnTo>
                    <a:pt x="181361" y="924743"/>
                  </a:lnTo>
                  <a:lnTo>
                    <a:pt x="181001" y="926976"/>
                  </a:lnTo>
                  <a:lnTo>
                    <a:pt x="180638" y="929210"/>
                  </a:lnTo>
                  <a:lnTo>
                    <a:pt x="180273" y="931444"/>
                  </a:lnTo>
                  <a:lnTo>
                    <a:pt x="179906" y="933677"/>
                  </a:lnTo>
                  <a:lnTo>
                    <a:pt x="179536" y="935911"/>
                  </a:lnTo>
                  <a:lnTo>
                    <a:pt x="179166" y="938145"/>
                  </a:lnTo>
                  <a:lnTo>
                    <a:pt x="178794" y="940378"/>
                  </a:lnTo>
                  <a:lnTo>
                    <a:pt x="178422" y="942612"/>
                  </a:lnTo>
                  <a:lnTo>
                    <a:pt x="178049" y="944846"/>
                  </a:lnTo>
                  <a:lnTo>
                    <a:pt x="177676" y="947079"/>
                  </a:lnTo>
                  <a:lnTo>
                    <a:pt x="177304" y="949313"/>
                  </a:lnTo>
                  <a:lnTo>
                    <a:pt x="176931" y="951547"/>
                  </a:lnTo>
                  <a:lnTo>
                    <a:pt x="176561" y="953780"/>
                  </a:lnTo>
                  <a:lnTo>
                    <a:pt x="176191" y="956014"/>
                  </a:lnTo>
                  <a:lnTo>
                    <a:pt x="175823" y="958248"/>
                  </a:lnTo>
                  <a:lnTo>
                    <a:pt x="175457" y="960481"/>
                  </a:lnTo>
                  <a:lnTo>
                    <a:pt x="175093" y="962715"/>
                  </a:lnTo>
                  <a:lnTo>
                    <a:pt x="174732" y="964949"/>
                  </a:lnTo>
                  <a:lnTo>
                    <a:pt x="174374" y="967183"/>
                  </a:lnTo>
                  <a:lnTo>
                    <a:pt x="174019" y="969416"/>
                  </a:lnTo>
                  <a:lnTo>
                    <a:pt x="173668" y="971650"/>
                  </a:lnTo>
                  <a:lnTo>
                    <a:pt x="173321" y="973884"/>
                  </a:lnTo>
                  <a:lnTo>
                    <a:pt x="172976" y="976117"/>
                  </a:lnTo>
                  <a:lnTo>
                    <a:pt x="172639" y="978351"/>
                  </a:lnTo>
                  <a:lnTo>
                    <a:pt x="172305" y="980585"/>
                  </a:lnTo>
                  <a:lnTo>
                    <a:pt x="171975" y="982818"/>
                  </a:lnTo>
                  <a:lnTo>
                    <a:pt x="171653" y="985052"/>
                  </a:lnTo>
                  <a:lnTo>
                    <a:pt x="171334" y="987286"/>
                  </a:lnTo>
                  <a:lnTo>
                    <a:pt x="171022" y="989519"/>
                  </a:lnTo>
                  <a:lnTo>
                    <a:pt x="170716" y="991753"/>
                  </a:lnTo>
                  <a:lnTo>
                    <a:pt x="170415" y="993987"/>
                  </a:lnTo>
                  <a:lnTo>
                    <a:pt x="170122" y="996220"/>
                  </a:lnTo>
                  <a:lnTo>
                    <a:pt x="169835" y="998454"/>
                  </a:lnTo>
                  <a:lnTo>
                    <a:pt x="169553" y="1000688"/>
                  </a:lnTo>
                  <a:lnTo>
                    <a:pt x="169282" y="1002921"/>
                  </a:lnTo>
                  <a:lnTo>
                    <a:pt x="169016" y="1005155"/>
                  </a:lnTo>
                  <a:lnTo>
                    <a:pt x="168756" y="1007389"/>
                  </a:lnTo>
                  <a:lnTo>
                    <a:pt x="168506" y="1009622"/>
                  </a:lnTo>
                  <a:lnTo>
                    <a:pt x="168261" y="1011856"/>
                  </a:lnTo>
                  <a:lnTo>
                    <a:pt x="168024" y="1014090"/>
                  </a:lnTo>
                  <a:lnTo>
                    <a:pt x="167796" y="1016323"/>
                  </a:lnTo>
                  <a:lnTo>
                    <a:pt x="167573" y="1018557"/>
                  </a:lnTo>
                  <a:lnTo>
                    <a:pt x="167361" y="1020791"/>
                  </a:lnTo>
                  <a:lnTo>
                    <a:pt x="167156" y="1023024"/>
                  </a:lnTo>
                  <a:lnTo>
                    <a:pt x="166956" y="1025258"/>
                  </a:lnTo>
                  <a:lnTo>
                    <a:pt x="166768" y="1027492"/>
                  </a:lnTo>
                  <a:lnTo>
                    <a:pt x="166585" y="1029726"/>
                  </a:lnTo>
                  <a:lnTo>
                    <a:pt x="166410" y="1031959"/>
                  </a:lnTo>
                  <a:lnTo>
                    <a:pt x="166244" y="1034193"/>
                  </a:lnTo>
                  <a:lnTo>
                    <a:pt x="166084" y="1036427"/>
                  </a:lnTo>
                  <a:lnTo>
                    <a:pt x="165932" y="1038660"/>
                  </a:lnTo>
                  <a:lnTo>
                    <a:pt x="165788" y="1040894"/>
                  </a:lnTo>
                  <a:lnTo>
                    <a:pt x="165650" y="1043128"/>
                  </a:lnTo>
                  <a:lnTo>
                    <a:pt x="165521" y="1045361"/>
                  </a:lnTo>
                  <a:lnTo>
                    <a:pt x="165398" y="1047595"/>
                  </a:lnTo>
                  <a:lnTo>
                    <a:pt x="165281" y="1049829"/>
                  </a:lnTo>
                  <a:lnTo>
                    <a:pt x="165174" y="1052062"/>
                  </a:lnTo>
                  <a:lnTo>
                    <a:pt x="165071" y="1054296"/>
                  </a:lnTo>
                  <a:lnTo>
                    <a:pt x="164974" y="1056530"/>
                  </a:lnTo>
                  <a:lnTo>
                    <a:pt x="164885" y="1058763"/>
                  </a:lnTo>
                  <a:lnTo>
                    <a:pt x="164801" y="1060997"/>
                  </a:lnTo>
                  <a:lnTo>
                    <a:pt x="164723" y="1063231"/>
                  </a:lnTo>
                  <a:lnTo>
                    <a:pt x="164651" y="1065464"/>
                  </a:lnTo>
                  <a:lnTo>
                    <a:pt x="164583" y="1067698"/>
                  </a:lnTo>
                  <a:lnTo>
                    <a:pt x="164522" y="1069932"/>
                  </a:lnTo>
                  <a:lnTo>
                    <a:pt x="164465" y="1072165"/>
                  </a:lnTo>
                  <a:lnTo>
                    <a:pt x="164412" y="1074399"/>
                  </a:lnTo>
                  <a:lnTo>
                    <a:pt x="164365" y="1076633"/>
                  </a:lnTo>
                  <a:lnTo>
                    <a:pt x="164321" y="1078866"/>
                  </a:lnTo>
                  <a:lnTo>
                    <a:pt x="164281" y="1081100"/>
                  </a:lnTo>
                  <a:lnTo>
                    <a:pt x="164245" y="1083334"/>
                  </a:lnTo>
                  <a:lnTo>
                    <a:pt x="164212" y="1085568"/>
                  </a:lnTo>
                  <a:lnTo>
                    <a:pt x="164182" y="1087801"/>
                  </a:lnTo>
                  <a:lnTo>
                    <a:pt x="164155" y="1090035"/>
                  </a:lnTo>
                  <a:lnTo>
                    <a:pt x="164130" y="1092269"/>
                  </a:lnTo>
                  <a:lnTo>
                    <a:pt x="164109" y="1094502"/>
                  </a:lnTo>
                  <a:lnTo>
                    <a:pt x="164088" y="1096736"/>
                  </a:lnTo>
                  <a:lnTo>
                    <a:pt x="164070" y="1098970"/>
                  </a:lnTo>
                  <a:lnTo>
                    <a:pt x="164053" y="1101203"/>
                  </a:lnTo>
                  <a:lnTo>
                    <a:pt x="164037" y="1103437"/>
                  </a:lnTo>
                  <a:lnTo>
                    <a:pt x="164023" y="1105671"/>
                  </a:lnTo>
                  <a:lnTo>
                    <a:pt x="164009" y="1107904"/>
                  </a:lnTo>
                  <a:lnTo>
                    <a:pt x="163996" y="1110138"/>
                  </a:lnTo>
                  <a:lnTo>
                    <a:pt x="163983" y="1112372"/>
                  </a:lnTo>
                  <a:lnTo>
                    <a:pt x="163970" y="1114605"/>
                  </a:lnTo>
                  <a:lnTo>
                    <a:pt x="163956" y="1116839"/>
                  </a:lnTo>
                  <a:lnTo>
                    <a:pt x="163943" y="1119073"/>
                  </a:lnTo>
                  <a:lnTo>
                    <a:pt x="163929" y="1121306"/>
                  </a:lnTo>
                  <a:lnTo>
                    <a:pt x="163914" y="1123540"/>
                  </a:lnTo>
                  <a:lnTo>
                    <a:pt x="163898" y="1125774"/>
                  </a:lnTo>
                  <a:lnTo>
                    <a:pt x="163881" y="1128007"/>
                  </a:lnTo>
                  <a:lnTo>
                    <a:pt x="163863" y="1130241"/>
                  </a:lnTo>
                  <a:lnTo>
                    <a:pt x="163843" y="1132475"/>
                  </a:lnTo>
                  <a:lnTo>
                    <a:pt x="163823" y="1134708"/>
                  </a:lnTo>
                  <a:lnTo>
                    <a:pt x="163800" y="1136942"/>
                  </a:lnTo>
                  <a:lnTo>
                    <a:pt x="163775" y="1139176"/>
                  </a:lnTo>
                  <a:lnTo>
                    <a:pt x="163749" y="1141409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846027" y="1119985"/>
              <a:ext cx="391585" cy="1615027"/>
            </a:xfrm>
            <a:custGeom>
              <a:avLst/>
              <a:pathLst>
                <a:path w="391585" h="1615027">
                  <a:moveTo>
                    <a:pt x="191324" y="1615027"/>
                  </a:moveTo>
                  <a:lnTo>
                    <a:pt x="191330" y="1611866"/>
                  </a:lnTo>
                  <a:lnTo>
                    <a:pt x="191349" y="1608706"/>
                  </a:lnTo>
                  <a:lnTo>
                    <a:pt x="191380" y="1605545"/>
                  </a:lnTo>
                  <a:lnTo>
                    <a:pt x="191422" y="1602385"/>
                  </a:lnTo>
                  <a:lnTo>
                    <a:pt x="191475" y="1599224"/>
                  </a:lnTo>
                  <a:lnTo>
                    <a:pt x="191541" y="1596064"/>
                  </a:lnTo>
                  <a:lnTo>
                    <a:pt x="191617" y="1592903"/>
                  </a:lnTo>
                  <a:lnTo>
                    <a:pt x="191702" y="1589743"/>
                  </a:lnTo>
                  <a:lnTo>
                    <a:pt x="191796" y="1586582"/>
                  </a:lnTo>
                  <a:lnTo>
                    <a:pt x="191899" y="1583422"/>
                  </a:lnTo>
                  <a:lnTo>
                    <a:pt x="192010" y="1580261"/>
                  </a:lnTo>
                  <a:lnTo>
                    <a:pt x="192126" y="1577101"/>
                  </a:lnTo>
                  <a:lnTo>
                    <a:pt x="192248" y="1573940"/>
                  </a:lnTo>
                  <a:lnTo>
                    <a:pt x="192374" y="1570780"/>
                  </a:lnTo>
                  <a:lnTo>
                    <a:pt x="192504" y="1567619"/>
                  </a:lnTo>
                  <a:lnTo>
                    <a:pt x="192636" y="1564459"/>
                  </a:lnTo>
                  <a:lnTo>
                    <a:pt x="192769" y="1561298"/>
                  </a:lnTo>
                  <a:lnTo>
                    <a:pt x="192903" y="1558138"/>
                  </a:lnTo>
                  <a:lnTo>
                    <a:pt x="193035" y="1554977"/>
                  </a:lnTo>
                  <a:lnTo>
                    <a:pt x="193165" y="1551816"/>
                  </a:lnTo>
                  <a:lnTo>
                    <a:pt x="193293" y="1548656"/>
                  </a:lnTo>
                  <a:lnTo>
                    <a:pt x="193417" y="1545495"/>
                  </a:lnTo>
                  <a:lnTo>
                    <a:pt x="193535" y="1542335"/>
                  </a:lnTo>
                  <a:lnTo>
                    <a:pt x="193647" y="1539174"/>
                  </a:lnTo>
                  <a:lnTo>
                    <a:pt x="193753" y="1536014"/>
                  </a:lnTo>
                  <a:lnTo>
                    <a:pt x="193852" y="1532853"/>
                  </a:lnTo>
                  <a:lnTo>
                    <a:pt x="193943" y="1529693"/>
                  </a:lnTo>
                  <a:lnTo>
                    <a:pt x="194023" y="1526532"/>
                  </a:lnTo>
                  <a:lnTo>
                    <a:pt x="194093" y="1523372"/>
                  </a:lnTo>
                  <a:lnTo>
                    <a:pt x="194154" y="1520211"/>
                  </a:lnTo>
                  <a:lnTo>
                    <a:pt x="194205" y="1517051"/>
                  </a:lnTo>
                  <a:lnTo>
                    <a:pt x="194242" y="1513890"/>
                  </a:lnTo>
                  <a:lnTo>
                    <a:pt x="194266" y="1510730"/>
                  </a:lnTo>
                  <a:lnTo>
                    <a:pt x="194278" y="1507569"/>
                  </a:lnTo>
                  <a:lnTo>
                    <a:pt x="194279" y="1504409"/>
                  </a:lnTo>
                  <a:lnTo>
                    <a:pt x="194264" y="1501248"/>
                  </a:lnTo>
                  <a:lnTo>
                    <a:pt x="194234" y="1498088"/>
                  </a:lnTo>
                  <a:lnTo>
                    <a:pt x="194191" y="1494927"/>
                  </a:lnTo>
                  <a:lnTo>
                    <a:pt x="194134" y="1491767"/>
                  </a:lnTo>
                  <a:lnTo>
                    <a:pt x="194063" y="1488606"/>
                  </a:lnTo>
                  <a:lnTo>
                    <a:pt x="193974" y="1485445"/>
                  </a:lnTo>
                  <a:lnTo>
                    <a:pt x="193870" y="1482285"/>
                  </a:lnTo>
                  <a:lnTo>
                    <a:pt x="193753" y="1479124"/>
                  </a:lnTo>
                  <a:lnTo>
                    <a:pt x="193622" y="1475964"/>
                  </a:lnTo>
                  <a:lnTo>
                    <a:pt x="193473" y="1472803"/>
                  </a:lnTo>
                  <a:lnTo>
                    <a:pt x="193310" y="1469643"/>
                  </a:lnTo>
                  <a:lnTo>
                    <a:pt x="193133" y="1466482"/>
                  </a:lnTo>
                  <a:lnTo>
                    <a:pt x="192944" y="1463322"/>
                  </a:lnTo>
                  <a:lnTo>
                    <a:pt x="192741" y="1460161"/>
                  </a:lnTo>
                  <a:lnTo>
                    <a:pt x="192523" y="1457001"/>
                  </a:lnTo>
                  <a:lnTo>
                    <a:pt x="192294" y="1453840"/>
                  </a:lnTo>
                  <a:lnTo>
                    <a:pt x="192055" y="1450680"/>
                  </a:lnTo>
                  <a:lnTo>
                    <a:pt x="191807" y="1447519"/>
                  </a:lnTo>
                  <a:lnTo>
                    <a:pt x="191548" y="1444359"/>
                  </a:lnTo>
                  <a:lnTo>
                    <a:pt x="191281" y="1441198"/>
                  </a:lnTo>
                  <a:lnTo>
                    <a:pt x="191009" y="1438038"/>
                  </a:lnTo>
                  <a:lnTo>
                    <a:pt x="190733" y="1434877"/>
                  </a:lnTo>
                  <a:lnTo>
                    <a:pt x="190453" y="1431717"/>
                  </a:lnTo>
                  <a:lnTo>
                    <a:pt x="190171" y="1428556"/>
                  </a:lnTo>
                  <a:lnTo>
                    <a:pt x="189890" y="1425396"/>
                  </a:lnTo>
                  <a:lnTo>
                    <a:pt x="189610" y="1422235"/>
                  </a:lnTo>
                  <a:lnTo>
                    <a:pt x="189333" y="1419074"/>
                  </a:lnTo>
                  <a:lnTo>
                    <a:pt x="189064" y="1415914"/>
                  </a:lnTo>
                  <a:lnTo>
                    <a:pt x="188803" y="1412753"/>
                  </a:lnTo>
                  <a:lnTo>
                    <a:pt x="188550" y="1409593"/>
                  </a:lnTo>
                  <a:lnTo>
                    <a:pt x="188307" y="1406432"/>
                  </a:lnTo>
                  <a:lnTo>
                    <a:pt x="188079" y="1403272"/>
                  </a:lnTo>
                  <a:lnTo>
                    <a:pt x="187868" y="1400111"/>
                  </a:lnTo>
                  <a:lnTo>
                    <a:pt x="187672" y="1396951"/>
                  </a:lnTo>
                  <a:lnTo>
                    <a:pt x="187493" y="1393790"/>
                  </a:lnTo>
                  <a:lnTo>
                    <a:pt x="187333" y="1390630"/>
                  </a:lnTo>
                  <a:lnTo>
                    <a:pt x="187199" y="1387469"/>
                  </a:lnTo>
                  <a:lnTo>
                    <a:pt x="187085" y="1384309"/>
                  </a:lnTo>
                  <a:lnTo>
                    <a:pt x="186992" y="1381148"/>
                  </a:lnTo>
                  <a:lnTo>
                    <a:pt x="186921" y="1377988"/>
                  </a:lnTo>
                  <a:lnTo>
                    <a:pt x="186881" y="1374827"/>
                  </a:lnTo>
                  <a:lnTo>
                    <a:pt x="186865" y="1371667"/>
                  </a:lnTo>
                  <a:lnTo>
                    <a:pt x="186872" y="1368506"/>
                  </a:lnTo>
                  <a:lnTo>
                    <a:pt x="186901" y="1365346"/>
                  </a:lnTo>
                  <a:lnTo>
                    <a:pt x="186958" y="1362185"/>
                  </a:lnTo>
                  <a:lnTo>
                    <a:pt x="187042" y="1359025"/>
                  </a:lnTo>
                  <a:lnTo>
                    <a:pt x="187148" y="1355864"/>
                  </a:lnTo>
                  <a:lnTo>
                    <a:pt x="187274" y="1352704"/>
                  </a:lnTo>
                  <a:lnTo>
                    <a:pt x="187421" y="1349543"/>
                  </a:lnTo>
                  <a:lnTo>
                    <a:pt x="187594" y="1346382"/>
                  </a:lnTo>
                  <a:lnTo>
                    <a:pt x="187784" y="1343222"/>
                  </a:lnTo>
                  <a:lnTo>
                    <a:pt x="187990" y="1340061"/>
                  </a:lnTo>
                  <a:lnTo>
                    <a:pt x="188212" y="1336901"/>
                  </a:lnTo>
                  <a:lnTo>
                    <a:pt x="188450" y="1333740"/>
                  </a:lnTo>
                  <a:lnTo>
                    <a:pt x="188701" y="1330580"/>
                  </a:lnTo>
                  <a:lnTo>
                    <a:pt x="188961" y="1327419"/>
                  </a:lnTo>
                  <a:lnTo>
                    <a:pt x="189230" y="1324259"/>
                  </a:lnTo>
                  <a:lnTo>
                    <a:pt x="189507" y="1321098"/>
                  </a:lnTo>
                  <a:lnTo>
                    <a:pt x="189790" y="1317938"/>
                  </a:lnTo>
                  <a:lnTo>
                    <a:pt x="190075" y="1314777"/>
                  </a:lnTo>
                  <a:lnTo>
                    <a:pt x="190362" y="1311617"/>
                  </a:lnTo>
                  <a:lnTo>
                    <a:pt x="190650" y="1308456"/>
                  </a:lnTo>
                  <a:lnTo>
                    <a:pt x="190936" y="1305296"/>
                  </a:lnTo>
                  <a:lnTo>
                    <a:pt x="191218" y="1302135"/>
                  </a:lnTo>
                  <a:lnTo>
                    <a:pt x="191497" y="1298975"/>
                  </a:lnTo>
                  <a:lnTo>
                    <a:pt x="191770" y="1295814"/>
                  </a:lnTo>
                  <a:lnTo>
                    <a:pt x="192036" y="1292654"/>
                  </a:lnTo>
                  <a:lnTo>
                    <a:pt x="192294" y="1289493"/>
                  </a:lnTo>
                  <a:lnTo>
                    <a:pt x="192543" y="1286333"/>
                  </a:lnTo>
                  <a:lnTo>
                    <a:pt x="192784" y="1283172"/>
                  </a:lnTo>
                  <a:lnTo>
                    <a:pt x="193015" y="1280011"/>
                  </a:lnTo>
                  <a:lnTo>
                    <a:pt x="193233" y="1276851"/>
                  </a:lnTo>
                  <a:lnTo>
                    <a:pt x="193441" y="1273690"/>
                  </a:lnTo>
                  <a:lnTo>
                    <a:pt x="193639" y="1270530"/>
                  </a:lnTo>
                  <a:lnTo>
                    <a:pt x="193826" y="1267369"/>
                  </a:lnTo>
                  <a:lnTo>
                    <a:pt x="194000" y="1264209"/>
                  </a:lnTo>
                  <a:lnTo>
                    <a:pt x="194163" y="1261048"/>
                  </a:lnTo>
                  <a:lnTo>
                    <a:pt x="194314" y="1257888"/>
                  </a:lnTo>
                  <a:lnTo>
                    <a:pt x="194456" y="1254727"/>
                  </a:lnTo>
                  <a:lnTo>
                    <a:pt x="194587" y="1251567"/>
                  </a:lnTo>
                  <a:lnTo>
                    <a:pt x="194705" y="1248406"/>
                  </a:lnTo>
                  <a:lnTo>
                    <a:pt x="194813" y="1245246"/>
                  </a:lnTo>
                  <a:lnTo>
                    <a:pt x="194913" y="1242085"/>
                  </a:lnTo>
                  <a:lnTo>
                    <a:pt x="195004" y="1238925"/>
                  </a:lnTo>
                  <a:lnTo>
                    <a:pt x="195083" y="1235764"/>
                  </a:lnTo>
                  <a:lnTo>
                    <a:pt x="195154" y="1232604"/>
                  </a:lnTo>
                  <a:lnTo>
                    <a:pt x="195217" y="1229443"/>
                  </a:lnTo>
                  <a:lnTo>
                    <a:pt x="195272" y="1226283"/>
                  </a:lnTo>
                  <a:lnTo>
                    <a:pt x="195319" y="1223122"/>
                  </a:lnTo>
                  <a:lnTo>
                    <a:pt x="195358" y="1219962"/>
                  </a:lnTo>
                  <a:lnTo>
                    <a:pt x="195391" y="1216801"/>
                  </a:lnTo>
                  <a:lnTo>
                    <a:pt x="195417" y="1213640"/>
                  </a:lnTo>
                  <a:lnTo>
                    <a:pt x="195437" y="1210480"/>
                  </a:lnTo>
                  <a:lnTo>
                    <a:pt x="195448" y="1207319"/>
                  </a:lnTo>
                  <a:lnTo>
                    <a:pt x="195454" y="1204159"/>
                  </a:lnTo>
                  <a:lnTo>
                    <a:pt x="195453" y="1200998"/>
                  </a:lnTo>
                  <a:lnTo>
                    <a:pt x="195447" y="1197838"/>
                  </a:lnTo>
                  <a:lnTo>
                    <a:pt x="195434" y="1194677"/>
                  </a:lnTo>
                  <a:lnTo>
                    <a:pt x="195414" y="1191517"/>
                  </a:lnTo>
                  <a:lnTo>
                    <a:pt x="195388" y="1188356"/>
                  </a:lnTo>
                  <a:lnTo>
                    <a:pt x="195356" y="1185196"/>
                  </a:lnTo>
                  <a:lnTo>
                    <a:pt x="195317" y="1182035"/>
                  </a:lnTo>
                  <a:lnTo>
                    <a:pt x="195269" y="1178875"/>
                  </a:lnTo>
                  <a:lnTo>
                    <a:pt x="195215" y="1175714"/>
                  </a:lnTo>
                  <a:lnTo>
                    <a:pt x="195153" y="1172554"/>
                  </a:lnTo>
                  <a:lnTo>
                    <a:pt x="195084" y="1169393"/>
                  </a:lnTo>
                  <a:lnTo>
                    <a:pt x="195005" y="1166233"/>
                  </a:lnTo>
                  <a:lnTo>
                    <a:pt x="194916" y="1163072"/>
                  </a:lnTo>
                  <a:lnTo>
                    <a:pt x="194819" y="1159912"/>
                  </a:lnTo>
                  <a:lnTo>
                    <a:pt x="194714" y="1156751"/>
                  </a:lnTo>
                  <a:lnTo>
                    <a:pt x="194596" y="1153591"/>
                  </a:lnTo>
                  <a:lnTo>
                    <a:pt x="194467" y="1150430"/>
                  </a:lnTo>
                  <a:lnTo>
                    <a:pt x="194327" y="1147269"/>
                  </a:lnTo>
                  <a:lnTo>
                    <a:pt x="194177" y="1144109"/>
                  </a:lnTo>
                  <a:lnTo>
                    <a:pt x="194014" y="1140948"/>
                  </a:lnTo>
                  <a:lnTo>
                    <a:pt x="193835" y="1137788"/>
                  </a:lnTo>
                  <a:lnTo>
                    <a:pt x="193644" y="1134627"/>
                  </a:lnTo>
                  <a:lnTo>
                    <a:pt x="193440" y="1131467"/>
                  </a:lnTo>
                  <a:lnTo>
                    <a:pt x="193223" y="1128306"/>
                  </a:lnTo>
                  <a:lnTo>
                    <a:pt x="192989" y="1125146"/>
                  </a:lnTo>
                  <a:lnTo>
                    <a:pt x="192738" y="1121985"/>
                  </a:lnTo>
                  <a:lnTo>
                    <a:pt x="192474" y="1118825"/>
                  </a:lnTo>
                  <a:lnTo>
                    <a:pt x="192194" y="1115664"/>
                  </a:lnTo>
                  <a:lnTo>
                    <a:pt x="191898" y="1112504"/>
                  </a:lnTo>
                  <a:lnTo>
                    <a:pt x="191583" y="1109343"/>
                  </a:lnTo>
                  <a:lnTo>
                    <a:pt x="191252" y="1106183"/>
                  </a:lnTo>
                  <a:lnTo>
                    <a:pt x="190905" y="1103022"/>
                  </a:lnTo>
                  <a:lnTo>
                    <a:pt x="190544" y="1099862"/>
                  </a:lnTo>
                  <a:lnTo>
                    <a:pt x="190161" y="1096701"/>
                  </a:lnTo>
                  <a:lnTo>
                    <a:pt x="189762" y="1093541"/>
                  </a:lnTo>
                  <a:lnTo>
                    <a:pt x="189348" y="1090380"/>
                  </a:lnTo>
                  <a:lnTo>
                    <a:pt x="188919" y="1087220"/>
                  </a:lnTo>
                  <a:lnTo>
                    <a:pt x="188472" y="1084059"/>
                  </a:lnTo>
                  <a:lnTo>
                    <a:pt x="188008" y="1080898"/>
                  </a:lnTo>
                  <a:lnTo>
                    <a:pt x="187530" y="1077738"/>
                  </a:lnTo>
                  <a:lnTo>
                    <a:pt x="187040" y="1074577"/>
                  </a:lnTo>
                  <a:lnTo>
                    <a:pt x="186536" y="1071417"/>
                  </a:lnTo>
                  <a:lnTo>
                    <a:pt x="186015" y="1068256"/>
                  </a:lnTo>
                  <a:lnTo>
                    <a:pt x="185484" y="1065096"/>
                  </a:lnTo>
                  <a:lnTo>
                    <a:pt x="184944" y="1061935"/>
                  </a:lnTo>
                  <a:lnTo>
                    <a:pt x="184393" y="1058775"/>
                  </a:lnTo>
                  <a:lnTo>
                    <a:pt x="183833" y="1055614"/>
                  </a:lnTo>
                  <a:lnTo>
                    <a:pt x="183265" y="1052454"/>
                  </a:lnTo>
                  <a:lnTo>
                    <a:pt x="182692" y="1049293"/>
                  </a:lnTo>
                  <a:lnTo>
                    <a:pt x="182114" y="1046133"/>
                  </a:lnTo>
                  <a:lnTo>
                    <a:pt x="181532" y="1042972"/>
                  </a:lnTo>
                  <a:lnTo>
                    <a:pt x="180949" y="1039812"/>
                  </a:lnTo>
                  <a:lnTo>
                    <a:pt x="180366" y="1036651"/>
                  </a:lnTo>
                  <a:lnTo>
                    <a:pt x="179783" y="1033491"/>
                  </a:lnTo>
                  <a:lnTo>
                    <a:pt x="179203" y="1030330"/>
                  </a:lnTo>
                  <a:lnTo>
                    <a:pt x="178628" y="1027170"/>
                  </a:lnTo>
                  <a:lnTo>
                    <a:pt x="178059" y="1024009"/>
                  </a:lnTo>
                  <a:lnTo>
                    <a:pt x="177496" y="1020849"/>
                  </a:lnTo>
                  <a:lnTo>
                    <a:pt x="176940" y="1017688"/>
                  </a:lnTo>
                  <a:lnTo>
                    <a:pt x="176394" y="1014528"/>
                  </a:lnTo>
                  <a:lnTo>
                    <a:pt x="175860" y="1011367"/>
                  </a:lnTo>
                  <a:lnTo>
                    <a:pt x="175337" y="1008206"/>
                  </a:lnTo>
                  <a:lnTo>
                    <a:pt x="174824" y="1005046"/>
                  </a:lnTo>
                  <a:lnTo>
                    <a:pt x="174322" y="1001885"/>
                  </a:lnTo>
                  <a:lnTo>
                    <a:pt x="173837" y="998725"/>
                  </a:lnTo>
                  <a:lnTo>
                    <a:pt x="173364" y="995564"/>
                  </a:lnTo>
                  <a:lnTo>
                    <a:pt x="172902" y="992404"/>
                  </a:lnTo>
                  <a:lnTo>
                    <a:pt x="172451" y="989243"/>
                  </a:lnTo>
                  <a:lnTo>
                    <a:pt x="172014" y="986083"/>
                  </a:lnTo>
                  <a:lnTo>
                    <a:pt x="171588" y="982922"/>
                  </a:lnTo>
                  <a:lnTo>
                    <a:pt x="171170" y="979762"/>
                  </a:lnTo>
                  <a:lnTo>
                    <a:pt x="170761" y="976601"/>
                  </a:lnTo>
                  <a:lnTo>
                    <a:pt x="170359" y="973441"/>
                  </a:lnTo>
                  <a:lnTo>
                    <a:pt x="169962" y="970280"/>
                  </a:lnTo>
                  <a:lnTo>
                    <a:pt x="169569" y="967120"/>
                  </a:lnTo>
                  <a:lnTo>
                    <a:pt x="169176" y="963959"/>
                  </a:lnTo>
                  <a:lnTo>
                    <a:pt x="168784" y="960799"/>
                  </a:lnTo>
                  <a:lnTo>
                    <a:pt x="168387" y="957638"/>
                  </a:lnTo>
                  <a:lnTo>
                    <a:pt x="167985" y="954478"/>
                  </a:lnTo>
                  <a:lnTo>
                    <a:pt x="167575" y="951317"/>
                  </a:lnTo>
                  <a:lnTo>
                    <a:pt x="167157" y="948157"/>
                  </a:lnTo>
                  <a:lnTo>
                    <a:pt x="166725" y="944996"/>
                  </a:lnTo>
                  <a:lnTo>
                    <a:pt x="166276" y="941835"/>
                  </a:lnTo>
                  <a:lnTo>
                    <a:pt x="165812" y="938675"/>
                  </a:lnTo>
                  <a:lnTo>
                    <a:pt x="165331" y="935514"/>
                  </a:lnTo>
                  <a:lnTo>
                    <a:pt x="164831" y="932354"/>
                  </a:lnTo>
                  <a:lnTo>
                    <a:pt x="164303" y="929193"/>
                  </a:lnTo>
                  <a:lnTo>
                    <a:pt x="163754" y="926033"/>
                  </a:lnTo>
                  <a:lnTo>
                    <a:pt x="163182" y="922872"/>
                  </a:lnTo>
                  <a:lnTo>
                    <a:pt x="162587" y="919712"/>
                  </a:lnTo>
                  <a:lnTo>
                    <a:pt x="161962" y="916551"/>
                  </a:lnTo>
                  <a:lnTo>
                    <a:pt x="161311" y="913391"/>
                  </a:lnTo>
                  <a:lnTo>
                    <a:pt x="160635" y="910230"/>
                  </a:lnTo>
                  <a:lnTo>
                    <a:pt x="159936" y="907070"/>
                  </a:lnTo>
                  <a:lnTo>
                    <a:pt x="159211" y="903909"/>
                  </a:lnTo>
                  <a:lnTo>
                    <a:pt x="158458" y="900749"/>
                  </a:lnTo>
                  <a:lnTo>
                    <a:pt x="157683" y="897588"/>
                  </a:lnTo>
                  <a:lnTo>
                    <a:pt x="156889" y="894428"/>
                  </a:lnTo>
                  <a:lnTo>
                    <a:pt x="156075" y="891267"/>
                  </a:lnTo>
                  <a:lnTo>
                    <a:pt x="155238" y="888107"/>
                  </a:lnTo>
                  <a:lnTo>
                    <a:pt x="154385" y="884946"/>
                  </a:lnTo>
                  <a:lnTo>
                    <a:pt x="153517" y="881786"/>
                  </a:lnTo>
                  <a:lnTo>
                    <a:pt x="152637" y="878625"/>
                  </a:lnTo>
                  <a:lnTo>
                    <a:pt x="151743" y="875464"/>
                  </a:lnTo>
                  <a:lnTo>
                    <a:pt x="150839" y="872304"/>
                  </a:lnTo>
                  <a:lnTo>
                    <a:pt x="149926" y="869143"/>
                  </a:lnTo>
                  <a:lnTo>
                    <a:pt x="149007" y="865983"/>
                  </a:lnTo>
                  <a:lnTo>
                    <a:pt x="148081" y="862822"/>
                  </a:lnTo>
                  <a:lnTo>
                    <a:pt x="147150" y="859662"/>
                  </a:lnTo>
                  <a:lnTo>
                    <a:pt x="146215" y="856501"/>
                  </a:lnTo>
                  <a:lnTo>
                    <a:pt x="145277" y="853341"/>
                  </a:lnTo>
                  <a:lnTo>
                    <a:pt x="144336" y="850180"/>
                  </a:lnTo>
                  <a:lnTo>
                    <a:pt x="143391" y="847020"/>
                  </a:lnTo>
                  <a:lnTo>
                    <a:pt x="142442" y="843859"/>
                  </a:lnTo>
                  <a:lnTo>
                    <a:pt x="141489" y="840699"/>
                  </a:lnTo>
                  <a:lnTo>
                    <a:pt x="140532" y="837538"/>
                  </a:lnTo>
                  <a:lnTo>
                    <a:pt x="139568" y="834378"/>
                  </a:lnTo>
                  <a:lnTo>
                    <a:pt x="138594" y="831217"/>
                  </a:lnTo>
                  <a:lnTo>
                    <a:pt x="137611" y="828057"/>
                  </a:lnTo>
                  <a:lnTo>
                    <a:pt x="136617" y="824896"/>
                  </a:lnTo>
                  <a:lnTo>
                    <a:pt x="135611" y="821736"/>
                  </a:lnTo>
                  <a:lnTo>
                    <a:pt x="134582" y="818575"/>
                  </a:lnTo>
                  <a:lnTo>
                    <a:pt x="133534" y="815415"/>
                  </a:lnTo>
                  <a:lnTo>
                    <a:pt x="132465" y="812254"/>
                  </a:lnTo>
                  <a:lnTo>
                    <a:pt x="131372" y="809093"/>
                  </a:lnTo>
                  <a:lnTo>
                    <a:pt x="130247" y="805933"/>
                  </a:lnTo>
                  <a:lnTo>
                    <a:pt x="129086" y="802772"/>
                  </a:lnTo>
                  <a:lnTo>
                    <a:pt x="127891" y="799612"/>
                  </a:lnTo>
                  <a:lnTo>
                    <a:pt x="126660" y="796451"/>
                  </a:lnTo>
                  <a:lnTo>
                    <a:pt x="125389" y="793291"/>
                  </a:lnTo>
                  <a:lnTo>
                    <a:pt x="124060" y="790130"/>
                  </a:lnTo>
                  <a:lnTo>
                    <a:pt x="122687" y="786970"/>
                  </a:lnTo>
                  <a:lnTo>
                    <a:pt x="121265" y="783809"/>
                  </a:lnTo>
                  <a:lnTo>
                    <a:pt x="119795" y="780649"/>
                  </a:lnTo>
                  <a:lnTo>
                    <a:pt x="118259" y="777488"/>
                  </a:lnTo>
                  <a:lnTo>
                    <a:pt x="116661" y="774328"/>
                  </a:lnTo>
                  <a:lnTo>
                    <a:pt x="115008" y="771167"/>
                  </a:lnTo>
                  <a:lnTo>
                    <a:pt x="113299" y="768007"/>
                  </a:lnTo>
                  <a:lnTo>
                    <a:pt x="111526" y="764846"/>
                  </a:lnTo>
                  <a:lnTo>
                    <a:pt x="109678" y="761686"/>
                  </a:lnTo>
                  <a:lnTo>
                    <a:pt x="107772" y="758525"/>
                  </a:lnTo>
                  <a:lnTo>
                    <a:pt x="105808" y="755365"/>
                  </a:lnTo>
                  <a:lnTo>
                    <a:pt x="103788" y="752204"/>
                  </a:lnTo>
                  <a:lnTo>
                    <a:pt x="101691" y="749044"/>
                  </a:lnTo>
                  <a:lnTo>
                    <a:pt x="99539" y="745883"/>
                  </a:lnTo>
                  <a:lnTo>
                    <a:pt x="97335" y="742722"/>
                  </a:lnTo>
                  <a:lnTo>
                    <a:pt x="95082" y="739562"/>
                  </a:lnTo>
                  <a:lnTo>
                    <a:pt x="92774" y="736401"/>
                  </a:lnTo>
                  <a:lnTo>
                    <a:pt x="90415" y="733241"/>
                  </a:lnTo>
                  <a:lnTo>
                    <a:pt x="88018" y="730080"/>
                  </a:lnTo>
                  <a:lnTo>
                    <a:pt x="85588" y="726920"/>
                  </a:lnTo>
                  <a:lnTo>
                    <a:pt x="83127" y="723759"/>
                  </a:lnTo>
                  <a:lnTo>
                    <a:pt x="80633" y="720599"/>
                  </a:lnTo>
                  <a:lnTo>
                    <a:pt x="78123" y="717438"/>
                  </a:lnTo>
                  <a:lnTo>
                    <a:pt x="75601" y="714278"/>
                  </a:lnTo>
                  <a:lnTo>
                    <a:pt x="73072" y="711117"/>
                  </a:lnTo>
                  <a:lnTo>
                    <a:pt x="70543" y="707957"/>
                  </a:lnTo>
                  <a:lnTo>
                    <a:pt x="68022" y="704796"/>
                  </a:lnTo>
                  <a:lnTo>
                    <a:pt x="65515" y="701636"/>
                  </a:lnTo>
                  <a:lnTo>
                    <a:pt x="63027" y="698475"/>
                  </a:lnTo>
                  <a:lnTo>
                    <a:pt x="60566" y="695315"/>
                  </a:lnTo>
                  <a:lnTo>
                    <a:pt x="58147" y="692154"/>
                  </a:lnTo>
                  <a:lnTo>
                    <a:pt x="55768" y="688994"/>
                  </a:lnTo>
                  <a:lnTo>
                    <a:pt x="53431" y="685833"/>
                  </a:lnTo>
                  <a:lnTo>
                    <a:pt x="51142" y="682673"/>
                  </a:lnTo>
                  <a:lnTo>
                    <a:pt x="48927" y="679512"/>
                  </a:lnTo>
                  <a:lnTo>
                    <a:pt x="46773" y="676352"/>
                  </a:lnTo>
                  <a:lnTo>
                    <a:pt x="44681" y="673191"/>
                  </a:lnTo>
                  <a:lnTo>
                    <a:pt x="42653" y="670030"/>
                  </a:lnTo>
                  <a:lnTo>
                    <a:pt x="40708" y="666870"/>
                  </a:lnTo>
                  <a:lnTo>
                    <a:pt x="38847" y="663709"/>
                  </a:lnTo>
                  <a:lnTo>
                    <a:pt x="37057" y="660549"/>
                  </a:lnTo>
                  <a:lnTo>
                    <a:pt x="35339" y="657388"/>
                  </a:lnTo>
                  <a:lnTo>
                    <a:pt x="33696" y="654228"/>
                  </a:lnTo>
                  <a:lnTo>
                    <a:pt x="32150" y="651067"/>
                  </a:lnTo>
                  <a:lnTo>
                    <a:pt x="30674" y="647907"/>
                  </a:lnTo>
                  <a:lnTo>
                    <a:pt x="29265" y="644746"/>
                  </a:lnTo>
                  <a:lnTo>
                    <a:pt x="27923" y="641586"/>
                  </a:lnTo>
                  <a:lnTo>
                    <a:pt x="26661" y="638425"/>
                  </a:lnTo>
                  <a:lnTo>
                    <a:pt x="25464" y="635265"/>
                  </a:lnTo>
                  <a:lnTo>
                    <a:pt x="24321" y="632104"/>
                  </a:lnTo>
                  <a:lnTo>
                    <a:pt x="23230" y="628944"/>
                  </a:lnTo>
                  <a:lnTo>
                    <a:pt x="22190" y="625783"/>
                  </a:lnTo>
                  <a:lnTo>
                    <a:pt x="21203" y="622623"/>
                  </a:lnTo>
                  <a:lnTo>
                    <a:pt x="20251" y="619462"/>
                  </a:lnTo>
                  <a:lnTo>
                    <a:pt x="19331" y="616302"/>
                  </a:lnTo>
                  <a:lnTo>
                    <a:pt x="18438" y="613141"/>
                  </a:lnTo>
                  <a:lnTo>
                    <a:pt x="17576" y="609981"/>
                  </a:lnTo>
                  <a:lnTo>
                    <a:pt x="16730" y="606820"/>
                  </a:lnTo>
                  <a:lnTo>
                    <a:pt x="15898" y="603659"/>
                  </a:lnTo>
                  <a:lnTo>
                    <a:pt x="15076" y="600499"/>
                  </a:lnTo>
                  <a:lnTo>
                    <a:pt x="14263" y="597338"/>
                  </a:lnTo>
                  <a:lnTo>
                    <a:pt x="13454" y="594178"/>
                  </a:lnTo>
                  <a:lnTo>
                    <a:pt x="12647" y="591017"/>
                  </a:lnTo>
                  <a:lnTo>
                    <a:pt x="11841" y="587857"/>
                  </a:lnTo>
                  <a:lnTo>
                    <a:pt x="11036" y="584696"/>
                  </a:lnTo>
                  <a:lnTo>
                    <a:pt x="10230" y="581536"/>
                  </a:lnTo>
                  <a:lnTo>
                    <a:pt x="9426" y="578375"/>
                  </a:lnTo>
                  <a:lnTo>
                    <a:pt x="8624" y="575215"/>
                  </a:lnTo>
                  <a:lnTo>
                    <a:pt x="7826" y="572054"/>
                  </a:lnTo>
                  <a:lnTo>
                    <a:pt x="7038" y="568894"/>
                  </a:lnTo>
                  <a:lnTo>
                    <a:pt x="6263" y="565733"/>
                  </a:lnTo>
                  <a:lnTo>
                    <a:pt x="5504" y="562573"/>
                  </a:lnTo>
                  <a:lnTo>
                    <a:pt x="4764" y="559412"/>
                  </a:lnTo>
                  <a:lnTo>
                    <a:pt x="4052" y="556252"/>
                  </a:lnTo>
                  <a:lnTo>
                    <a:pt x="3381" y="553091"/>
                  </a:lnTo>
                  <a:lnTo>
                    <a:pt x="2748" y="549931"/>
                  </a:lnTo>
                  <a:lnTo>
                    <a:pt x="2158" y="546770"/>
                  </a:lnTo>
                  <a:lnTo>
                    <a:pt x="1617" y="543610"/>
                  </a:lnTo>
                  <a:lnTo>
                    <a:pt x="1155" y="540449"/>
                  </a:lnTo>
                  <a:lnTo>
                    <a:pt x="760" y="537288"/>
                  </a:lnTo>
                  <a:lnTo>
                    <a:pt x="436" y="534128"/>
                  </a:lnTo>
                  <a:lnTo>
                    <a:pt x="188" y="530967"/>
                  </a:lnTo>
                  <a:lnTo>
                    <a:pt x="40" y="527807"/>
                  </a:lnTo>
                  <a:lnTo>
                    <a:pt x="0" y="524646"/>
                  </a:lnTo>
                  <a:lnTo>
                    <a:pt x="55" y="521486"/>
                  </a:lnTo>
                  <a:lnTo>
                    <a:pt x="209" y="518325"/>
                  </a:lnTo>
                  <a:lnTo>
                    <a:pt x="471" y="515165"/>
                  </a:lnTo>
                  <a:lnTo>
                    <a:pt x="881" y="512004"/>
                  </a:lnTo>
                  <a:lnTo>
                    <a:pt x="1402" y="508844"/>
                  </a:lnTo>
                  <a:lnTo>
                    <a:pt x="2036" y="505683"/>
                  </a:lnTo>
                  <a:lnTo>
                    <a:pt x="2785" y="502523"/>
                  </a:lnTo>
                  <a:lnTo>
                    <a:pt x="3684" y="499362"/>
                  </a:lnTo>
                  <a:lnTo>
                    <a:pt x="4712" y="496202"/>
                  </a:lnTo>
                  <a:lnTo>
                    <a:pt x="5855" y="493041"/>
                  </a:lnTo>
                  <a:lnTo>
                    <a:pt x="7112" y="489881"/>
                  </a:lnTo>
                  <a:lnTo>
                    <a:pt x="8496" y="486720"/>
                  </a:lnTo>
                  <a:lnTo>
                    <a:pt x="10020" y="483560"/>
                  </a:lnTo>
                  <a:lnTo>
                    <a:pt x="11648" y="480399"/>
                  </a:lnTo>
                  <a:lnTo>
                    <a:pt x="13377" y="477239"/>
                  </a:lnTo>
                  <a:lnTo>
                    <a:pt x="15204" y="474078"/>
                  </a:lnTo>
                  <a:lnTo>
                    <a:pt x="17158" y="470917"/>
                  </a:lnTo>
                  <a:lnTo>
                    <a:pt x="19200" y="467757"/>
                  </a:lnTo>
                  <a:lnTo>
                    <a:pt x="21322" y="464596"/>
                  </a:lnTo>
                  <a:lnTo>
                    <a:pt x="23519" y="461436"/>
                  </a:lnTo>
                  <a:lnTo>
                    <a:pt x="25799" y="458275"/>
                  </a:lnTo>
                  <a:lnTo>
                    <a:pt x="28152" y="455115"/>
                  </a:lnTo>
                  <a:lnTo>
                    <a:pt x="30559" y="451954"/>
                  </a:lnTo>
                  <a:lnTo>
                    <a:pt x="33015" y="448794"/>
                  </a:lnTo>
                  <a:lnTo>
                    <a:pt x="35516" y="445633"/>
                  </a:lnTo>
                  <a:lnTo>
                    <a:pt x="38065" y="442473"/>
                  </a:lnTo>
                  <a:lnTo>
                    <a:pt x="40641" y="439312"/>
                  </a:lnTo>
                  <a:lnTo>
                    <a:pt x="43239" y="436152"/>
                  </a:lnTo>
                  <a:lnTo>
                    <a:pt x="45855" y="432991"/>
                  </a:lnTo>
                  <a:lnTo>
                    <a:pt x="48486" y="429831"/>
                  </a:lnTo>
                  <a:lnTo>
                    <a:pt x="51121" y="426670"/>
                  </a:lnTo>
                  <a:lnTo>
                    <a:pt x="53755" y="423510"/>
                  </a:lnTo>
                  <a:lnTo>
                    <a:pt x="56385" y="420349"/>
                  </a:lnTo>
                  <a:lnTo>
                    <a:pt x="59004" y="417189"/>
                  </a:lnTo>
                  <a:lnTo>
                    <a:pt x="61604" y="414028"/>
                  </a:lnTo>
                  <a:lnTo>
                    <a:pt x="64185" y="410868"/>
                  </a:lnTo>
                  <a:lnTo>
                    <a:pt x="66742" y="407707"/>
                  </a:lnTo>
                  <a:lnTo>
                    <a:pt x="69275" y="404546"/>
                  </a:lnTo>
                  <a:lnTo>
                    <a:pt x="71765" y="401386"/>
                  </a:lnTo>
                  <a:lnTo>
                    <a:pt x="74221" y="398225"/>
                  </a:lnTo>
                  <a:lnTo>
                    <a:pt x="76641" y="395065"/>
                  </a:lnTo>
                  <a:lnTo>
                    <a:pt x="79022" y="391904"/>
                  </a:lnTo>
                  <a:lnTo>
                    <a:pt x="81353" y="388744"/>
                  </a:lnTo>
                  <a:lnTo>
                    <a:pt x="83631" y="385583"/>
                  </a:lnTo>
                  <a:lnTo>
                    <a:pt x="85864" y="382423"/>
                  </a:lnTo>
                  <a:lnTo>
                    <a:pt x="88049" y="379262"/>
                  </a:lnTo>
                  <a:lnTo>
                    <a:pt x="90184" y="376102"/>
                  </a:lnTo>
                  <a:lnTo>
                    <a:pt x="92250" y="372941"/>
                  </a:lnTo>
                  <a:lnTo>
                    <a:pt x="94264" y="369781"/>
                  </a:lnTo>
                  <a:lnTo>
                    <a:pt x="96226" y="366620"/>
                  </a:lnTo>
                  <a:lnTo>
                    <a:pt x="98135" y="363460"/>
                  </a:lnTo>
                  <a:lnTo>
                    <a:pt x="99975" y="360299"/>
                  </a:lnTo>
                  <a:lnTo>
                    <a:pt x="101755" y="357139"/>
                  </a:lnTo>
                  <a:lnTo>
                    <a:pt x="103482" y="353978"/>
                  </a:lnTo>
                  <a:lnTo>
                    <a:pt x="105156" y="350818"/>
                  </a:lnTo>
                  <a:lnTo>
                    <a:pt x="106771" y="347657"/>
                  </a:lnTo>
                  <a:lnTo>
                    <a:pt x="108319" y="344497"/>
                  </a:lnTo>
                  <a:lnTo>
                    <a:pt x="109818" y="341336"/>
                  </a:lnTo>
                  <a:lnTo>
                    <a:pt x="111267" y="338176"/>
                  </a:lnTo>
                  <a:lnTo>
                    <a:pt x="112669" y="335015"/>
                  </a:lnTo>
                  <a:lnTo>
                    <a:pt x="114006" y="331854"/>
                  </a:lnTo>
                  <a:lnTo>
                    <a:pt x="115300" y="328694"/>
                  </a:lnTo>
                  <a:lnTo>
                    <a:pt x="116551" y="325533"/>
                  </a:lnTo>
                  <a:lnTo>
                    <a:pt x="117763" y="322373"/>
                  </a:lnTo>
                  <a:lnTo>
                    <a:pt x="118930" y="319212"/>
                  </a:lnTo>
                  <a:lnTo>
                    <a:pt x="120055" y="316052"/>
                  </a:lnTo>
                  <a:lnTo>
                    <a:pt x="121149" y="312891"/>
                  </a:lnTo>
                  <a:lnTo>
                    <a:pt x="122214" y="309731"/>
                  </a:lnTo>
                  <a:lnTo>
                    <a:pt x="123251" y="306570"/>
                  </a:lnTo>
                  <a:lnTo>
                    <a:pt x="124255" y="303410"/>
                  </a:lnTo>
                  <a:lnTo>
                    <a:pt x="125240" y="300249"/>
                  </a:lnTo>
                  <a:lnTo>
                    <a:pt x="126206" y="297089"/>
                  </a:lnTo>
                  <a:lnTo>
                    <a:pt x="127156" y="293928"/>
                  </a:lnTo>
                  <a:lnTo>
                    <a:pt x="128089" y="290768"/>
                  </a:lnTo>
                  <a:lnTo>
                    <a:pt x="129010" y="287607"/>
                  </a:lnTo>
                  <a:lnTo>
                    <a:pt x="129924" y="284447"/>
                  </a:lnTo>
                  <a:lnTo>
                    <a:pt x="130830" y="281286"/>
                  </a:lnTo>
                  <a:lnTo>
                    <a:pt x="131731" y="278126"/>
                  </a:lnTo>
                  <a:lnTo>
                    <a:pt x="132629" y="274965"/>
                  </a:lnTo>
                  <a:lnTo>
                    <a:pt x="133526" y="271805"/>
                  </a:lnTo>
                  <a:lnTo>
                    <a:pt x="134422" y="268644"/>
                  </a:lnTo>
                  <a:lnTo>
                    <a:pt x="135319" y="265483"/>
                  </a:lnTo>
                  <a:lnTo>
                    <a:pt x="136218" y="262323"/>
                  </a:lnTo>
                  <a:lnTo>
                    <a:pt x="137119" y="259162"/>
                  </a:lnTo>
                  <a:lnTo>
                    <a:pt x="138023" y="256002"/>
                  </a:lnTo>
                  <a:lnTo>
                    <a:pt x="138929" y="252841"/>
                  </a:lnTo>
                  <a:lnTo>
                    <a:pt x="139839" y="249681"/>
                  </a:lnTo>
                  <a:lnTo>
                    <a:pt x="140750" y="246520"/>
                  </a:lnTo>
                  <a:lnTo>
                    <a:pt x="141663" y="243360"/>
                  </a:lnTo>
                  <a:lnTo>
                    <a:pt x="142577" y="240199"/>
                  </a:lnTo>
                  <a:lnTo>
                    <a:pt x="143491" y="237039"/>
                  </a:lnTo>
                  <a:lnTo>
                    <a:pt x="144403" y="233878"/>
                  </a:lnTo>
                  <a:lnTo>
                    <a:pt x="145313" y="230718"/>
                  </a:lnTo>
                  <a:lnTo>
                    <a:pt x="146219" y="227557"/>
                  </a:lnTo>
                  <a:lnTo>
                    <a:pt x="147121" y="224397"/>
                  </a:lnTo>
                  <a:lnTo>
                    <a:pt x="148014" y="221236"/>
                  </a:lnTo>
                  <a:lnTo>
                    <a:pt x="148898" y="218076"/>
                  </a:lnTo>
                  <a:lnTo>
                    <a:pt x="149773" y="214915"/>
                  </a:lnTo>
                  <a:lnTo>
                    <a:pt x="150637" y="211755"/>
                  </a:lnTo>
                  <a:lnTo>
                    <a:pt x="151487" y="208594"/>
                  </a:lnTo>
                  <a:lnTo>
                    <a:pt x="152320" y="205434"/>
                  </a:lnTo>
                  <a:lnTo>
                    <a:pt x="153137" y="202273"/>
                  </a:lnTo>
                  <a:lnTo>
                    <a:pt x="153938" y="199112"/>
                  </a:lnTo>
                  <a:lnTo>
                    <a:pt x="154722" y="195952"/>
                  </a:lnTo>
                  <a:lnTo>
                    <a:pt x="155480" y="192791"/>
                  </a:lnTo>
                  <a:lnTo>
                    <a:pt x="156217" y="189631"/>
                  </a:lnTo>
                  <a:lnTo>
                    <a:pt x="156933" y="186470"/>
                  </a:lnTo>
                  <a:lnTo>
                    <a:pt x="157629" y="183310"/>
                  </a:lnTo>
                  <a:lnTo>
                    <a:pt x="158297" y="180149"/>
                  </a:lnTo>
                  <a:lnTo>
                    <a:pt x="158939" y="176989"/>
                  </a:lnTo>
                  <a:lnTo>
                    <a:pt x="159559" y="173828"/>
                  </a:lnTo>
                  <a:lnTo>
                    <a:pt x="160156" y="170668"/>
                  </a:lnTo>
                  <a:lnTo>
                    <a:pt x="160730" y="167507"/>
                  </a:lnTo>
                  <a:lnTo>
                    <a:pt x="161273" y="164347"/>
                  </a:lnTo>
                  <a:lnTo>
                    <a:pt x="161795" y="161186"/>
                  </a:lnTo>
                  <a:lnTo>
                    <a:pt x="162296" y="158026"/>
                  </a:lnTo>
                  <a:lnTo>
                    <a:pt x="162776" y="154865"/>
                  </a:lnTo>
                  <a:lnTo>
                    <a:pt x="163232" y="151705"/>
                  </a:lnTo>
                  <a:lnTo>
                    <a:pt x="163667" y="148544"/>
                  </a:lnTo>
                  <a:lnTo>
                    <a:pt x="164086" y="145384"/>
                  </a:lnTo>
                  <a:lnTo>
                    <a:pt x="164489" y="142223"/>
                  </a:lnTo>
                  <a:lnTo>
                    <a:pt x="164876" y="139063"/>
                  </a:lnTo>
                  <a:lnTo>
                    <a:pt x="165247" y="135902"/>
                  </a:lnTo>
                  <a:lnTo>
                    <a:pt x="165608" y="132741"/>
                  </a:lnTo>
                  <a:lnTo>
                    <a:pt x="165959" y="129581"/>
                  </a:lnTo>
                  <a:lnTo>
                    <a:pt x="166303" y="126420"/>
                  </a:lnTo>
                  <a:lnTo>
                    <a:pt x="166638" y="123260"/>
                  </a:lnTo>
                  <a:lnTo>
                    <a:pt x="166970" y="120099"/>
                  </a:lnTo>
                  <a:lnTo>
                    <a:pt x="167300" y="116939"/>
                  </a:lnTo>
                  <a:lnTo>
                    <a:pt x="167628" y="113778"/>
                  </a:lnTo>
                  <a:lnTo>
                    <a:pt x="167958" y="110618"/>
                  </a:lnTo>
                  <a:lnTo>
                    <a:pt x="168291" y="107457"/>
                  </a:lnTo>
                  <a:lnTo>
                    <a:pt x="168628" y="104297"/>
                  </a:lnTo>
                  <a:lnTo>
                    <a:pt x="168970" y="101136"/>
                  </a:lnTo>
                  <a:lnTo>
                    <a:pt x="169318" y="97976"/>
                  </a:lnTo>
                  <a:lnTo>
                    <a:pt x="169677" y="94815"/>
                  </a:lnTo>
                  <a:lnTo>
                    <a:pt x="170045" y="91655"/>
                  </a:lnTo>
                  <a:lnTo>
                    <a:pt x="170421" y="88494"/>
                  </a:lnTo>
                  <a:lnTo>
                    <a:pt x="170808" y="85334"/>
                  </a:lnTo>
                  <a:lnTo>
                    <a:pt x="171207" y="82173"/>
                  </a:lnTo>
                  <a:lnTo>
                    <a:pt x="171619" y="79013"/>
                  </a:lnTo>
                  <a:lnTo>
                    <a:pt x="172042" y="75852"/>
                  </a:lnTo>
                  <a:lnTo>
                    <a:pt x="172475" y="72692"/>
                  </a:lnTo>
                  <a:lnTo>
                    <a:pt x="172921" y="69531"/>
                  </a:lnTo>
                  <a:lnTo>
                    <a:pt x="173380" y="66370"/>
                  </a:lnTo>
                  <a:lnTo>
                    <a:pt x="173849" y="63210"/>
                  </a:lnTo>
                  <a:lnTo>
                    <a:pt x="174328" y="60049"/>
                  </a:lnTo>
                  <a:lnTo>
                    <a:pt x="174817" y="56889"/>
                  </a:lnTo>
                  <a:lnTo>
                    <a:pt x="175317" y="53728"/>
                  </a:lnTo>
                  <a:lnTo>
                    <a:pt x="175825" y="50568"/>
                  </a:lnTo>
                  <a:lnTo>
                    <a:pt x="176339" y="47407"/>
                  </a:lnTo>
                  <a:lnTo>
                    <a:pt x="176860" y="44247"/>
                  </a:lnTo>
                  <a:lnTo>
                    <a:pt x="177387" y="41086"/>
                  </a:lnTo>
                  <a:lnTo>
                    <a:pt x="177919" y="37926"/>
                  </a:lnTo>
                  <a:lnTo>
                    <a:pt x="178454" y="34765"/>
                  </a:lnTo>
                  <a:lnTo>
                    <a:pt x="178992" y="31605"/>
                  </a:lnTo>
                  <a:lnTo>
                    <a:pt x="179531" y="28444"/>
                  </a:lnTo>
                  <a:lnTo>
                    <a:pt x="180070" y="25284"/>
                  </a:lnTo>
                  <a:lnTo>
                    <a:pt x="180608" y="22123"/>
                  </a:lnTo>
                  <a:lnTo>
                    <a:pt x="181145" y="18963"/>
                  </a:lnTo>
                  <a:lnTo>
                    <a:pt x="181680" y="15802"/>
                  </a:lnTo>
                  <a:lnTo>
                    <a:pt x="182210" y="12642"/>
                  </a:lnTo>
                  <a:lnTo>
                    <a:pt x="182736" y="9481"/>
                  </a:lnTo>
                  <a:lnTo>
                    <a:pt x="183257" y="6321"/>
                  </a:lnTo>
                  <a:lnTo>
                    <a:pt x="183772" y="3160"/>
                  </a:lnTo>
                  <a:lnTo>
                    <a:pt x="184280" y="0"/>
                  </a:lnTo>
                  <a:lnTo>
                    <a:pt x="207304" y="0"/>
                  </a:lnTo>
                  <a:lnTo>
                    <a:pt x="207812" y="3160"/>
                  </a:lnTo>
                  <a:lnTo>
                    <a:pt x="208328" y="6321"/>
                  </a:lnTo>
                  <a:lnTo>
                    <a:pt x="208848" y="9481"/>
                  </a:lnTo>
                  <a:lnTo>
                    <a:pt x="209374" y="12642"/>
                  </a:lnTo>
                  <a:lnTo>
                    <a:pt x="209904" y="15802"/>
                  </a:lnTo>
                  <a:lnTo>
                    <a:pt x="210439" y="18963"/>
                  </a:lnTo>
                  <a:lnTo>
                    <a:pt x="210976" y="22123"/>
                  </a:lnTo>
                  <a:lnTo>
                    <a:pt x="211514" y="25284"/>
                  </a:lnTo>
                  <a:lnTo>
                    <a:pt x="212054" y="28444"/>
                  </a:lnTo>
                  <a:lnTo>
                    <a:pt x="212593" y="31605"/>
                  </a:lnTo>
                  <a:lnTo>
                    <a:pt x="213130" y="34765"/>
                  </a:lnTo>
                  <a:lnTo>
                    <a:pt x="213665" y="37926"/>
                  </a:lnTo>
                  <a:lnTo>
                    <a:pt x="214197" y="41086"/>
                  </a:lnTo>
                  <a:lnTo>
                    <a:pt x="214724" y="44247"/>
                  </a:lnTo>
                  <a:lnTo>
                    <a:pt x="215245" y="47407"/>
                  </a:lnTo>
                  <a:lnTo>
                    <a:pt x="215760" y="50568"/>
                  </a:lnTo>
                  <a:lnTo>
                    <a:pt x="216267" y="53728"/>
                  </a:lnTo>
                  <a:lnTo>
                    <a:pt x="216768" y="56889"/>
                  </a:lnTo>
                  <a:lnTo>
                    <a:pt x="217256" y="60049"/>
                  </a:lnTo>
                  <a:lnTo>
                    <a:pt x="217735" y="63210"/>
                  </a:lnTo>
                  <a:lnTo>
                    <a:pt x="218204" y="66370"/>
                  </a:lnTo>
                  <a:lnTo>
                    <a:pt x="218663" y="69531"/>
                  </a:lnTo>
                  <a:lnTo>
                    <a:pt x="219109" y="72692"/>
                  </a:lnTo>
                  <a:lnTo>
                    <a:pt x="219543" y="75852"/>
                  </a:lnTo>
                  <a:lnTo>
                    <a:pt x="219965" y="79013"/>
                  </a:lnTo>
                  <a:lnTo>
                    <a:pt x="220377" y="82173"/>
                  </a:lnTo>
                  <a:lnTo>
                    <a:pt x="220777" y="85334"/>
                  </a:lnTo>
                  <a:lnTo>
                    <a:pt x="221163" y="88494"/>
                  </a:lnTo>
                  <a:lnTo>
                    <a:pt x="221540" y="91655"/>
                  </a:lnTo>
                  <a:lnTo>
                    <a:pt x="221907" y="94815"/>
                  </a:lnTo>
                  <a:lnTo>
                    <a:pt x="222266" y="97976"/>
                  </a:lnTo>
                  <a:lnTo>
                    <a:pt x="222614" y="101136"/>
                  </a:lnTo>
                  <a:lnTo>
                    <a:pt x="222957" y="104297"/>
                  </a:lnTo>
                  <a:lnTo>
                    <a:pt x="223293" y="107457"/>
                  </a:lnTo>
                  <a:lnTo>
                    <a:pt x="223626" y="110618"/>
                  </a:lnTo>
                  <a:lnTo>
                    <a:pt x="223956" y="113778"/>
                  </a:lnTo>
                  <a:lnTo>
                    <a:pt x="224285" y="116939"/>
                  </a:lnTo>
                  <a:lnTo>
                    <a:pt x="224614" y="120099"/>
                  </a:lnTo>
                  <a:lnTo>
                    <a:pt x="224946" y="123260"/>
                  </a:lnTo>
                  <a:lnTo>
                    <a:pt x="225281" y="126420"/>
                  </a:lnTo>
                  <a:lnTo>
                    <a:pt x="225625" y="129581"/>
                  </a:lnTo>
                  <a:lnTo>
                    <a:pt x="225976" y="132741"/>
                  </a:lnTo>
                  <a:lnTo>
                    <a:pt x="226337" y="135902"/>
                  </a:lnTo>
                  <a:lnTo>
                    <a:pt x="226708" y="139063"/>
                  </a:lnTo>
                  <a:lnTo>
                    <a:pt x="227095" y="142223"/>
                  </a:lnTo>
                  <a:lnTo>
                    <a:pt x="227498" y="145384"/>
                  </a:lnTo>
                  <a:lnTo>
                    <a:pt x="227917" y="148544"/>
                  </a:lnTo>
                  <a:lnTo>
                    <a:pt x="228353" y="151705"/>
                  </a:lnTo>
                  <a:lnTo>
                    <a:pt x="228808" y="154865"/>
                  </a:lnTo>
                  <a:lnTo>
                    <a:pt x="229289" y="158026"/>
                  </a:lnTo>
                  <a:lnTo>
                    <a:pt x="229790" y="161186"/>
                  </a:lnTo>
                  <a:lnTo>
                    <a:pt x="230311" y="164347"/>
                  </a:lnTo>
                  <a:lnTo>
                    <a:pt x="230855" y="167507"/>
                  </a:lnTo>
                  <a:lnTo>
                    <a:pt x="231428" y="170668"/>
                  </a:lnTo>
                  <a:lnTo>
                    <a:pt x="232025" y="173828"/>
                  </a:lnTo>
                  <a:lnTo>
                    <a:pt x="232645" y="176989"/>
                  </a:lnTo>
                  <a:lnTo>
                    <a:pt x="233287" y="180149"/>
                  </a:lnTo>
                  <a:lnTo>
                    <a:pt x="233956" y="183310"/>
                  </a:lnTo>
                  <a:lnTo>
                    <a:pt x="234651" y="186470"/>
                  </a:lnTo>
                  <a:lnTo>
                    <a:pt x="235367" y="189631"/>
                  </a:lnTo>
                  <a:lnTo>
                    <a:pt x="236105" y="192791"/>
                  </a:lnTo>
                  <a:lnTo>
                    <a:pt x="236862" y="195952"/>
                  </a:lnTo>
                  <a:lnTo>
                    <a:pt x="237646" y="199112"/>
                  </a:lnTo>
                  <a:lnTo>
                    <a:pt x="238447" y="202273"/>
                  </a:lnTo>
                  <a:lnTo>
                    <a:pt x="239264" y="205434"/>
                  </a:lnTo>
                  <a:lnTo>
                    <a:pt x="240097" y="208594"/>
                  </a:lnTo>
                  <a:lnTo>
                    <a:pt x="240947" y="211755"/>
                  </a:lnTo>
                  <a:lnTo>
                    <a:pt x="241811" y="214915"/>
                  </a:lnTo>
                  <a:lnTo>
                    <a:pt x="242686" y="218076"/>
                  </a:lnTo>
                  <a:lnTo>
                    <a:pt x="243570" y="221236"/>
                  </a:lnTo>
                  <a:lnTo>
                    <a:pt x="244464" y="224397"/>
                  </a:lnTo>
                  <a:lnTo>
                    <a:pt x="245365" y="227557"/>
                  </a:lnTo>
                  <a:lnTo>
                    <a:pt x="246271" y="230718"/>
                  </a:lnTo>
                  <a:lnTo>
                    <a:pt x="247181" y="233878"/>
                  </a:lnTo>
                  <a:lnTo>
                    <a:pt x="248093" y="237039"/>
                  </a:lnTo>
                  <a:lnTo>
                    <a:pt x="249007" y="240199"/>
                  </a:lnTo>
                  <a:lnTo>
                    <a:pt x="249921" y="243360"/>
                  </a:lnTo>
                  <a:lnTo>
                    <a:pt x="250834" y="246520"/>
                  </a:lnTo>
                  <a:lnTo>
                    <a:pt x="251746" y="249681"/>
                  </a:lnTo>
                  <a:lnTo>
                    <a:pt x="252655" y="252841"/>
                  </a:lnTo>
                  <a:lnTo>
                    <a:pt x="253561" y="256002"/>
                  </a:lnTo>
                  <a:lnTo>
                    <a:pt x="254465" y="259162"/>
                  </a:lnTo>
                  <a:lnTo>
                    <a:pt x="255367" y="262323"/>
                  </a:lnTo>
                  <a:lnTo>
                    <a:pt x="256266" y="265483"/>
                  </a:lnTo>
                  <a:lnTo>
                    <a:pt x="257162" y="268644"/>
                  </a:lnTo>
                  <a:lnTo>
                    <a:pt x="258059" y="271805"/>
                  </a:lnTo>
                  <a:lnTo>
                    <a:pt x="258955" y="274965"/>
                  </a:lnTo>
                  <a:lnTo>
                    <a:pt x="259853" y="278126"/>
                  </a:lnTo>
                  <a:lnTo>
                    <a:pt x="260754" y="281286"/>
                  </a:lnTo>
                  <a:lnTo>
                    <a:pt x="261661" y="284447"/>
                  </a:lnTo>
                  <a:lnTo>
                    <a:pt x="262574" y="287607"/>
                  </a:lnTo>
                  <a:lnTo>
                    <a:pt x="263495" y="290768"/>
                  </a:lnTo>
                  <a:lnTo>
                    <a:pt x="264428" y="293928"/>
                  </a:lnTo>
                  <a:lnTo>
                    <a:pt x="265378" y="297089"/>
                  </a:lnTo>
                  <a:lnTo>
                    <a:pt x="266345" y="300249"/>
                  </a:lnTo>
                  <a:lnTo>
                    <a:pt x="267329" y="303410"/>
                  </a:lnTo>
                  <a:lnTo>
                    <a:pt x="268333" y="306570"/>
                  </a:lnTo>
                  <a:lnTo>
                    <a:pt x="269370" y="309731"/>
                  </a:lnTo>
                  <a:lnTo>
                    <a:pt x="270435" y="312891"/>
                  </a:lnTo>
                  <a:lnTo>
                    <a:pt x="271529" y="316052"/>
                  </a:lnTo>
                  <a:lnTo>
                    <a:pt x="272655" y="319212"/>
                  </a:lnTo>
                  <a:lnTo>
                    <a:pt x="273821" y="322373"/>
                  </a:lnTo>
                  <a:lnTo>
                    <a:pt x="275033" y="325533"/>
                  </a:lnTo>
                  <a:lnTo>
                    <a:pt x="276285" y="328694"/>
                  </a:lnTo>
                  <a:lnTo>
                    <a:pt x="277578" y="331854"/>
                  </a:lnTo>
                  <a:lnTo>
                    <a:pt x="278916" y="335015"/>
                  </a:lnTo>
                  <a:lnTo>
                    <a:pt x="280317" y="338176"/>
                  </a:lnTo>
                  <a:lnTo>
                    <a:pt x="281766" y="341336"/>
                  </a:lnTo>
                  <a:lnTo>
                    <a:pt x="283265" y="344497"/>
                  </a:lnTo>
                  <a:lnTo>
                    <a:pt x="284814" y="347657"/>
                  </a:lnTo>
                  <a:lnTo>
                    <a:pt x="286428" y="350818"/>
                  </a:lnTo>
                  <a:lnTo>
                    <a:pt x="288102" y="353978"/>
                  </a:lnTo>
                  <a:lnTo>
                    <a:pt x="289829" y="357139"/>
                  </a:lnTo>
                  <a:lnTo>
                    <a:pt x="291610" y="360299"/>
                  </a:lnTo>
                  <a:lnTo>
                    <a:pt x="293450" y="363460"/>
                  </a:lnTo>
                  <a:lnTo>
                    <a:pt x="295359" y="366620"/>
                  </a:lnTo>
                  <a:lnTo>
                    <a:pt x="297321" y="369781"/>
                  </a:lnTo>
                  <a:lnTo>
                    <a:pt x="299335" y="372941"/>
                  </a:lnTo>
                  <a:lnTo>
                    <a:pt x="301400" y="376102"/>
                  </a:lnTo>
                  <a:lnTo>
                    <a:pt x="303535" y="379262"/>
                  </a:lnTo>
                  <a:lnTo>
                    <a:pt x="305720" y="382423"/>
                  </a:lnTo>
                  <a:lnTo>
                    <a:pt x="307953" y="385583"/>
                  </a:lnTo>
                  <a:lnTo>
                    <a:pt x="310232" y="388744"/>
                  </a:lnTo>
                  <a:lnTo>
                    <a:pt x="312563" y="391904"/>
                  </a:lnTo>
                  <a:lnTo>
                    <a:pt x="314944" y="395065"/>
                  </a:lnTo>
                  <a:lnTo>
                    <a:pt x="317363" y="398225"/>
                  </a:lnTo>
                  <a:lnTo>
                    <a:pt x="319819" y="401386"/>
                  </a:lnTo>
                  <a:lnTo>
                    <a:pt x="322310" y="404546"/>
                  </a:lnTo>
                  <a:lnTo>
                    <a:pt x="324842" y="407707"/>
                  </a:lnTo>
                  <a:lnTo>
                    <a:pt x="327400" y="410868"/>
                  </a:lnTo>
                  <a:lnTo>
                    <a:pt x="329980" y="414028"/>
                  </a:lnTo>
                  <a:lnTo>
                    <a:pt x="332580" y="417189"/>
                  </a:lnTo>
                  <a:lnTo>
                    <a:pt x="335200" y="420349"/>
                  </a:lnTo>
                  <a:lnTo>
                    <a:pt x="337829" y="423510"/>
                  </a:lnTo>
                  <a:lnTo>
                    <a:pt x="340464" y="426670"/>
                  </a:lnTo>
                  <a:lnTo>
                    <a:pt x="343099" y="429831"/>
                  </a:lnTo>
                  <a:lnTo>
                    <a:pt x="345729" y="432991"/>
                  </a:lnTo>
                  <a:lnTo>
                    <a:pt x="348345" y="436152"/>
                  </a:lnTo>
                  <a:lnTo>
                    <a:pt x="350944" y="439312"/>
                  </a:lnTo>
                  <a:lnTo>
                    <a:pt x="353520" y="442473"/>
                  </a:lnTo>
                  <a:lnTo>
                    <a:pt x="356068" y="445633"/>
                  </a:lnTo>
                  <a:lnTo>
                    <a:pt x="358569" y="448794"/>
                  </a:lnTo>
                  <a:lnTo>
                    <a:pt x="361025" y="451954"/>
                  </a:lnTo>
                  <a:lnTo>
                    <a:pt x="363432" y="455115"/>
                  </a:lnTo>
                  <a:lnTo>
                    <a:pt x="365785" y="458275"/>
                  </a:lnTo>
                  <a:lnTo>
                    <a:pt x="368065" y="461436"/>
                  </a:lnTo>
                  <a:lnTo>
                    <a:pt x="370262" y="464596"/>
                  </a:lnTo>
                  <a:lnTo>
                    <a:pt x="372384" y="467757"/>
                  </a:lnTo>
                  <a:lnTo>
                    <a:pt x="374426" y="470917"/>
                  </a:lnTo>
                  <a:lnTo>
                    <a:pt x="376380" y="474078"/>
                  </a:lnTo>
                  <a:lnTo>
                    <a:pt x="378207" y="477239"/>
                  </a:lnTo>
                  <a:lnTo>
                    <a:pt x="379937" y="480399"/>
                  </a:lnTo>
                  <a:lnTo>
                    <a:pt x="381565" y="483560"/>
                  </a:lnTo>
                  <a:lnTo>
                    <a:pt x="383088" y="486720"/>
                  </a:lnTo>
                  <a:lnTo>
                    <a:pt x="384472" y="489881"/>
                  </a:lnTo>
                  <a:lnTo>
                    <a:pt x="385729" y="493041"/>
                  </a:lnTo>
                  <a:lnTo>
                    <a:pt x="386872" y="496202"/>
                  </a:lnTo>
                  <a:lnTo>
                    <a:pt x="387901" y="499362"/>
                  </a:lnTo>
                  <a:lnTo>
                    <a:pt x="388800" y="502523"/>
                  </a:lnTo>
                  <a:lnTo>
                    <a:pt x="389548" y="505683"/>
                  </a:lnTo>
                  <a:lnTo>
                    <a:pt x="390182" y="508844"/>
                  </a:lnTo>
                  <a:lnTo>
                    <a:pt x="390704" y="512004"/>
                  </a:lnTo>
                  <a:lnTo>
                    <a:pt x="391113" y="515165"/>
                  </a:lnTo>
                  <a:lnTo>
                    <a:pt x="391375" y="518325"/>
                  </a:lnTo>
                  <a:lnTo>
                    <a:pt x="391530" y="521486"/>
                  </a:lnTo>
                  <a:lnTo>
                    <a:pt x="391585" y="524646"/>
                  </a:lnTo>
                  <a:lnTo>
                    <a:pt x="391545" y="527807"/>
                  </a:lnTo>
                  <a:lnTo>
                    <a:pt x="391397" y="530967"/>
                  </a:lnTo>
                  <a:lnTo>
                    <a:pt x="391148" y="534128"/>
                  </a:lnTo>
                  <a:lnTo>
                    <a:pt x="390824" y="537288"/>
                  </a:lnTo>
                  <a:lnTo>
                    <a:pt x="390430" y="540449"/>
                  </a:lnTo>
                  <a:lnTo>
                    <a:pt x="389967" y="543610"/>
                  </a:lnTo>
                  <a:lnTo>
                    <a:pt x="389426" y="546770"/>
                  </a:lnTo>
                  <a:lnTo>
                    <a:pt x="388837" y="549931"/>
                  </a:lnTo>
                  <a:lnTo>
                    <a:pt x="388204" y="553091"/>
                  </a:lnTo>
                  <a:lnTo>
                    <a:pt x="387532" y="556252"/>
                  </a:lnTo>
                  <a:lnTo>
                    <a:pt x="386820" y="559412"/>
                  </a:lnTo>
                  <a:lnTo>
                    <a:pt x="386080" y="562573"/>
                  </a:lnTo>
                  <a:lnTo>
                    <a:pt x="385321" y="565733"/>
                  </a:lnTo>
                  <a:lnTo>
                    <a:pt x="384546" y="568894"/>
                  </a:lnTo>
                  <a:lnTo>
                    <a:pt x="383758" y="572054"/>
                  </a:lnTo>
                  <a:lnTo>
                    <a:pt x="382960" y="575215"/>
                  </a:lnTo>
                  <a:lnTo>
                    <a:pt x="382158" y="578375"/>
                  </a:lnTo>
                  <a:lnTo>
                    <a:pt x="381354" y="581536"/>
                  </a:lnTo>
                  <a:lnTo>
                    <a:pt x="380549" y="584696"/>
                  </a:lnTo>
                  <a:lnTo>
                    <a:pt x="379743" y="587857"/>
                  </a:lnTo>
                  <a:lnTo>
                    <a:pt x="378937" y="591017"/>
                  </a:lnTo>
                  <a:lnTo>
                    <a:pt x="378130" y="594178"/>
                  </a:lnTo>
                  <a:lnTo>
                    <a:pt x="377322" y="597338"/>
                  </a:lnTo>
                  <a:lnTo>
                    <a:pt x="376508" y="600499"/>
                  </a:lnTo>
                  <a:lnTo>
                    <a:pt x="375687" y="603659"/>
                  </a:lnTo>
                  <a:lnTo>
                    <a:pt x="374854" y="606820"/>
                  </a:lnTo>
                  <a:lnTo>
                    <a:pt x="374009" y="609981"/>
                  </a:lnTo>
                  <a:lnTo>
                    <a:pt x="373146" y="613141"/>
                  </a:lnTo>
                  <a:lnTo>
                    <a:pt x="372253" y="616302"/>
                  </a:lnTo>
                  <a:lnTo>
                    <a:pt x="371333" y="619462"/>
                  </a:lnTo>
                  <a:lnTo>
                    <a:pt x="370381" y="622623"/>
                  </a:lnTo>
                  <a:lnTo>
                    <a:pt x="369394" y="625783"/>
                  </a:lnTo>
                  <a:lnTo>
                    <a:pt x="368355" y="628944"/>
                  </a:lnTo>
                  <a:lnTo>
                    <a:pt x="367263" y="632104"/>
                  </a:lnTo>
                  <a:lnTo>
                    <a:pt x="366120" y="635265"/>
                  </a:lnTo>
                  <a:lnTo>
                    <a:pt x="364923" y="638425"/>
                  </a:lnTo>
                  <a:lnTo>
                    <a:pt x="363662" y="641586"/>
                  </a:lnTo>
                  <a:lnTo>
                    <a:pt x="362319" y="644746"/>
                  </a:lnTo>
                  <a:lnTo>
                    <a:pt x="360910" y="647907"/>
                  </a:lnTo>
                  <a:lnTo>
                    <a:pt x="359434" y="651067"/>
                  </a:lnTo>
                  <a:lnTo>
                    <a:pt x="357889" y="654228"/>
                  </a:lnTo>
                  <a:lnTo>
                    <a:pt x="356246" y="657388"/>
                  </a:lnTo>
                  <a:lnTo>
                    <a:pt x="354528" y="660549"/>
                  </a:lnTo>
                  <a:lnTo>
                    <a:pt x="352738" y="663709"/>
                  </a:lnTo>
                  <a:lnTo>
                    <a:pt x="350877" y="666870"/>
                  </a:lnTo>
                  <a:lnTo>
                    <a:pt x="348931" y="670030"/>
                  </a:lnTo>
                  <a:lnTo>
                    <a:pt x="346904" y="673191"/>
                  </a:lnTo>
                  <a:lnTo>
                    <a:pt x="344812" y="676352"/>
                  </a:lnTo>
                  <a:lnTo>
                    <a:pt x="342658" y="679512"/>
                  </a:lnTo>
                  <a:lnTo>
                    <a:pt x="340442" y="682673"/>
                  </a:lnTo>
                  <a:lnTo>
                    <a:pt x="338153" y="685833"/>
                  </a:lnTo>
                  <a:lnTo>
                    <a:pt x="335817" y="688994"/>
                  </a:lnTo>
                  <a:lnTo>
                    <a:pt x="333437" y="692154"/>
                  </a:lnTo>
                  <a:lnTo>
                    <a:pt x="331018" y="695315"/>
                  </a:lnTo>
                  <a:lnTo>
                    <a:pt x="328557" y="698475"/>
                  </a:lnTo>
                  <a:lnTo>
                    <a:pt x="326069" y="701636"/>
                  </a:lnTo>
                  <a:lnTo>
                    <a:pt x="323562" y="704796"/>
                  </a:lnTo>
                  <a:lnTo>
                    <a:pt x="321042" y="707957"/>
                  </a:lnTo>
                  <a:lnTo>
                    <a:pt x="318512" y="711117"/>
                  </a:lnTo>
                  <a:lnTo>
                    <a:pt x="315983" y="714278"/>
                  </a:lnTo>
                  <a:lnTo>
                    <a:pt x="313461" y="717438"/>
                  </a:lnTo>
                  <a:lnTo>
                    <a:pt x="310951" y="720599"/>
                  </a:lnTo>
                  <a:lnTo>
                    <a:pt x="308458" y="723759"/>
                  </a:lnTo>
                  <a:lnTo>
                    <a:pt x="305996" y="726920"/>
                  </a:lnTo>
                  <a:lnTo>
                    <a:pt x="303566" y="730080"/>
                  </a:lnTo>
                  <a:lnTo>
                    <a:pt x="301170" y="733241"/>
                  </a:lnTo>
                  <a:lnTo>
                    <a:pt x="298811" y="736401"/>
                  </a:lnTo>
                  <a:lnTo>
                    <a:pt x="296502" y="739562"/>
                  </a:lnTo>
                  <a:lnTo>
                    <a:pt x="294249" y="742722"/>
                  </a:lnTo>
                  <a:lnTo>
                    <a:pt x="292045" y="745883"/>
                  </a:lnTo>
                  <a:lnTo>
                    <a:pt x="289893" y="749044"/>
                  </a:lnTo>
                  <a:lnTo>
                    <a:pt x="287796" y="752204"/>
                  </a:lnTo>
                  <a:lnTo>
                    <a:pt x="285776" y="755365"/>
                  </a:lnTo>
                  <a:lnTo>
                    <a:pt x="283813" y="758525"/>
                  </a:lnTo>
                  <a:lnTo>
                    <a:pt x="281907" y="761686"/>
                  </a:lnTo>
                  <a:lnTo>
                    <a:pt x="280059" y="764846"/>
                  </a:lnTo>
                  <a:lnTo>
                    <a:pt x="278285" y="768007"/>
                  </a:lnTo>
                  <a:lnTo>
                    <a:pt x="276576" y="771167"/>
                  </a:lnTo>
                  <a:lnTo>
                    <a:pt x="274923" y="774328"/>
                  </a:lnTo>
                  <a:lnTo>
                    <a:pt x="273326" y="777488"/>
                  </a:lnTo>
                  <a:lnTo>
                    <a:pt x="271789" y="780649"/>
                  </a:lnTo>
                  <a:lnTo>
                    <a:pt x="270319" y="783809"/>
                  </a:lnTo>
                  <a:lnTo>
                    <a:pt x="268898" y="786970"/>
                  </a:lnTo>
                  <a:lnTo>
                    <a:pt x="267524" y="790130"/>
                  </a:lnTo>
                  <a:lnTo>
                    <a:pt x="266195" y="793291"/>
                  </a:lnTo>
                  <a:lnTo>
                    <a:pt x="264925" y="796451"/>
                  </a:lnTo>
                  <a:lnTo>
                    <a:pt x="263694" y="799612"/>
                  </a:lnTo>
                  <a:lnTo>
                    <a:pt x="262499" y="802772"/>
                  </a:lnTo>
                  <a:lnTo>
                    <a:pt x="261337" y="805933"/>
                  </a:lnTo>
                  <a:lnTo>
                    <a:pt x="260212" y="809093"/>
                  </a:lnTo>
                  <a:lnTo>
                    <a:pt x="259119" y="812254"/>
                  </a:lnTo>
                  <a:lnTo>
                    <a:pt x="258050" y="815415"/>
                  </a:lnTo>
                  <a:lnTo>
                    <a:pt x="257002" y="818575"/>
                  </a:lnTo>
                  <a:lnTo>
                    <a:pt x="255974" y="821736"/>
                  </a:lnTo>
                  <a:lnTo>
                    <a:pt x="254967" y="824896"/>
                  </a:lnTo>
                  <a:lnTo>
                    <a:pt x="253973" y="828057"/>
                  </a:lnTo>
                  <a:lnTo>
                    <a:pt x="252990" y="831217"/>
                  </a:lnTo>
                  <a:lnTo>
                    <a:pt x="252016" y="834378"/>
                  </a:lnTo>
                  <a:lnTo>
                    <a:pt x="251053" y="837538"/>
                  </a:lnTo>
                  <a:lnTo>
                    <a:pt x="250095" y="840699"/>
                  </a:lnTo>
                  <a:lnTo>
                    <a:pt x="249143" y="843859"/>
                  </a:lnTo>
                  <a:lnTo>
                    <a:pt x="248194" y="847020"/>
                  </a:lnTo>
                  <a:lnTo>
                    <a:pt x="247249" y="850180"/>
                  </a:lnTo>
                  <a:lnTo>
                    <a:pt x="246308" y="853341"/>
                  </a:lnTo>
                  <a:lnTo>
                    <a:pt x="245369" y="856501"/>
                  </a:lnTo>
                  <a:lnTo>
                    <a:pt x="244434" y="859662"/>
                  </a:lnTo>
                  <a:lnTo>
                    <a:pt x="243503" y="862822"/>
                  </a:lnTo>
                  <a:lnTo>
                    <a:pt x="242578" y="865983"/>
                  </a:lnTo>
                  <a:lnTo>
                    <a:pt x="241658" y="869143"/>
                  </a:lnTo>
                  <a:lnTo>
                    <a:pt x="240746" y="872304"/>
                  </a:lnTo>
                  <a:lnTo>
                    <a:pt x="239841" y="875464"/>
                  </a:lnTo>
                  <a:lnTo>
                    <a:pt x="238947" y="878625"/>
                  </a:lnTo>
                  <a:lnTo>
                    <a:pt x="238067" y="881786"/>
                  </a:lnTo>
                  <a:lnTo>
                    <a:pt x="237200" y="884946"/>
                  </a:lnTo>
                  <a:lnTo>
                    <a:pt x="236346" y="888107"/>
                  </a:lnTo>
                  <a:lnTo>
                    <a:pt x="235509" y="891267"/>
                  </a:lnTo>
                  <a:lnTo>
                    <a:pt x="234695" y="894428"/>
                  </a:lnTo>
                  <a:lnTo>
                    <a:pt x="233901" y="897588"/>
                  </a:lnTo>
                  <a:lnTo>
                    <a:pt x="233127" y="900749"/>
                  </a:lnTo>
                  <a:lnTo>
                    <a:pt x="232373" y="903909"/>
                  </a:lnTo>
                  <a:lnTo>
                    <a:pt x="231648" y="907070"/>
                  </a:lnTo>
                  <a:lnTo>
                    <a:pt x="230949" y="910230"/>
                  </a:lnTo>
                  <a:lnTo>
                    <a:pt x="230274" y="913391"/>
                  </a:lnTo>
                  <a:lnTo>
                    <a:pt x="229622" y="916551"/>
                  </a:lnTo>
                  <a:lnTo>
                    <a:pt x="228997" y="919712"/>
                  </a:lnTo>
                  <a:lnTo>
                    <a:pt x="228402" y="922872"/>
                  </a:lnTo>
                  <a:lnTo>
                    <a:pt x="227831" y="926033"/>
                  </a:lnTo>
                  <a:lnTo>
                    <a:pt x="227281" y="929193"/>
                  </a:lnTo>
                  <a:lnTo>
                    <a:pt x="226753" y="932354"/>
                  </a:lnTo>
                  <a:lnTo>
                    <a:pt x="226253" y="935514"/>
                  </a:lnTo>
                  <a:lnTo>
                    <a:pt x="225772" y="938675"/>
                  </a:lnTo>
                  <a:lnTo>
                    <a:pt x="225308" y="941835"/>
                  </a:lnTo>
                  <a:lnTo>
                    <a:pt x="224860" y="944996"/>
                  </a:lnTo>
                  <a:lnTo>
                    <a:pt x="224428" y="948157"/>
                  </a:lnTo>
                  <a:lnTo>
                    <a:pt x="224009" y="951317"/>
                  </a:lnTo>
                  <a:lnTo>
                    <a:pt x="223600" y="954478"/>
                  </a:lnTo>
                  <a:lnTo>
                    <a:pt x="223197" y="957638"/>
                  </a:lnTo>
                  <a:lnTo>
                    <a:pt x="222801" y="960799"/>
                  </a:lnTo>
                  <a:lnTo>
                    <a:pt x="222408" y="963959"/>
                  </a:lnTo>
                  <a:lnTo>
                    <a:pt x="222015" y="967120"/>
                  </a:lnTo>
                  <a:lnTo>
                    <a:pt x="221622" y="970280"/>
                  </a:lnTo>
                  <a:lnTo>
                    <a:pt x="221226" y="973441"/>
                  </a:lnTo>
                  <a:lnTo>
                    <a:pt x="220824" y="976601"/>
                  </a:lnTo>
                  <a:lnTo>
                    <a:pt x="220414" y="979762"/>
                  </a:lnTo>
                  <a:lnTo>
                    <a:pt x="219997" y="982922"/>
                  </a:lnTo>
                  <a:lnTo>
                    <a:pt x="219571" y="986083"/>
                  </a:lnTo>
                  <a:lnTo>
                    <a:pt x="219134" y="989243"/>
                  </a:lnTo>
                  <a:lnTo>
                    <a:pt x="218683" y="992404"/>
                  </a:lnTo>
                  <a:lnTo>
                    <a:pt x="218221" y="995564"/>
                  </a:lnTo>
                  <a:lnTo>
                    <a:pt x="217747" y="998725"/>
                  </a:lnTo>
                  <a:lnTo>
                    <a:pt x="217262" y="1001885"/>
                  </a:lnTo>
                  <a:lnTo>
                    <a:pt x="216761" y="1005046"/>
                  </a:lnTo>
                  <a:lnTo>
                    <a:pt x="216248" y="1008206"/>
                  </a:lnTo>
                  <a:lnTo>
                    <a:pt x="215724" y="1011367"/>
                  </a:lnTo>
                  <a:lnTo>
                    <a:pt x="215190" y="1014528"/>
                  </a:lnTo>
                  <a:lnTo>
                    <a:pt x="214644" y="1017688"/>
                  </a:lnTo>
                  <a:lnTo>
                    <a:pt x="214089" y="1020849"/>
                  </a:lnTo>
                  <a:lnTo>
                    <a:pt x="213526" y="1024009"/>
                  </a:lnTo>
                  <a:lnTo>
                    <a:pt x="212956" y="1027170"/>
                  </a:lnTo>
                  <a:lnTo>
                    <a:pt x="212381" y="1030330"/>
                  </a:lnTo>
                  <a:lnTo>
                    <a:pt x="211801" y="1033491"/>
                  </a:lnTo>
                  <a:lnTo>
                    <a:pt x="211219" y="1036651"/>
                  </a:lnTo>
                  <a:lnTo>
                    <a:pt x="210635" y="1039812"/>
                  </a:lnTo>
                  <a:lnTo>
                    <a:pt x="210052" y="1042972"/>
                  </a:lnTo>
                  <a:lnTo>
                    <a:pt x="209470" y="1046133"/>
                  </a:lnTo>
                  <a:lnTo>
                    <a:pt x="208893" y="1049293"/>
                  </a:lnTo>
                  <a:lnTo>
                    <a:pt x="208319" y="1052454"/>
                  </a:lnTo>
                  <a:lnTo>
                    <a:pt x="207751" y="1055614"/>
                  </a:lnTo>
                  <a:lnTo>
                    <a:pt x="207191" y="1058775"/>
                  </a:lnTo>
                  <a:lnTo>
                    <a:pt x="206641" y="1061935"/>
                  </a:lnTo>
                  <a:lnTo>
                    <a:pt x="206100" y="1065096"/>
                  </a:lnTo>
                  <a:lnTo>
                    <a:pt x="205569" y="1068256"/>
                  </a:lnTo>
                  <a:lnTo>
                    <a:pt x="205049" y="1071417"/>
                  </a:lnTo>
                  <a:lnTo>
                    <a:pt x="204545" y="1074577"/>
                  </a:lnTo>
                  <a:lnTo>
                    <a:pt x="204054" y="1077738"/>
                  </a:lnTo>
                  <a:lnTo>
                    <a:pt x="203576" y="1080898"/>
                  </a:lnTo>
                  <a:lnTo>
                    <a:pt x="203112" y="1084059"/>
                  </a:lnTo>
                  <a:lnTo>
                    <a:pt x="202666" y="1087220"/>
                  </a:lnTo>
                  <a:lnTo>
                    <a:pt x="202237" y="1090380"/>
                  </a:lnTo>
                  <a:lnTo>
                    <a:pt x="201823" y="1093541"/>
                  </a:lnTo>
                  <a:lnTo>
                    <a:pt x="201424" y="1096701"/>
                  </a:lnTo>
                  <a:lnTo>
                    <a:pt x="201041" y="1099862"/>
                  </a:lnTo>
                  <a:lnTo>
                    <a:pt x="200679" y="1103022"/>
                  </a:lnTo>
                  <a:lnTo>
                    <a:pt x="200333" y="1106183"/>
                  </a:lnTo>
                  <a:lnTo>
                    <a:pt x="200002" y="1109343"/>
                  </a:lnTo>
                  <a:lnTo>
                    <a:pt x="199686" y="1112504"/>
                  </a:lnTo>
                  <a:lnTo>
                    <a:pt x="199390" y="1115664"/>
                  </a:lnTo>
                  <a:lnTo>
                    <a:pt x="199111" y="1118825"/>
                  </a:lnTo>
                  <a:lnTo>
                    <a:pt x="198846" y="1121985"/>
                  </a:lnTo>
                  <a:lnTo>
                    <a:pt x="198596" y="1125146"/>
                  </a:lnTo>
                  <a:lnTo>
                    <a:pt x="198361" y="1128306"/>
                  </a:lnTo>
                  <a:lnTo>
                    <a:pt x="198144" y="1131467"/>
                  </a:lnTo>
                  <a:lnTo>
                    <a:pt x="197940" y="1134627"/>
                  </a:lnTo>
                  <a:lnTo>
                    <a:pt x="197749" y="1137788"/>
                  </a:lnTo>
                  <a:lnTo>
                    <a:pt x="197570" y="1140948"/>
                  </a:lnTo>
                  <a:lnTo>
                    <a:pt x="197408" y="1144109"/>
                  </a:lnTo>
                  <a:lnTo>
                    <a:pt x="197257" y="1147269"/>
                  </a:lnTo>
                  <a:lnTo>
                    <a:pt x="197117" y="1150430"/>
                  </a:lnTo>
                  <a:lnTo>
                    <a:pt x="196988" y="1153591"/>
                  </a:lnTo>
                  <a:lnTo>
                    <a:pt x="196871" y="1156751"/>
                  </a:lnTo>
                  <a:lnTo>
                    <a:pt x="196765" y="1159912"/>
                  </a:lnTo>
                  <a:lnTo>
                    <a:pt x="196668" y="1163072"/>
                  </a:lnTo>
                  <a:lnTo>
                    <a:pt x="196580" y="1166233"/>
                  </a:lnTo>
                  <a:lnTo>
                    <a:pt x="196500" y="1169393"/>
                  </a:lnTo>
                  <a:lnTo>
                    <a:pt x="196431" y="1172554"/>
                  </a:lnTo>
                  <a:lnTo>
                    <a:pt x="196370" y="1175714"/>
                  </a:lnTo>
                  <a:lnTo>
                    <a:pt x="196315" y="1178875"/>
                  </a:lnTo>
                  <a:lnTo>
                    <a:pt x="196268" y="1182035"/>
                  </a:lnTo>
                  <a:lnTo>
                    <a:pt x="196229" y="1185196"/>
                  </a:lnTo>
                  <a:lnTo>
                    <a:pt x="196196" y="1188356"/>
                  </a:lnTo>
                  <a:lnTo>
                    <a:pt x="196170" y="1191517"/>
                  </a:lnTo>
                  <a:lnTo>
                    <a:pt x="196150" y="1194677"/>
                  </a:lnTo>
                  <a:lnTo>
                    <a:pt x="196137" y="1197838"/>
                  </a:lnTo>
                  <a:lnTo>
                    <a:pt x="196131" y="1200998"/>
                  </a:lnTo>
                  <a:lnTo>
                    <a:pt x="196131" y="1204159"/>
                  </a:lnTo>
                  <a:lnTo>
                    <a:pt x="196136" y="1207319"/>
                  </a:lnTo>
                  <a:lnTo>
                    <a:pt x="196148" y="1210480"/>
                  </a:lnTo>
                  <a:lnTo>
                    <a:pt x="196167" y="1213640"/>
                  </a:lnTo>
                  <a:lnTo>
                    <a:pt x="196194" y="1216801"/>
                  </a:lnTo>
                  <a:lnTo>
                    <a:pt x="196226" y="1219962"/>
                  </a:lnTo>
                  <a:lnTo>
                    <a:pt x="196265" y="1223122"/>
                  </a:lnTo>
                  <a:lnTo>
                    <a:pt x="196312" y="1226283"/>
                  </a:lnTo>
                  <a:lnTo>
                    <a:pt x="196368" y="1229443"/>
                  </a:lnTo>
                  <a:lnTo>
                    <a:pt x="196431" y="1232604"/>
                  </a:lnTo>
                  <a:lnTo>
                    <a:pt x="196502" y="1235764"/>
                  </a:lnTo>
                  <a:lnTo>
                    <a:pt x="196581" y="1238925"/>
                  </a:lnTo>
                  <a:lnTo>
                    <a:pt x="196671" y="1242085"/>
                  </a:lnTo>
                  <a:lnTo>
                    <a:pt x="196771" y="1245246"/>
                  </a:lnTo>
                  <a:lnTo>
                    <a:pt x="196880" y="1248406"/>
                  </a:lnTo>
                  <a:lnTo>
                    <a:pt x="196998" y="1251567"/>
                  </a:lnTo>
                  <a:lnTo>
                    <a:pt x="197128" y="1254727"/>
                  </a:lnTo>
                  <a:lnTo>
                    <a:pt x="197270" y="1257888"/>
                  </a:lnTo>
                  <a:lnTo>
                    <a:pt x="197422" y="1261048"/>
                  </a:lnTo>
                  <a:lnTo>
                    <a:pt x="197584" y="1264209"/>
                  </a:lnTo>
                  <a:lnTo>
                    <a:pt x="197758" y="1267369"/>
                  </a:lnTo>
                  <a:lnTo>
                    <a:pt x="197945" y="1270530"/>
                  </a:lnTo>
                  <a:lnTo>
                    <a:pt x="198143" y="1273690"/>
                  </a:lnTo>
                  <a:lnTo>
                    <a:pt x="198351" y="1276851"/>
                  </a:lnTo>
                  <a:lnTo>
                    <a:pt x="198569" y="1280011"/>
                  </a:lnTo>
                  <a:lnTo>
                    <a:pt x="198801" y="1283172"/>
                  </a:lnTo>
                  <a:lnTo>
                    <a:pt x="199041" y="1286333"/>
                  </a:lnTo>
                  <a:lnTo>
                    <a:pt x="199291" y="1289493"/>
                  </a:lnTo>
                  <a:lnTo>
                    <a:pt x="199548" y="1292654"/>
                  </a:lnTo>
                  <a:lnTo>
                    <a:pt x="199814" y="1295814"/>
                  </a:lnTo>
                  <a:lnTo>
                    <a:pt x="200088" y="1298975"/>
                  </a:lnTo>
                  <a:lnTo>
                    <a:pt x="200366" y="1302135"/>
                  </a:lnTo>
                  <a:lnTo>
                    <a:pt x="200649" y="1305296"/>
                  </a:lnTo>
                  <a:lnTo>
                    <a:pt x="200934" y="1308456"/>
                  </a:lnTo>
                  <a:lnTo>
                    <a:pt x="201222" y="1311617"/>
                  </a:lnTo>
                  <a:lnTo>
                    <a:pt x="201509" y="1314777"/>
                  </a:lnTo>
                  <a:lnTo>
                    <a:pt x="201795" y="1317938"/>
                  </a:lnTo>
                  <a:lnTo>
                    <a:pt x="202077" y="1321098"/>
                  </a:lnTo>
                  <a:lnTo>
                    <a:pt x="202354" y="1324259"/>
                  </a:lnTo>
                  <a:lnTo>
                    <a:pt x="202623" y="1327419"/>
                  </a:lnTo>
                  <a:lnTo>
                    <a:pt x="202884" y="1330580"/>
                  </a:lnTo>
                  <a:lnTo>
                    <a:pt x="203134" y="1333740"/>
                  </a:lnTo>
                  <a:lnTo>
                    <a:pt x="203373" y="1336901"/>
                  </a:lnTo>
                  <a:lnTo>
                    <a:pt x="203594" y="1340061"/>
                  </a:lnTo>
                  <a:lnTo>
                    <a:pt x="203800" y="1343222"/>
                  </a:lnTo>
                  <a:lnTo>
                    <a:pt x="203990" y="1346382"/>
                  </a:lnTo>
                  <a:lnTo>
                    <a:pt x="204163" y="1349543"/>
                  </a:lnTo>
                  <a:lnTo>
                    <a:pt x="204310" y="1352704"/>
                  </a:lnTo>
                  <a:lnTo>
                    <a:pt x="204437" y="1355864"/>
                  </a:lnTo>
                  <a:lnTo>
                    <a:pt x="204542" y="1359025"/>
                  </a:lnTo>
                  <a:lnTo>
                    <a:pt x="204626" y="1362185"/>
                  </a:lnTo>
                  <a:lnTo>
                    <a:pt x="204683" y="1365346"/>
                  </a:lnTo>
                  <a:lnTo>
                    <a:pt x="204713" y="1368506"/>
                  </a:lnTo>
                  <a:lnTo>
                    <a:pt x="204719" y="1371667"/>
                  </a:lnTo>
                  <a:lnTo>
                    <a:pt x="204703" y="1374827"/>
                  </a:lnTo>
                  <a:lnTo>
                    <a:pt x="204663" y="1377988"/>
                  </a:lnTo>
                  <a:lnTo>
                    <a:pt x="204592" y="1381148"/>
                  </a:lnTo>
                  <a:lnTo>
                    <a:pt x="204500" y="1384309"/>
                  </a:lnTo>
                  <a:lnTo>
                    <a:pt x="204386" y="1387469"/>
                  </a:lnTo>
                  <a:lnTo>
                    <a:pt x="204251" y="1390630"/>
                  </a:lnTo>
                  <a:lnTo>
                    <a:pt x="204092" y="1393790"/>
                  </a:lnTo>
                  <a:lnTo>
                    <a:pt x="203912" y="1396951"/>
                  </a:lnTo>
                  <a:lnTo>
                    <a:pt x="203716" y="1400111"/>
                  </a:lnTo>
                  <a:lnTo>
                    <a:pt x="203505" y="1403272"/>
                  </a:lnTo>
                  <a:lnTo>
                    <a:pt x="203277" y="1406432"/>
                  </a:lnTo>
                  <a:lnTo>
                    <a:pt x="203035" y="1409593"/>
                  </a:lnTo>
                  <a:lnTo>
                    <a:pt x="202782" y="1412753"/>
                  </a:lnTo>
                  <a:lnTo>
                    <a:pt x="202520" y="1415914"/>
                  </a:lnTo>
                  <a:lnTo>
                    <a:pt x="202251" y="1419074"/>
                  </a:lnTo>
                  <a:lnTo>
                    <a:pt x="201974" y="1422235"/>
                  </a:lnTo>
                  <a:lnTo>
                    <a:pt x="201695" y="1425396"/>
                  </a:lnTo>
                  <a:lnTo>
                    <a:pt x="201413" y="1428556"/>
                  </a:lnTo>
                  <a:lnTo>
                    <a:pt x="201132" y="1431717"/>
                  </a:lnTo>
                  <a:lnTo>
                    <a:pt x="200851" y="1434877"/>
                  </a:lnTo>
                  <a:lnTo>
                    <a:pt x="200575" y="1438038"/>
                  </a:lnTo>
                  <a:lnTo>
                    <a:pt x="200303" y="1441198"/>
                  </a:lnTo>
                  <a:lnTo>
                    <a:pt x="200037" y="1444359"/>
                  </a:lnTo>
                  <a:lnTo>
                    <a:pt x="199777" y="1447519"/>
                  </a:lnTo>
                  <a:lnTo>
                    <a:pt x="199529" y="1450680"/>
                  </a:lnTo>
                  <a:lnTo>
                    <a:pt x="199290" y="1453840"/>
                  </a:lnTo>
                  <a:lnTo>
                    <a:pt x="199062" y="1457001"/>
                  </a:lnTo>
                  <a:lnTo>
                    <a:pt x="198844" y="1460161"/>
                  </a:lnTo>
                  <a:lnTo>
                    <a:pt x="198641" y="1463322"/>
                  </a:lnTo>
                  <a:lnTo>
                    <a:pt x="198451" y="1466482"/>
                  </a:lnTo>
                  <a:lnTo>
                    <a:pt x="198275" y="1469643"/>
                  </a:lnTo>
                  <a:lnTo>
                    <a:pt x="198111" y="1472803"/>
                  </a:lnTo>
                  <a:lnTo>
                    <a:pt x="197963" y="1475964"/>
                  </a:lnTo>
                  <a:lnTo>
                    <a:pt x="197832" y="1479124"/>
                  </a:lnTo>
                  <a:lnTo>
                    <a:pt x="197714" y="1482285"/>
                  </a:lnTo>
                  <a:lnTo>
                    <a:pt x="197611" y="1485445"/>
                  </a:lnTo>
                  <a:lnTo>
                    <a:pt x="197521" y="1488606"/>
                  </a:lnTo>
                  <a:lnTo>
                    <a:pt x="197450" y="1491767"/>
                  </a:lnTo>
                  <a:lnTo>
                    <a:pt x="197394" y="1494927"/>
                  </a:lnTo>
                  <a:lnTo>
                    <a:pt x="197350" y="1498088"/>
                  </a:lnTo>
                  <a:lnTo>
                    <a:pt x="197320" y="1501248"/>
                  </a:lnTo>
                  <a:lnTo>
                    <a:pt x="197306" y="1504409"/>
                  </a:lnTo>
                  <a:lnTo>
                    <a:pt x="197306" y="1507569"/>
                  </a:lnTo>
                  <a:lnTo>
                    <a:pt x="197318" y="1510730"/>
                  </a:lnTo>
                  <a:lnTo>
                    <a:pt x="197343" y="1513890"/>
                  </a:lnTo>
                  <a:lnTo>
                    <a:pt x="197379" y="1517051"/>
                  </a:lnTo>
                  <a:lnTo>
                    <a:pt x="197430" y="1520211"/>
                  </a:lnTo>
                  <a:lnTo>
                    <a:pt x="197491" y="1523372"/>
                  </a:lnTo>
                  <a:lnTo>
                    <a:pt x="197561" y="1526532"/>
                  </a:lnTo>
                  <a:lnTo>
                    <a:pt x="197641" y="1529693"/>
                  </a:lnTo>
                  <a:lnTo>
                    <a:pt x="197732" y="1532853"/>
                  </a:lnTo>
                  <a:lnTo>
                    <a:pt x="197831" y="1536014"/>
                  </a:lnTo>
                  <a:lnTo>
                    <a:pt x="197937" y="1539174"/>
                  </a:lnTo>
                  <a:lnTo>
                    <a:pt x="198049" y="1542335"/>
                  </a:lnTo>
                  <a:lnTo>
                    <a:pt x="198168" y="1545495"/>
                  </a:lnTo>
                  <a:lnTo>
                    <a:pt x="198292" y="1548656"/>
                  </a:lnTo>
                  <a:lnTo>
                    <a:pt x="198419" y="1551816"/>
                  </a:lnTo>
                  <a:lnTo>
                    <a:pt x="198549" y="1554977"/>
                  </a:lnTo>
                  <a:lnTo>
                    <a:pt x="198682" y="1558138"/>
                  </a:lnTo>
                  <a:lnTo>
                    <a:pt x="198815" y="1561298"/>
                  </a:lnTo>
                  <a:lnTo>
                    <a:pt x="198948" y="1564459"/>
                  </a:lnTo>
                  <a:lnTo>
                    <a:pt x="199080" y="1567619"/>
                  </a:lnTo>
                  <a:lnTo>
                    <a:pt x="199210" y="1570780"/>
                  </a:lnTo>
                  <a:lnTo>
                    <a:pt x="199337" y="1573940"/>
                  </a:lnTo>
                  <a:lnTo>
                    <a:pt x="199458" y="1577101"/>
                  </a:lnTo>
                  <a:lnTo>
                    <a:pt x="199574" y="1580261"/>
                  </a:lnTo>
                  <a:lnTo>
                    <a:pt x="199685" y="1583422"/>
                  </a:lnTo>
                  <a:lnTo>
                    <a:pt x="199789" y="1586582"/>
                  </a:lnTo>
                  <a:lnTo>
                    <a:pt x="199882" y="1589743"/>
                  </a:lnTo>
                  <a:lnTo>
                    <a:pt x="199967" y="1592903"/>
                  </a:lnTo>
                  <a:lnTo>
                    <a:pt x="200043" y="1596064"/>
                  </a:lnTo>
                  <a:lnTo>
                    <a:pt x="200110" y="1599224"/>
                  </a:lnTo>
                  <a:lnTo>
                    <a:pt x="200163" y="1602385"/>
                  </a:lnTo>
                  <a:lnTo>
                    <a:pt x="200204" y="1605545"/>
                  </a:lnTo>
                  <a:lnTo>
                    <a:pt x="200235" y="1608706"/>
                  </a:lnTo>
                  <a:lnTo>
                    <a:pt x="200254" y="1611866"/>
                  </a:lnTo>
                  <a:lnTo>
                    <a:pt x="200261" y="1615027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281355" y="1318373"/>
              <a:ext cx="391967" cy="920942"/>
            </a:xfrm>
            <a:custGeom>
              <a:avLst/>
              <a:pathLst>
                <a:path w="391967" h="920942">
                  <a:moveTo>
                    <a:pt x="180470" y="920942"/>
                  </a:moveTo>
                  <a:lnTo>
                    <a:pt x="180263" y="919140"/>
                  </a:lnTo>
                  <a:lnTo>
                    <a:pt x="180059" y="917338"/>
                  </a:lnTo>
                  <a:lnTo>
                    <a:pt x="179856" y="915535"/>
                  </a:lnTo>
                  <a:lnTo>
                    <a:pt x="179656" y="913733"/>
                  </a:lnTo>
                  <a:lnTo>
                    <a:pt x="179457" y="911931"/>
                  </a:lnTo>
                  <a:lnTo>
                    <a:pt x="179261" y="910129"/>
                  </a:lnTo>
                  <a:lnTo>
                    <a:pt x="179067" y="908326"/>
                  </a:lnTo>
                  <a:lnTo>
                    <a:pt x="178875" y="906524"/>
                  </a:lnTo>
                  <a:lnTo>
                    <a:pt x="178686" y="904722"/>
                  </a:lnTo>
                  <a:lnTo>
                    <a:pt x="178499" y="902920"/>
                  </a:lnTo>
                  <a:lnTo>
                    <a:pt x="178313" y="901117"/>
                  </a:lnTo>
                  <a:lnTo>
                    <a:pt x="178130" y="899315"/>
                  </a:lnTo>
                  <a:lnTo>
                    <a:pt x="177950" y="897513"/>
                  </a:lnTo>
                  <a:lnTo>
                    <a:pt x="177771" y="895711"/>
                  </a:lnTo>
                  <a:lnTo>
                    <a:pt x="177595" y="893909"/>
                  </a:lnTo>
                  <a:lnTo>
                    <a:pt x="177421" y="892106"/>
                  </a:lnTo>
                  <a:lnTo>
                    <a:pt x="177249" y="890304"/>
                  </a:lnTo>
                  <a:lnTo>
                    <a:pt x="177079" y="888502"/>
                  </a:lnTo>
                  <a:lnTo>
                    <a:pt x="176911" y="886700"/>
                  </a:lnTo>
                  <a:lnTo>
                    <a:pt x="176745" y="884897"/>
                  </a:lnTo>
                  <a:lnTo>
                    <a:pt x="176581" y="883095"/>
                  </a:lnTo>
                  <a:lnTo>
                    <a:pt x="176419" y="881293"/>
                  </a:lnTo>
                  <a:lnTo>
                    <a:pt x="176259" y="879491"/>
                  </a:lnTo>
                  <a:lnTo>
                    <a:pt x="176101" y="877688"/>
                  </a:lnTo>
                  <a:lnTo>
                    <a:pt x="175945" y="875886"/>
                  </a:lnTo>
                  <a:lnTo>
                    <a:pt x="175790" y="874084"/>
                  </a:lnTo>
                  <a:lnTo>
                    <a:pt x="175637" y="872282"/>
                  </a:lnTo>
                  <a:lnTo>
                    <a:pt x="175485" y="870479"/>
                  </a:lnTo>
                  <a:lnTo>
                    <a:pt x="175335" y="868677"/>
                  </a:lnTo>
                  <a:lnTo>
                    <a:pt x="175187" y="866875"/>
                  </a:lnTo>
                  <a:lnTo>
                    <a:pt x="175040" y="865073"/>
                  </a:lnTo>
                  <a:lnTo>
                    <a:pt x="174895" y="863271"/>
                  </a:lnTo>
                  <a:lnTo>
                    <a:pt x="174751" y="861468"/>
                  </a:lnTo>
                  <a:lnTo>
                    <a:pt x="174608" y="859666"/>
                  </a:lnTo>
                  <a:lnTo>
                    <a:pt x="174467" y="857864"/>
                  </a:lnTo>
                  <a:lnTo>
                    <a:pt x="174327" y="856062"/>
                  </a:lnTo>
                  <a:lnTo>
                    <a:pt x="174188" y="854259"/>
                  </a:lnTo>
                  <a:lnTo>
                    <a:pt x="174050" y="852457"/>
                  </a:lnTo>
                  <a:lnTo>
                    <a:pt x="173914" y="850655"/>
                  </a:lnTo>
                  <a:lnTo>
                    <a:pt x="173778" y="848853"/>
                  </a:lnTo>
                  <a:lnTo>
                    <a:pt x="173644" y="847050"/>
                  </a:lnTo>
                  <a:lnTo>
                    <a:pt x="173511" y="845248"/>
                  </a:lnTo>
                  <a:lnTo>
                    <a:pt x="173379" y="843446"/>
                  </a:lnTo>
                  <a:lnTo>
                    <a:pt x="173248" y="841644"/>
                  </a:lnTo>
                  <a:lnTo>
                    <a:pt x="173117" y="839841"/>
                  </a:lnTo>
                  <a:lnTo>
                    <a:pt x="172988" y="838039"/>
                  </a:lnTo>
                  <a:lnTo>
                    <a:pt x="172860" y="836237"/>
                  </a:lnTo>
                  <a:lnTo>
                    <a:pt x="172733" y="834435"/>
                  </a:lnTo>
                  <a:lnTo>
                    <a:pt x="172607" y="832633"/>
                  </a:lnTo>
                  <a:lnTo>
                    <a:pt x="172482" y="830830"/>
                  </a:lnTo>
                  <a:lnTo>
                    <a:pt x="172358" y="829028"/>
                  </a:lnTo>
                  <a:lnTo>
                    <a:pt x="172235" y="827226"/>
                  </a:lnTo>
                  <a:lnTo>
                    <a:pt x="172113" y="825424"/>
                  </a:lnTo>
                  <a:lnTo>
                    <a:pt x="171993" y="823621"/>
                  </a:lnTo>
                  <a:lnTo>
                    <a:pt x="171873" y="821819"/>
                  </a:lnTo>
                  <a:lnTo>
                    <a:pt x="171754" y="820017"/>
                  </a:lnTo>
                  <a:lnTo>
                    <a:pt x="171637" y="818215"/>
                  </a:lnTo>
                  <a:lnTo>
                    <a:pt x="171520" y="816412"/>
                  </a:lnTo>
                  <a:lnTo>
                    <a:pt x="171406" y="814610"/>
                  </a:lnTo>
                  <a:lnTo>
                    <a:pt x="171292" y="812808"/>
                  </a:lnTo>
                  <a:lnTo>
                    <a:pt x="171179" y="811006"/>
                  </a:lnTo>
                  <a:lnTo>
                    <a:pt x="171068" y="809203"/>
                  </a:lnTo>
                  <a:lnTo>
                    <a:pt x="170957" y="807401"/>
                  </a:lnTo>
                  <a:lnTo>
                    <a:pt x="170849" y="805599"/>
                  </a:lnTo>
                  <a:lnTo>
                    <a:pt x="170741" y="803797"/>
                  </a:lnTo>
                  <a:lnTo>
                    <a:pt x="170634" y="801995"/>
                  </a:lnTo>
                  <a:lnTo>
                    <a:pt x="170530" y="800192"/>
                  </a:lnTo>
                  <a:lnTo>
                    <a:pt x="170426" y="798390"/>
                  </a:lnTo>
                  <a:lnTo>
                    <a:pt x="170323" y="796588"/>
                  </a:lnTo>
                  <a:lnTo>
                    <a:pt x="170223" y="794786"/>
                  </a:lnTo>
                  <a:lnTo>
                    <a:pt x="170122" y="792983"/>
                  </a:lnTo>
                  <a:lnTo>
                    <a:pt x="170024" y="791181"/>
                  </a:lnTo>
                  <a:lnTo>
                    <a:pt x="169927" y="789379"/>
                  </a:lnTo>
                  <a:lnTo>
                    <a:pt x="169831" y="787577"/>
                  </a:lnTo>
                  <a:lnTo>
                    <a:pt x="169736" y="785774"/>
                  </a:lnTo>
                  <a:lnTo>
                    <a:pt x="169642" y="783972"/>
                  </a:lnTo>
                  <a:lnTo>
                    <a:pt x="169549" y="782170"/>
                  </a:lnTo>
                  <a:lnTo>
                    <a:pt x="169457" y="780368"/>
                  </a:lnTo>
                  <a:lnTo>
                    <a:pt x="169366" y="778565"/>
                  </a:lnTo>
                  <a:lnTo>
                    <a:pt x="169277" y="776763"/>
                  </a:lnTo>
                  <a:lnTo>
                    <a:pt x="169187" y="774961"/>
                  </a:lnTo>
                  <a:lnTo>
                    <a:pt x="169098" y="773159"/>
                  </a:lnTo>
                  <a:lnTo>
                    <a:pt x="169010" y="771356"/>
                  </a:lnTo>
                  <a:lnTo>
                    <a:pt x="168922" y="769554"/>
                  </a:lnTo>
                  <a:lnTo>
                    <a:pt x="168834" y="767752"/>
                  </a:lnTo>
                  <a:lnTo>
                    <a:pt x="168747" y="765950"/>
                  </a:lnTo>
                  <a:lnTo>
                    <a:pt x="168659" y="764148"/>
                  </a:lnTo>
                  <a:lnTo>
                    <a:pt x="168571" y="762345"/>
                  </a:lnTo>
                  <a:lnTo>
                    <a:pt x="168482" y="760543"/>
                  </a:lnTo>
                  <a:lnTo>
                    <a:pt x="168393" y="758741"/>
                  </a:lnTo>
                  <a:lnTo>
                    <a:pt x="168303" y="756939"/>
                  </a:lnTo>
                  <a:lnTo>
                    <a:pt x="168211" y="755136"/>
                  </a:lnTo>
                  <a:lnTo>
                    <a:pt x="168119" y="753334"/>
                  </a:lnTo>
                  <a:lnTo>
                    <a:pt x="168025" y="751532"/>
                  </a:lnTo>
                  <a:lnTo>
                    <a:pt x="167929" y="749730"/>
                  </a:lnTo>
                  <a:lnTo>
                    <a:pt x="167830" y="747927"/>
                  </a:lnTo>
                  <a:lnTo>
                    <a:pt x="167731" y="746125"/>
                  </a:lnTo>
                  <a:lnTo>
                    <a:pt x="167627" y="744323"/>
                  </a:lnTo>
                  <a:lnTo>
                    <a:pt x="167522" y="742521"/>
                  </a:lnTo>
                  <a:lnTo>
                    <a:pt x="167413" y="740718"/>
                  </a:lnTo>
                  <a:lnTo>
                    <a:pt x="167300" y="738916"/>
                  </a:lnTo>
                  <a:lnTo>
                    <a:pt x="167185" y="737114"/>
                  </a:lnTo>
                  <a:lnTo>
                    <a:pt x="167064" y="735312"/>
                  </a:lnTo>
                  <a:lnTo>
                    <a:pt x="166940" y="733510"/>
                  </a:lnTo>
                  <a:lnTo>
                    <a:pt x="166812" y="731707"/>
                  </a:lnTo>
                  <a:lnTo>
                    <a:pt x="166677" y="729905"/>
                  </a:lnTo>
                  <a:lnTo>
                    <a:pt x="166540" y="728103"/>
                  </a:lnTo>
                  <a:lnTo>
                    <a:pt x="166395" y="726301"/>
                  </a:lnTo>
                  <a:lnTo>
                    <a:pt x="166245" y="724498"/>
                  </a:lnTo>
                  <a:lnTo>
                    <a:pt x="166091" y="722696"/>
                  </a:lnTo>
                  <a:lnTo>
                    <a:pt x="165927" y="720894"/>
                  </a:lnTo>
                  <a:lnTo>
                    <a:pt x="165759" y="719092"/>
                  </a:lnTo>
                  <a:lnTo>
                    <a:pt x="165585" y="717289"/>
                  </a:lnTo>
                  <a:lnTo>
                    <a:pt x="165401" y="715487"/>
                  </a:lnTo>
                  <a:lnTo>
                    <a:pt x="165214" y="713685"/>
                  </a:lnTo>
                  <a:lnTo>
                    <a:pt x="165016" y="711883"/>
                  </a:lnTo>
                  <a:lnTo>
                    <a:pt x="164812" y="710080"/>
                  </a:lnTo>
                  <a:lnTo>
                    <a:pt x="164601" y="708278"/>
                  </a:lnTo>
                  <a:lnTo>
                    <a:pt x="164379" y="706476"/>
                  </a:lnTo>
                  <a:lnTo>
                    <a:pt x="164152" y="704674"/>
                  </a:lnTo>
                  <a:lnTo>
                    <a:pt x="163915" y="702872"/>
                  </a:lnTo>
                  <a:lnTo>
                    <a:pt x="163669" y="701069"/>
                  </a:lnTo>
                  <a:lnTo>
                    <a:pt x="163418" y="699267"/>
                  </a:lnTo>
                  <a:lnTo>
                    <a:pt x="163153" y="697465"/>
                  </a:lnTo>
                  <a:lnTo>
                    <a:pt x="162883" y="695663"/>
                  </a:lnTo>
                  <a:lnTo>
                    <a:pt x="162604" y="693860"/>
                  </a:lnTo>
                  <a:lnTo>
                    <a:pt x="162314" y="692058"/>
                  </a:lnTo>
                  <a:lnTo>
                    <a:pt x="162019" y="690256"/>
                  </a:lnTo>
                  <a:lnTo>
                    <a:pt x="161711" y="688454"/>
                  </a:lnTo>
                  <a:lnTo>
                    <a:pt x="161396" y="686651"/>
                  </a:lnTo>
                  <a:lnTo>
                    <a:pt x="161074" y="684849"/>
                  </a:lnTo>
                  <a:lnTo>
                    <a:pt x="160740" y="683047"/>
                  </a:lnTo>
                  <a:lnTo>
                    <a:pt x="160401" y="681245"/>
                  </a:lnTo>
                  <a:lnTo>
                    <a:pt x="160051" y="679442"/>
                  </a:lnTo>
                  <a:lnTo>
                    <a:pt x="159692" y="677640"/>
                  </a:lnTo>
                  <a:lnTo>
                    <a:pt x="159329" y="675838"/>
                  </a:lnTo>
                  <a:lnTo>
                    <a:pt x="158952" y="674036"/>
                  </a:lnTo>
                  <a:lnTo>
                    <a:pt x="158572" y="672234"/>
                  </a:lnTo>
                  <a:lnTo>
                    <a:pt x="158182" y="670431"/>
                  </a:lnTo>
                  <a:lnTo>
                    <a:pt x="157784" y="668629"/>
                  </a:lnTo>
                  <a:lnTo>
                    <a:pt x="157382" y="666827"/>
                  </a:lnTo>
                  <a:lnTo>
                    <a:pt x="156970" y="665025"/>
                  </a:lnTo>
                  <a:lnTo>
                    <a:pt x="156553" y="663222"/>
                  </a:lnTo>
                  <a:lnTo>
                    <a:pt x="156130" y="661420"/>
                  </a:lnTo>
                  <a:lnTo>
                    <a:pt x="155698" y="659618"/>
                  </a:lnTo>
                  <a:lnTo>
                    <a:pt x="155264" y="657816"/>
                  </a:lnTo>
                  <a:lnTo>
                    <a:pt x="154822" y="656013"/>
                  </a:lnTo>
                  <a:lnTo>
                    <a:pt x="154376" y="654211"/>
                  </a:lnTo>
                  <a:lnTo>
                    <a:pt x="153926" y="652409"/>
                  </a:lnTo>
                  <a:lnTo>
                    <a:pt x="153469" y="650607"/>
                  </a:lnTo>
                  <a:lnTo>
                    <a:pt x="153011" y="648804"/>
                  </a:lnTo>
                  <a:lnTo>
                    <a:pt x="152548" y="647002"/>
                  </a:lnTo>
                  <a:lnTo>
                    <a:pt x="152081" y="645200"/>
                  </a:lnTo>
                  <a:lnTo>
                    <a:pt x="151613" y="643398"/>
                  </a:lnTo>
                  <a:lnTo>
                    <a:pt x="151140" y="641596"/>
                  </a:lnTo>
                  <a:lnTo>
                    <a:pt x="150666" y="639793"/>
                  </a:lnTo>
                  <a:lnTo>
                    <a:pt x="150191" y="637991"/>
                  </a:lnTo>
                  <a:lnTo>
                    <a:pt x="149713" y="636189"/>
                  </a:lnTo>
                  <a:lnTo>
                    <a:pt x="149235" y="634387"/>
                  </a:lnTo>
                  <a:lnTo>
                    <a:pt x="148756" y="632584"/>
                  </a:lnTo>
                  <a:lnTo>
                    <a:pt x="148277" y="630782"/>
                  </a:lnTo>
                  <a:lnTo>
                    <a:pt x="147797" y="628980"/>
                  </a:lnTo>
                  <a:lnTo>
                    <a:pt x="147318" y="627178"/>
                  </a:lnTo>
                  <a:lnTo>
                    <a:pt x="146839" y="625375"/>
                  </a:lnTo>
                  <a:lnTo>
                    <a:pt x="146362" y="623573"/>
                  </a:lnTo>
                  <a:lnTo>
                    <a:pt x="145885" y="621771"/>
                  </a:lnTo>
                  <a:lnTo>
                    <a:pt x="145410" y="619969"/>
                  </a:lnTo>
                  <a:lnTo>
                    <a:pt x="144937" y="618166"/>
                  </a:lnTo>
                  <a:lnTo>
                    <a:pt x="144466" y="616364"/>
                  </a:lnTo>
                  <a:lnTo>
                    <a:pt x="143996" y="614562"/>
                  </a:lnTo>
                  <a:lnTo>
                    <a:pt x="143530" y="612760"/>
                  </a:lnTo>
                  <a:lnTo>
                    <a:pt x="143066" y="610957"/>
                  </a:lnTo>
                  <a:lnTo>
                    <a:pt x="142605" y="609155"/>
                  </a:lnTo>
                  <a:lnTo>
                    <a:pt x="142147" y="607353"/>
                  </a:lnTo>
                  <a:lnTo>
                    <a:pt x="141691" y="605551"/>
                  </a:lnTo>
                  <a:lnTo>
                    <a:pt x="141240" y="603749"/>
                  </a:lnTo>
                  <a:lnTo>
                    <a:pt x="140792" y="601946"/>
                  </a:lnTo>
                  <a:lnTo>
                    <a:pt x="140347" y="600144"/>
                  </a:lnTo>
                  <a:lnTo>
                    <a:pt x="139906" y="598342"/>
                  </a:lnTo>
                  <a:lnTo>
                    <a:pt x="139467" y="596540"/>
                  </a:lnTo>
                  <a:lnTo>
                    <a:pt x="139034" y="594737"/>
                  </a:lnTo>
                  <a:lnTo>
                    <a:pt x="138604" y="592935"/>
                  </a:lnTo>
                  <a:lnTo>
                    <a:pt x="138176" y="591133"/>
                  </a:lnTo>
                  <a:lnTo>
                    <a:pt x="137754" y="589331"/>
                  </a:lnTo>
                  <a:lnTo>
                    <a:pt x="137334" y="587528"/>
                  </a:lnTo>
                  <a:lnTo>
                    <a:pt x="136918" y="585726"/>
                  </a:lnTo>
                  <a:lnTo>
                    <a:pt x="136506" y="583924"/>
                  </a:lnTo>
                  <a:lnTo>
                    <a:pt x="136095" y="582122"/>
                  </a:lnTo>
                  <a:lnTo>
                    <a:pt x="135690" y="580319"/>
                  </a:lnTo>
                  <a:lnTo>
                    <a:pt x="135287" y="578517"/>
                  </a:lnTo>
                  <a:lnTo>
                    <a:pt x="134887" y="576715"/>
                  </a:lnTo>
                  <a:lnTo>
                    <a:pt x="134490" y="574913"/>
                  </a:lnTo>
                  <a:lnTo>
                    <a:pt x="134094" y="573111"/>
                  </a:lnTo>
                  <a:lnTo>
                    <a:pt x="133703" y="571308"/>
                  </a:lnTo>
                  <a:lnTo>
                    <a:pt x="133312" y="569506"/>
                  </a:lnTo>
                  <a:lnTo>
                    <a:pt x="132924" y="567704"/>
                  </a:lnTo>
                  <a:lnTo>
                    <a:pt x="132538" y="565902"/>
                  </a:lnTo>
                  <a:lnTo>
                    <a:pt x="132153" y="564099"/>
                  </a:lnTo>
                  <a:lnTo>
                    <a:pt x="131770" y="562297"/>
                  </a:lnTo>
                  <a:lnTo>
                    <a:pt x="131388" y="560495"/>
                  </a:lnTo>
                  <a:lnTo>
                    <a:pt x="131006" y="558693"/>
                  </a:lnTo>
                  <a:lnTo>
                    <a:pt x="130626" y="556890"/>
                  </a:lnTo>
                  <a:lnTo>
                    <a:pt x="130245" y="555088"/>
                  </a:lnTo>
                  <a:lnTo>
                    <a:pt x="129864" y="553286"/>
                  </a:lnTo>
                  <a:lnTo>
                    <a:pt x="129483" y="551484"/>
                  </a:lnTo>
                  <a:lnTo>
                    <a:pt x="129102" y="549681"/>
                  </a:lnTo>
                  <a:lnTo>
                    <a:pt x="128720" y="547879"/>
                  </a:lnTo>
                  <a:lnTo>
                    <a:pt x="128336" y="546077"/>
                  </a:lnTo>
                  <a:lnTo>
                    <a:pt x="127952" y="544275"/>
                  </a:lnTo>
                  <a:lnTo>
                    <a:pt x="127565" y="542473"/>
                  </a:lnTo>
                  <a:lnTo>
                    <a:pt x="127177" y="540670"/>
                  </a:lnTo>
                  <a:lnTo>
                    <a:pt x="126786" y="538868"/>
                  </a:lnTo>
                  <a:lnTo>
                    <a:pt x="126392" y="537066"/>
                  </a:lnTo>
                  <a:lnTo>
                    <a:pt x="125996" y="535264"/>
                  </a:lnTo>
                  <a:lnTo>
                    <a:pt x="125596" y="533461"/>
                  </a:lnTo>
                  <a:lnTo>
                    <a:pt x="125193" y="531659"/>
                  </a:lnTo>
                  <a:lnTo>
                    <a:pt x="124786" y="529857"/>
                  </a:lnTo>
                  <a:lnTo>
                    <a:pt x="124375" y="528055"/>
                  </a:lnTo>
                  <a:lnTo>
                    <a:pt x="123961" y="526252"/>
                  </a:lnTo>
                  <a:lnTo>
                    <a:pt x="123540" y="524450"/>
                  </a:lnTo>
                  <a:lnTo>
                    <a:pt x="123115" y="522648"/>
                  </a:lnTo>
                  <a:lnTo>
                    <a:pt x="122685" y="520846"/>
                  </a:lnTo>
                  <a:lnTo>
                    <a:pt x="122248" y="519043"/>
                  </a:lnTo>
                  <a:lnTo>
                    <a:pt x="121808" y="517241"/>
                  </a:lnTo>
                  <a:lnTo>
                    <a:pt x="121360" y="515439"/>
                  </a:lnTo>
                  <a:lnTo>
                    <a:pt x="120905" y="513637"/>
                  </a:lnTo>
                  <a:lnTo>
                    <a:pt x="120446" y="511835"/>
                  </a:lnTo>
                  <a:lnTo>
                    <a:pt x="119977" y="510032"/>
                  </a:lnTo>
                  <a:lnTo>
                    <a:pt x="119503" y="508230"/>
                  </a:lnTo>
                  <a:lnTo>
                    <a:pt x="119021" y="506428"/>
                  </a:lnTo>
                  <a:lnTo>
                    <a:pt x="118530" y="504626"/>
                  </a:lnTo>
                  <a:lnTo>
                    <a:pt x="118035" y="502823"/>
                  </a:lnTo>
                  <a:lnTo>
                    <a:pt x="117527" y="501021"/>
                  </a:lnTo>
                  <a:lnTo>
                    <a:pt x="117013" y="499219"/>
                  </a:lnTo>
                  <a:lnTo>
                    <a:pt x="116491" y="497417"/>
                  </a:lnTo>
                  <a:lnTo>
                    <a:pt x="115957" y="495614"/>
                  </a:lnTo>
                  <a:lnTo>
                    <a:pt x="115418" y="493812"/>
                  </a:lnTo>
                  <a:lnTo>
                    <a:pt x="114866" y="492010"/>
                  </a:lnTo>
                  <a:lnTo>
                    <a:pt x="114306" y="490208"/>
                  </a:lnTo>
                  <a:lnTo>
                    <a:pt x="113739" y="488405"/>
                  </a:lnTo>
                  <a:lnTo>
                    <a:pt x="113156" y="486603"/>
                  </a:lnTo>
                  <a:lnTo>
                    <a:pt x="112567" y="484801"/>
                  </a:lnTo>
                  <a:lnTo>
                    <a:pt x="111967" y="482999"/>
                  </a:lnTo>
                  <a:lnTo>
                    <a:pt x="111355" y="481197"/>
                  </a:lnTo>
                  <a:lnTo>
                    <a:pt x="110736" y="479394"/>
                  </a:lnTo>
                  <a:lnTo>
                    <a:pt x="110101" y="477592"/>
                  </a:lnTo>
                  <a:lnTo>
                    <a:pt x="109458" y="475790"/>
                  </a:lnTo>
                  <a:lnTo>
                    <a:pt x="108804" y="473988"/>
                  </a:lnTo>
                  <a:lnTo>
                    <a:pt x="108136" y="472185"/>
                  </a:lnTo>
                  <a:lnTo>
                    <a:pt x="107460" y="470383"/>
                  </a:lnTo>
                  <a:lnTo>
                    <a:pt x="106770" y="468581"/>
                  </a:lnTo>
                  <a:lnTo>
                    <a:pt x="106068" y="466779"/>
                  </a:lnTo>
                  <a:lnTo>
                    <a:pt x="105359" y="464976"/>
                  </a:lnTo>
                  <a:lnTo>
                    <a:pt x="104631" y="463174"/>
                  </a:lnTo>
                  <a:lnTo>
                    <a:pt x="103896" y="461372"/>
                  </a:lnTo>
                  <a:lnTo>
                    <a:pt x="103148" y="459570"/>
                  </a:lnTo>
                  <a:lnTo>
                    <a:pt x="102386" y="457767"/>
                  </a:lnTo>
                  <a:lnTo>
                    <a:pt x="101617" y="455965"/>
                  </a:lnTo>
                  <a:lnTo>
                    <a:pt x="100830" y="454163"/>
                  </a:lnTo>
                  <a:lnTo>
                    <a:pt x="100035" y="452361"/>
                  </a:lnTo>
                  <a:lnTo>
                    <a:pt x="99228" y="450558"/>
                  </a:lnTo>
                  <a:lnTo>
                    <a:pt x="98406" y="448756"/>
                  </a:lnTo>
                  <a:lnTo>
                    <a:pt x="97577" y="446954"/>
                  </a:lnTo>
                  <a:lnTo>
                    <a:pt x="96732" y="445152"/>
                  </a:lnTo>
                  <a:lnTo>
                    <a:pt x="95877" y="443350"/>
                  </a:lnTo>
                  <a:lnTo>
                    <a:pt x="95014" y="441547"/>
                  </a:lnTo>
                  <a:lnTo>
                    <a:pt x="94134" y="439745"/>
                  </a:lnTo>
                  <a:lnTo>
                    <a:pt x="93247" y="437943"/>
                  </a:lnTo>
                  <a:lnTo>
                    <a:pt x="92348" y="436141"/>
                  </a:lnTo>
                  <a:lnTo>
                    <a:pt x="91437" y="434338"/>
                  </a:lnTo>
                  <a:lnTo>
                    <a:pt x="90520" y="432536"/>
                  </a:lnTo>
                  <a:lnTo>
                    <a:pt x="89588" y="430734"/>
                  </a:lnTo>
                  <a:lnTo>
                    <a:pt x="88649" y="428932"/>
                  </a:lnTo>
                  <a:lnTo>
                    <a:pt x="87701" y="427129"/>
                  </a:lnTo>
                  <a:lnTo>
                    <a:pt x="86741" y="425327"/>
                  </a:lnTo>
                  <a:lnTo>
                    <a:pt x="85776" y="423525"/>
                  </a:lnTo>
                  <a:lnTo>
                    <a:pt x="84800" y="421723"/>
                  </a:lnTo>
                  <a:lnTo>
                    <a:pt x="83816" y="419920"/>
                  </a:lnTo>
                  <a:lnTo>
                    <a:pt x="82827" y="418118"/>
                  </a:lnTo>
                  <a:lnTo>
                    <a:pt x="81828" y="416316"/>
                  </a:lnTo>
                  <a:lnTo>
                    <a:pt x="80824" y="414514"/>
                  </a:lnTo>
                  <a:lnTo>
                    <a:pt x="79814" y="412712"/>
                  </a:lnTo>
                  <a:lnTo>
                    <a:pt x="78797" y="410909"/>
                  </a:lnTo>
                  <a:lnTo>
                    <a:pt x="77777" y="409107"/>
                  </a:lnTo>
                  <a:lnTo>
                    <a:pt x="76750" y="407305"/>
                  </a:lnTo>
                  <a:lnTo>
                    <a:pt x="75720" y="405503"/>
                  </a:lnTo>
                  <a:lnTo>
                    <a:pt x="74686" y="403700"/>
                  </a:lnTo>
                  <a:lnTo>
                    <a:pt x="73649" y="401898"/>
                  </a:lnTo>
                  <a:lnTo>
                    <a:pt x="72610" y="400096"/>
                  </a:lnTo>
                  <a:lnTo>
                    <a:pt x="71569" y="398294"/>
                  </a:lnTo>
                  <a:lnTo>
                    <a:pt x="70526" y="396491"/>
                  </a:lnTo>
                  <a:lnTo>
                    <a:pt x="69483" y="394689"/>
                  </a:lnTo>
                  <a:lnTo>
                    <a:pt x="68440" y="392887"/>
                  </a:lnTo>
                  <a:lnTo>
                    <a:pt x="67396" y="391085"/>
                  </a:lnTo>
                  <a:lnTo>
                    <a:pt x="66354" y="389282"/>
                  </a:lnTo>
                  <a:lnTo>
                    <a:pt x="65314" y="387480"/>
                  </a:lnTo>
                  <a:lnTo>
                    <a:pt x="64275" y="385678"/>
                  </a:lnTo>
                  <a:lnTo>
                    <a:pt x="63240" y="383876"/>
                  </a:lnTo>
                  <a:lnTo>
                    <a:pt x="62207" y="382074"/>
                  </a:lnTo>
                  <a:lnTo>
                    <a:pt x="61178" y="380271"/>
                  </a:lnTo>
                  <a:lnTo>
                    <a:pt x="60154" y="378469"/>
                  </a:lnTo>
                  <a:lnTo>
                    <a:pt x="59134" y="376667"/>
                  </a:lnTo>
                  <a:lnTo>
                    <a:pt x="58120" y="374865"/>
                  </a:lnTo>
                  <a:lnTo>
                    <a:pt x="57113" y="373062"/>
                  </a:lnTo>
                  <a:lnTo>
                    <a:pt x="56109" y="371260"/>
                  </a:lnTo>
                  <a:lnTo>
                    <a:pt x="55116" y="369458"/>
                  </a:lnTo>
                  <a:lnTo>
                    <a:pt x="54127" y="367656"/>
                  </a:lnTo>
                  <a:lnTo>
                    <a:pt x="53148" y="365853"/>
                  </a:lnTo>
                  <a:lnTo>
                    <a:pt x="52177" y="364051"/>
                  </a:lnTo>
                  <a:lnTo>
                    <a:pt x="51211" y="362249"/>
                  </a:lnTo>
                  <a:lnTo>
                    <a:pt x="50259" y="360447"/>
                  </a:lnTo>
                  <a:lnTo>
                    <a:pt x="49314" y="358644"/>
                  </a:lnTo>
                  <a:lnTo>
                    <a:pt x="48378" y="356842"/>
                  </a:lnTo>
                  <a:lnTo>
                    <a:pt x="47454" y="355040"/>
                  </a:lnTo>
                  <a:lnTo>
                    <a:pt x="46537" y="353238"/>
                  </a:lnTo>
                  <a:lnTo>
                    <a:pt x="45633" y="351436"/>
                  </a:lnTo>
                  <a:lnTo>
                    <a:pt x="44740" y="349633"/>
                  </a:lnTo>
                  <a:lnTo>
                    <a:pt x="43854" y="347831"/>
                  </a:lnTo>
                  <a:lnTo>
                    <a:pt x="42984" y="346029"/>
                  </a:lnTo>
                  <a:lnTo>
                    <a:pt x="42122" y="344227"/>
                  </a:lnTo>
                  <a:lnTo>
                    <a:pt x="41272" y="342424"/>
                  </a:lnTo>
                  <a:lnTo>
                    <a:pt x="40434" y="340622"/>
                  </a:lnTo>
                  <a:lnTo>
                    <a:pt x="39604" y="338820"/>
                  </a:lnTo>
                  <a:lnTo>
                    <a:pt x="38791" y="337018"/>
                  </a:lnTo>
                  <a:lnTo>
                    <a:pt x="37986" y="335215"/>
                  </a:lnTo>
                  <a:lnTo>
                    <a:pt x="37192" y="333413"/>
                  </a:lnTo>
                  <a:lnTo>
                    <a:pt x="36412" y="331611"/>
                  </a:lnTo>
                  <a:lnTo>
                    <a:pt x="35639" y="329809"/>
                  </a:lnTo>
                  <a:lnTo>
                    <a:pt x="34882" y="328006"/>
                  </a:lnTo>
                  <a:lnTo>
                    <a:pt x="34134" y="326204"/>
                  </a:lnTo>
                  <a:lnTo>
                    <a:pt x="33394" y="324402"/>
                  </a:lnTo>
                  <a:lnTo>
                    <a:pt x="32670" y="322600"/>
                  </a:lnTo>
                  <a:lnTo>
                    <a:pt x="31953" y="320798"/>
                  </a:lnTo>
                  <a:lnTo>
                    <a:pt x="31248" y="318995"/>
                  </a:lnTo>
                  <a:lnTo>
                    <a:pt x="30553" y="317193"/>
                  </a:lnTo>
                  <a:lnTo>
                    <a:pt x="29865" y="315391"/>
                  </a:lnTo>
                  <a:lnTo>
                    <a:pt x="29192" y="313589"/>
                  </a:lnTo>
                  <a:lnTo>
                    <a:pt x="28525" y="311786"/>
                  </a:lnTo>
                  <a:lnTo>
                    <a:pt x="27867" y="309984"/>
                  </a:lnTo>
                  <a:lnTo>
                    <a:pt x="27221" y="308182"/>
                  </a:lnTo>
                  <a:lnTo>
                    <a:pt x="26580" y="306380"/>
                  </a:lnTo>
                  <a:lnTo>
                    <a:pt x="25950" y="304577"/>
                  </a:lnTo>
                  <a:lnTo>
                    <a:pt x="25327" y="302775"/>
                  </a:lnTo>
                  <a:lnTo>
                    <a:pt x="24710" y="300973"/>
                  </a:lnTo>
                  <a:lnTo>
                    <a:pt x="24104" y="299171"/>
                  </a:lnTo>
                  <a:lnTo>
                    <a:pt x="23503" y="297368"/>
                  </a:lnTo>
                  <a:lnTo>
                    <a:pt x="22909" y="295566"/>
                  </a:lnTo>
                  <a:lnTo>
                    <a:pt x="22323" y="293764"/>
                  </a:lnTo>
                  <a:lnTo>
                    <a:pt x="21740" y="291962"/>
                  </a:lnTo>
                  <a:lnTo>
                    <a:pt x="21167" y="290159"/>
                  </a:lnTo>
                  <a:lnTo>
                    <a:pt x="20598" y="288357"/>
                  </a:lnTo>
                  <a:lnTo>
                    <a:pt x="20034" y="286555"/>
                  </a:lnTo>
                  <a:lnTo>
                    <a:pt x="19477" y="284753"/>
                  </a:lnTo>
                  <a:lnTo>
                    <a:pt x="18923" y="282951"/>
                  </a:lnTo>
                  <a:lnTo>
                    <a:pt x="18376" y="281148"/>
                  </a:lnTo>
                  <a:lnTo>
                    <a:pt x="17833" y="279346"/>
                  </a:lnTo>
                  <a:lnTo>
                    <a:pt x="17293" y="277544"/>
                  </a:lnTo>
                  <a:lnTo>
                    <a:pt x="16760" y="275742"/>
                  </a:lnTo>
                  <a:lnTo>
                    <a:pt x="16229" y="273939"/>
                  </a:lnTo>
                  <a:lnTo>
                    <a:pt x="15703" y="272137"/>
                  </a:lnTo>
                  <a:lnTo>
                    <a:pt x="15182" y="270335"/>
                  </a:lnTo>
                  <a:lnTo>
                    <a:pt x="14662" y="268533"/>
                  </a:lnTo>
                  <a:lnTo>
                    <a:pt x="14149" y="266730"/>
                  </a:lnTo>
                  <a:lnTo>
                    <a:pt x="13639" y="264928"/>
                  </a:lnTo>
                  <a:lnTo>
                    <a:pt x="13132" y="263126"/>
                  </a:lnTo>
                  <a:lnTo>
                    <a:pt x="12631" y="261324"/>
                  </a:lnTo>
                  <a:lnTo>
                    <a:pt x="12132" y="259521"/>
                  </a:lnTo>
                  <a:lnTo>
                    <a:pt x="11639" y="257719"/>
                  </a:lnTo>
                  <a:lnTo>
                    <a:pt x="11150" y="255917"/>
                  </a:lnTo>
                  <a:lnTo>
                    <a:pt x="10664" y="254115"/>
                  </a:lnTo>
                  <a:lnTo>
                    <a:pt x="10185" y="252313"/>
                  </a:lnTo>
                  <a:lnTo>
                    <a:pt x="9709" y="250510"/>
                  </a:lnTo>
                  <a:lnTo>
                    <a:pt x="9239" y="248708"/>
                  </a:lnTo>
                  <a:lnTo>
                    <a:pt x="8775" y="246906"/>
                  </a:lnTo>
                  <a:lnTo>
                    <a:pt x="8315" y="245104"/>
                  </a:lnTo>
                  <a:lnTo>
                    <a:pt x="7864" y="243301"/>
                  </a:lnTo>
                  <a:lnTo>
                    <a:pt x="7418" y="241499"/>
                  </a:lnTo>
                  <a:lnTo>
                    <a:pt x="6979" y="239697"/>
                  </a:lnTo>
                  <a:lnTo>
                    <a:pt x="6549" y="237895"/>
                  </a:lnTo>
                  <a:lnTo>
                    <a:pt x="6124" y="236092"/>
                  </a:lnTo>
                  <a:lnTo>
                    <a:pt x="5711" y="234290"/>
                  </a:lnTo>
                  <a:lnTo>
                    <a:pt x="5305" y="232488"/>
                  </a:lnTo>
                  <a:lnTo>
                    <a:pt x="4907" y="230686"/>
                  </a:lnTo>
                  <a:lnTo>
                    <a:pt x="4523" y="228883"/>
                  </a:lnTo>
                  <a:lnTo>
                    <a:pt x="4147" y="227081"/>
                  </a:lnTo>
                  <a:lnTo>
                    <a:pt x="3783" y="225279"/>
                  </a:lnTo>
                  <a:lnTo>
                    <a:pt x="3433" y="223477"/>
                  </a:lnTo>
                  <a:lnTo>
                    <a:pt x="3090" y="221675"/>
                  </a:lnTo>
                  <a:lnTo>
                    <a:pt x="2768" y="219872"/>
                  </a:lnTo>
                  <a:lnTo>
                    <a:pt x="2455" y="218070"/>
                  </a:lnTo>
                  <a:lnTo>
                    <a:pt x="2157" y="216268"/>
                  </a:lnTo>
                  <a:lnTo>
                    <a:pt x="1879" y="214466"/>
                  </a:lnTo>
                  <a:lnTo>
                    <a:pt x="1611" y="212663"/>
                  </a:lnTo>
                  <a:lnTo>
                    <a:pt x="1366" y="210861"/>
                  </a:lnTo>
                  <a:lnTo>
                    <a:pt x="1137" y="209059"/>
                  </a:lnTo>
                  <a:lnTo>
                    <a:pt x="922" y="207257"/>
                  </a:lnTo>
                  <a:lnTo>
                    <a:pt x="735" y="205454"/>
                  </a:lnTo>
                  <a:lnTo>
                    <a:pt x="561" y="203652"/>
                  </a:lnTo>
                  <a:lnTo>
                    <a:pt x="412" y="201850"/>
                  </a:lnTo>
                  <a:lnTo>
                    <a:pt x="286" y="200048"/>
                  </a:lnTo>
                  <a:lnTo>
                    <a:pt x="173" y="198245"/>
                  </a:lnTo>
                  <a:lnTo>
                    <a:pt x="97" y="196443"/>
                  </a:lnTo>
                  <a:lnTo>
                    <a:pt x="38" y="194641"/>
                  </a:lnTo>
                  <a:lnTo>
                    <a:pt x="2" y="192839"/>
                  </a:lnTo>
                  <a:lnTo>
                    <a:pt x="0" y="191037"/>
                  </a:lnTo>
                  <a:lnTo>
                    <a:pt x="13" y="189234"/>
                  </a:lnTo>
                  <a:lnTo>
                    <a:pt x="63" y="187432"/>
                  </a:lnTo>
                  <a:lnTo>
                    <a:pt x="137" y="185630"/>
                  </a:lnTo>
                  <a:lnTo>
                    <a:pt x="233" y="183828"/>
                  </a:lnTo>
                  <a:lnTo>
                    <a:pt x="373" y="182025"/>
                  </a:lnTo>
                  <a:lnTo>
                    <a:pt x="530" y="180223"/>
                  </a:lnTo>
                  <a:lnTo>
                    <a:pt x="723" y="178421"/>
                  </a:lnTo>
                  <a:lnTo>
                    <a:pt x="949" y="176619"/>
                  </a:lnTo>
                  <a:lnTo>
                    <a:pt x="1194" y="174816"/>
                  </a:lnTo>
                  <a:lnTo>
                    <a:pt x="1489" y="173014"/>
                  </a:lnTo>
                  <a:lnTo>
                    <a:pt x="1807" y="171212"/>
                  </a:lnTo>
                  <a:lnTo>
                    <a:pt x="2156" y="169410"/>
                  </a:lnTo>
                  <a:lnTo>
                    <a:pt x="2547" y="167607"/>
                  </a:lnTo>
                  <a:lnTo>
                    <a:pt x="2959" y="165805"/>
                  </a:lnTo>
                  <a:lnTo>
                    <a:pt x="3419" y="164003"/>
                  </a:lnTo>
                  <a:lnTo>
                    <a:pt x="3908" y="162201"/>
                  </a:lnTo>
                  <a:lnTo>
                    <a:pt x="4423" y="160399"/>
                  </a:lnTo>
                  <a:lnTo>
                    <a:pt x="4990" y="158596"/>
                  </a:lnTo>
                  <a:lnTo>
                    <a:pt x="5579" y="156794"/>
                  </a:lnTo>
                  <a:lnTo>
                    <a:pt x="6209" y="154992"/>
                  </a:lnTo>
                  <a:lnTo>
                    <a:pt x="6876" y="153190"/>
                  </a:lnTo>
                  <a:lnTo>
                    <a:pt x="7566" y="151387"/>
                  </a:lnTo>
                  <a:lnTo>
                    <a:pt x="8311" y="149585"/>
                  </a:lnTo>
                  <a:lnTo>
                    <a:pt x="9080" y="147783"/>
                  </a:lnTo>
                  <a:lnTo>
                    <a:pt x="9884" y="145981"/>
                  </a:lnTo>
                  <a:lnTo>
                    <a:pt x="10732" y="144178"/>
                  </a:lnTo>
                  <a:lnTo>
                    <a:pt x="11601" y="142376"/>
                  </a:lnTo>
                  <a:lnTo>
                    <a:pt x="12519" y="140574"/>
                  </a:lnTo>
                  <a:lnTo>
                    <a:pt x="13467" y="138772"/>
                  </a:lnTo>
                  <a:lnTo>
                    <a:pt x="14441" y="136969"/>
                  </a:lnTo>
                  <a:lnTo>
                    <a:pt x="15466" y="135167"/>
                  </a:lnTo>
                  <a:lnTo>
                    <a:pt x="16511" y="133365"/>
                  </a:lnTo>
                  <a:lnTo>
                    <a:pt x="17596" y="131563"/>
                  </a:lnTo>
                  <a:lnTo>
                    <a:pt x="18715" y="129760"/>
                  </a:lnTo>
                  <a:lnTo>
                    <a:pt x="19855" y="127958"/>
                  </a:lnTo>
                  <a:lnTo>
                    <a:pt x="21045" y="126156"/>
                  </a:lnTo>
                  <a:lnTo>
                    <a:pt x="22256" y="124354"/>
                  </a:lnTo>
                  <a:lnTo>
                    <a:pt x="23497" y="122552"/>
                  </a:lnTo>
                  <a:lnTo>
                    <a:pt x="24776" y="120749"/>
                  </a:lnTo>
                  <a:lnTo>
                    <a:pt x="26073" y="118947"/>
                  </a:lnTo>
                  <a:lnTo>
                    <a:pt x="27411" y="117145"/>
                  </a:lnTo>
                  <a:lnTo>
                    <a:pt x="28772" y="115343"/>
                  </a:lnTo>
                  <a:lnTo>
                    <a:pt x="30155" y="113540"/>
                  </a:lnTo>
                  <a:lnTo>
                    <a:pt x="31577" y="111738"/>
                  </a:lnTo>
                  <a:lnTo>
                    <a:pt x="33014" y="109936"/>
                  </a:lnTo>
                  <a:lnTo>
                    <a:pt x="34482" y="108134"/>
                  </a:lnTo>
                  <a:lnTo>
                    <a:pt x="35975" y="106331"/>
                  </a:lnTo>
                  <a:lnTo>
                    <a:pt x="37483" y="104529"/>
                  </a:lnTo>
                  <a:lnTo>
                    <a:pt x="39027" y="102727"/>
                  </a:lnTo>
                  <a:lnTo>
                    <a:pt x="40584" y="100925"/>
                  </a:lnTo>
                  <a:lnTo>
                    <a:pt x="42162" y="99122"/>
                  </a:lnTo>
                  <a:lnTo>
                    <a:pt x="43765" y="97320"/>
                  </a:lnTo>
                  <a:lnTo>
                    <a:pt x="45380" y="95518"/>
                  </a:lnTo>
                  <a:lnTo>
                    <a:pt x="47020" y="93716"/>
                  </a:lnTo>
                  <a:lnTo>
                    <a:pt x="48674" y="91914"/>
                  </a:lnTo>
                  <a:lnTo>
                    <a:pt x="50341" y="90111"/>
                  </a:lnTo>
                  <a:lnTo>
                    <a:pt x="52031" y="88309"/>
                  </a:lnTo>
                  <a:lnTo>
                    <a:pt x="53728" y="86507"/>
                  </a:lnTo>
                  <a:lnTo>
                    <a:pt x="55442" y="84705"/>
                  </a:lnTo>
                  <a:lnTo>
                    <a:pt x="57169" y="82902"/>
                  </a:lnTo>
                  <a:lnTo>
                    <a:pt x="58903" y="81100"/>
                  </a:lnTo>
                  <a:lnTo>
                    <a:pt x="60653" y="79298"/>
                  </a:lnTo>
                  <a:lnTo>
                    <a:pt x="62410" y="77496"/>
                  </a:lnTo>
                  <a:lnTo>
                    <a:pt x="64175" y="75693"/>
                  </a:lnTo>
                  <a:lnTo>
                    <a:pt x="65949" y="73891"/>
                  </a:lnTo>
                  <a:lnTo>
                    <a:pt x="67728" y="72089"/>
                  </a:lnTo>
                  <a:lnTo>
                    <a:pt x="69514" y="70287"/>
                  </a:lnTo>
                  <a:lnTo>
                    <a:pt x="71305" y="68484"/>
                  </a:lnTo>
                  <a:lnTo>
                    <a:pt x="73099" y="66682"/>
                  </a:lnTo>
                  <a:lnTo>
                    <a:pt x="74897" y="64880"/>
                  </a:lnTo>
                  <a:lnTo>
                    <a:pt x="76697" y="63078"/>
                  </a:lnTo>
                  <a:lnTo>
                    <a:pt x="78498" y="61276"/>
                  </a:lnTo>
                  <a:lnTo>
                    <a:pt x="80300" y="59473"/>
                  </a:lnTo>
                  <a:lnTo>
                    <a:pt x="82102" y="57671"/>
                  </a:lnTo>
                  <a:lnTo>
                    <a:pt x="83901" y="55869"/>
                  </a:lnTo>
                  <a:lnTo>
                    <a:pt x="85700" y="54067"/>
                  </a:lnTo>
                  <a:lnTo>
                    <a:pt x="87496" y="52264"/>
                  </a:lnTo>
                  <a:lnTo>
                    <a:pt x="89287" y="50462"/>
                  </a:lnTo>
                  <a:lnTo>
                    <a:pt x="91076" y="48660"/>
                  </a:lnTo>
                  <a:lnTo>
                    <a:pt x="92858" y="46858"/>
                  </a:lnTo>
                  <a:lnTo>
                    <a:pt x="94635" y="45055"/>
                  </a:lnTo>
                  <a:lnTo>
                    <a:pt x="96408" y="43253"/>
                  </a:lnTo>
                  <a:lnTo>
                    <a:pt x="98170" y="41451"/>
                  </a:lnTo>
                  <a:lnTo>
                    <a:pt x="99927" y="39649"/>
                  </a:lnTo>
                  <a:lnTo>
                    <a:pt x="101675" y="37846"/>
                  </a:lnTo>
                  <a:lnTo>
                    <a:pt x="103413" y="36044"/>
                  </a:lnTo>
                  <a:lnTo>
                    <a:pt x="105145" y="34242"/>
                  </a:lnTo>
                  <a:lnTo>
                    <a:pt x="106861" y="32440"/>
                  </a:lnTo>
                  <a:lnTo>
                    <a:pt x="108571" y="30638"/>
                  </a:lnTo>
                  <a:lnTo>
                    <a:pt x="110269" y="28835"/>
                  </a:lnTo>
                  <a:lnTo>
                    <a:pt x="111953" y="27033"/>
                  </a:lnTo>
                  <a:lnTo>
                    <a:pt x="113629" y="25231"/>
                  </a:lnTo>
                  <a:lnTo>
                    <a:pt x="115287" y="23429"/>
                  </a:lnTo>
                  <a:lnTo>
                    <a:pt x="116935" y="21626"/>
                  </a:lnTo>
                  <a:lnTo>
                    <a:pt x="118571" y="19824"/>
                  </a:lnTo>
                  <a:lnTo>
                    <a:pt x="120188" y="18022"/>
                  </a:lnTo>
                  <a:lnTo>
                    <a:pt x="121795" y="16220"/>
                  </a:lnTo>
                  <a:lnTo>
                    <a:pt x="123385" y="14417"/>
                  </a:lnTo>
                  <a:lnTo>
                    <a:pt x="124959" y="12615"/>
                  </a:lnTo>
                  <a:lnTo>
                    <a:pt x="126523" y="10813"/>
                  </a:lnTo>
                  <a:lnTo>
                    <a:pt x="128062" y="9011"/>
                  </a:lnTo>
                  <a:lnTo>
                    <a:pt x="129591" y="7208"/>
                  </a:lnTo>
                  <a:lnTo>
                    <a:pt x="131103" y="5406"/>
                  </a:lnTo>
                  <a:lnTo>
                    <a:pt x="132594" y="3604"/>
                  </a:lnTo>
                  <a:lnTo>
                    <a:pt x="134075" y="1802"/>
                  </a:lnTo>
                  <a:lnTo>
                    <a:pt x="135531" y="0"/>
                  </a:lnTo>
                  <a:lnTo>
                    <a:pt x="256436" y="0"/>
                  </a:lnTo>
                  <a:lnTo>
                    <a:pt x="257892" y="1802"/>
                  </a:lnTo>
                  <a:lnTo>
                    <a:pt x="259373" y="3604"/>
                  </a:lnTo>
                  <a:lnTo>
                    <a:pt x="260864" y="5406"/>
                  </a:lnTo>
                  <a:lnTo>
                    <a:pt x="262376" y="7208"/>
                  </a:lnTo>
                  <a:lnTo>
                    <a:pt x="263904" y="9011"/>
                  </a:lnTo>
                  <a:lnTo>
                    <a:pt x="265443" y="10813"/>
                  </a:lnTo>
                  <a:lnTo>
                    <a:pt x="267008" y="12615"/>
                  </a:lnTo>
                  <a:lnTo>
                    <a:pt x="268582" y="14417"/>
                  </a:lnTo>
                  <a:lnTo>
                    <a:pt x="270171" y="16220"/>
                  </a:lnTo>
                  <a:lnTo>
                    <a:pt x="271779" y="18022"/>
                  </a:lnTo>
                  <a:lnTo>
                    <a:pt x="273395" y="19824"/>
                  </a:lnTo>
                  <a:lnTo>
                    <a:pt x="275032" y="21626"/>
                  </a:lnTo>
                  <a:lnTo>
                    <a:pt x="276679" y="23429"/>
                  </a:lnTo>
                  <a:lnTo>
                    <a:pt x="278338" y="25231"/>
                  </a:lnTo>
                  <a:lnTo>
                    <a:pt x="280014" y="27033"/>
                  </a:lnTo>
                  <a:lnTo>
                    <a:pt x="281698" y="28835"/>
                  </a:lnTo>
                  <a:lnTo>
                    <a:pt x="283396" y="30638"/>
                  </a:lnTo>
                  <a:lnTo>
                    <a:pt x="285105" y="32440"/>
                  </a:lnTo>
                  <a:lnTo>
                    <a:pt x="286822" y="34242"/>
                  </a:lnTo>
                  <a:lnTo>
                    <a:pt x="288554" y="36044"/>
                  </a:lnTo>
                  <a:lnTo>
                    <a:pt x="290292" y="37846"/>
                  </a:lnTo>
                  <a:lnTo>
                    <a:pt x="292040" y="39649"/>
                  </a:lnTo>
                  <a:lnTo>
                    <a:pt x="293797" y="41451"/>
                  </a:lnTo>
                  <a:lnTo>
                    <a:pt x="295559" y="43253"/>
                  </a:lnTo>
                  <a:lnTo>
                    <a:pt x="297331" y="45055"/>
                  </a:lnTo>
                  <a:lnTo>
                    <a:pt x="299108" y="46858"/>
                  </a:lnTo>
                  <a:lnTo>
                    <a:pt x="300891" y="48660"/>
                  </a:lnTo>
                  <a:lnTo>
                    <a:pt x="302680" y="50462"/>
                  </a:lnTo>
                  <a:lnTo>
                    <a:pt x="304471" y="52264"/>
                  </a:lnTo>
                  <a:lnTo>
                    <a:pt x="306267" y="54067"/>
                  </a:lnTo>
                  <a:lnTo>
                    <a:pt x="308065" y="55869"/>
                  </a:lnTo>
                  <a:lnTo>
                    <a:pt x="309865" y="57671"/>
                  </a:lnTo>
                  <a:lnTo>
                    <a:pt x="311667" y="59473"/>
                  </a:lnTo>
                  <a:lnTo>
                    <a:pt x="313469" y="61276"/>
                  </a:lnTo>
                  <a:lnTo>
                    <a:pt x="315270" y="63078"/>
                  </a:lnTo>
                  <a:lnTo>
                    <a:pt x="317070" y="64880"/>
                  </a:lnTo>
                  <a:lnTo>
                    <a:pt x="318868" y="66682"/>
                  </a:lnTo>
                  <a:lnTo>
                    <a:pt x="320662" y="68484"/>
                  </a:lnTo>
                  <a:lnTo>
                    <a:pt x="322452" y="70287"/>
                  </a:lnTo>
                  <a:lnTo>
                    <a:pt x="324239" y="72089"/>
                  </a:lnTo>
                  <a:lnTo>
                    <a:pt x="326018" y="73891"/>
                  </a:lnTo>
                  <a:lnTo>
                    <a:pt x="327792" y="75693"/>
                  </a:lnTo>
                  <a:lnTo>
                    <a:pt x="329557" y="77496"/>
                  </a:lnTo>
                  <a:lnTo>
                    <a:pt x="331314" y="79298"/>
                  </a:lnTo>
                  <a:lnTo>
                    <a:pt x="333064" y="81100"/>
                  </a:lnTo>
                  <a:lnTo>
                    <a:pt x="334798" y="82902"/>
                  </a:lnTo>
                  <a:lnTo>
                    <a:pt x="336524" y="84705"/>
                  </a:lnTo>
                  <a:lnTo>
                    <a:pt x="338238" y="86507"/>
                  </a:lnTo>
                  <a:lnTo>
                    <a:pt x="339936" y="88309"/>
                  </a:lnTo>
                  <a:lnTo>
                    <a:pt x="341625" y="90111"/>
                  </a:lnTo>
                  <a:lnTo>
                    <a:pt x="343292" y="91914"/>
                  </a:lnTo>
                  <a:lnTo>
                    <a:pt x="344947" y="93716"/>
                  </a:lnTo>
                  <a:lnTo>
                    <a:pt x="346587" y="95518"/>
                  </a:lnTo>
                  <a:lnTo>
                    <a:pt x="348201" y="97320"/>
                  </a:lnTo>
                  <a:lnTo>
                    <a:pt x="349804" y="99122"/>
                  </a:lnTo>
                  <a:lnTo>
                    <a:pt x="351383" y="100925"/>
                  </a:lnTo>
                  <a:lnTo>
                    <a:pt x="352940" y="102727"/>
                  </a:lnTo>
                  <a:lnTo>
                    <a:pt x="354484" y="104529"/>
                  </a:lnTo>
                  <a:lnTo>
                    <a:pt x="355992" y="106331"/>
                  </a:lnTo>
                  <a:lnTo>
                    <a:pt x="357485" y="108134"/>
                  </a:lnTo>
                  <a:lnTo>
                    <a:pt x="358952" y="109936"/>
                  </a:lnTo>
                  <a:lnTo>
                    <a:pt x="360390" y="111738"/>
                  </a:lnTo>
                  <a:lnTo>
                    <a:pt x="361812" y="113540"/>
                  </a:lnTo>
                  <a:lnTo>
                    <a:pt x="363195" y="115343"/>
                  </a:lnTo>
                  <a:lnTo>
                    <a:pt x="364556" y="117145"/>
                  </a:lnTo>
                  <a:lnTo>
                    <a:pt x="365894" y="118947"/>
                  </a:lnTo>
                  <a:lnTo>
                    <a:pt x="367191" y="120749"/>
                  </a:lnTo>
                  <a:lnTo>
                    <a:pt x="368470" y="122552"/>
                  </a:lnTo>
                  <a:lnTo>
                    <a:pt x="369711" y="124354"/>
                  </a:lnTo>
                  <a:lnTo>
                    <a:pt x="370922" y="126156"/>
                  </a:lnTo>
                  <a:lnTo>
                    <a:pt x="372112" y="127958"/>
                  </a:lnTo>
                  <a:lnTo>
                    <a:pt x="373252" y="129760"/>
                  </a:lnTo>
                  <a:lnTo>
                    <a:pt x="374371" y="131563"/>
                  </a:lnTo>
                  <a:lnTo>
                    <a:pt x="375456" y="133365"/>
                  </a:lnTo>
                  <a:lnTo>
                    <a:pt x="376501" y="135167"/>
                  </a:lnTo>
                  <a:lnTo>
                    <a:pt x="377525" y="136969"/>
                  </a:lnTo>
                  <a:lnTo>
                    <a:pt x="378500" y="138772"/>
                  </a:lnTo>
                  <a:lnTo>
                    <a:pt x="379448" y="140574"/>
                  </a:lnTo>
                  <a:lnTo>
                    <a:pt x="380366" y="142376"/>
                  </a:lnTo>
                  <a:lnTo>
                    <a:pt x="381235" y="144178"/>
                  </a:lnTo>
                  <a:lnTo>
                    <a:pt x="382083" y="145981"/>
                  </a:lnTo>
                  <a:lnTo>
                    <a:pt x="382887" y="147783"/>
                  </a:lnTo>
                  <a:lnTo>
                    <a:pt x="383656" y="149585"/>
                  </a:lnTo>
                  <a:lnTo>
                    <a:pt x="384401" y="151387"/>
                  </a:lnTo>
                  <a:lnTo>
                    <a:pt x="385090" y="153190"/>
                  </a:lnTo>
                  <a:lnTo>
                    <a:pt x="385758" y="154992"/>
                  </a:lnTo>
                  <a:lnTo>
                    <a:pt x="386388" y="156794"/>
                  </a:lnTo>
                  <a:lnTo>
                    <a:pt x="386977" y="158596"/>
                  </a:lnTo>
                  <a:lnTo>
                    <a:pt x="387544" y="160399"/>
                  </a:lnTo>
                  <a:lnTo>
                    <a:pt x="388059" y="162201"/>
                  </a:lnTo>
                  <a:lnTo>
                    <a:pt x="388548" y="164003"/>
                  </a:lnTo>
                  <a:lnTo>
                    <a:pt x="389007" y="165805"/>
                  </a:lnTo>
                  <a:lnTo>
                    <a:pt x="389420" y="167607"/>
                  </a:lnTo>
                  <a:lnTo>
                    <a:pt x="389811" y="169410"/>
                  </a:lnTo>
                  <a:lnTo>
                    <a:pt x="390160" y="171212"/>
                  </a:lnTo>
                  <a:lnTo>
                    <a:pt x="390477" y="173014"/>
                  </a:lnTo>
                  <a:lnTo>
                    <a:pt x="390773" y="174816"/>
                  </a:lnTo>
                  <a:lnTo>
                    <a:pt x="391018" y="176619"/>
                  </a:lnTo>
                  <a:lnTo>
                    <a:pt x="391244" y="178421"/>
                  </a:lnTo>
                  <a:lnTo>
                    <a:pt x="391437" y="180223"/>
                  </a:lnTo>
                  <a:lnTo>
                    <a:pt x="391594" y="182025"/>
                  </a:lnTo>
                  <a:lnTo>
                    <a:pt x="391733" y="183828"/>
                  </a:lnTo>
                  <a:lnTo>
                    <a:pt x="391829" y="185630"/>
                  </a:lnTo>
                  <a:lnTo>
                    <a:pt x="391904" y="187432"/>
                  </a:lnTo>
                  <a:lnTo>
                    <a:pt x="391954" y="189234"/>
                  </a:lnTo>
                  <a:lnTo>
                    <a:pt x="391967" y="191037"/>
                  </a:lnTo>
                  <a:lnTo>
                    <a:pt x="391964" y="192839"/>
                  </a:lnTo>
                  <a:lnTo>
                    <a:pt x="391929" y="194641"/>
                  </a:lnTo>
                  <a:lnTo>
                    <a:pt x="391869" y="196443"/>
                  </a:lnTo>
                  <a:lnTo>
                    <a:pt x="391794" y="198245"/>
                  </a:lnTo>
                  <a:lnTo>
                    <a:pt x="391681" y="200048"/>
                  </a:lnTo>
                  <a:lnTo>
                    <a:pt x="391555" y="201850"/>
                  </a:lnTo>
                  <a:lnTo>
                    <a:pt x="391405" y="203652"/>
                  </a:lnTo>
                  <a:lnTo>
                    <a:pt x="391232" y="205454"/>
                  </a:lnTo>
                  <a:lnTo>
                    <a:pt x="391045" y="207257"/>
                  </a:lnTo>
                  <a:lnTo>
                    <a:pt x="390830" y="209059"/>
                  </a:lnTo>
                  <a:lnTo>
                    <a:pt x="390601" y="210861"/>
                  </a:lnTo>
                  <a:lnTo>
                    <a:pt x="390356" y="212663"/>
                  </a:lnTo>
                  <a:lnTo>
                    <a:pt x="390088" y="214466"/>
                  </a:lnTo>
                  <a:lnTo>
                    <a:pt x="389810" y="216268"/>
                  </a:lnTo>
                  <a:lnTo>
                    <a:pt x="389511" y="218070"/>
                  </a:lnTo>
                  <a:lnTo>
                    <a:pt x="389199" y="219872"/>
                  </a:lnTo>
                  <a:lnTo>
                    <a:pt x="388877" y="221675"/>
                  </a:lnTo>
                  <a:lnTo>
                    <a:pt x="388534" y="223477"/>
                  </a:lnTo>
                  <a:lnTo>
                    <a:pt x="388184" y="225279"/>
                  </a:lnTo>
                  <a:lnTo>
                    <a:pt x="387820" y="227081"/>
                  </a:lnTo>
                  <a:lnTo>
                    <a:pt x="387443" y="228883"/>
                  </a:lnTo>
                  <a:lnTo>
                    <a:pt x="387060" y="230686"/>
                  </a:lnTo>
                  <a:lnTo>
                    <a:pt x="386662" y="232488"/>
                  </a:lnTo>
                  <a:lnTo>
                    <a:pt x="386256" y="234290"/>
                  </a:lnTo>
                  <a:lnTo>
                    <a:pt x="385843" y="236092"/>
                  </a:lnTo>
                  <a:lnTo>
                    <a:pt x="385418" y="237895"/>
                  </a:lnTo>
                  <a:lnTo>
                    <a:pt x="384988" y="239697"/>
                  </a:lnTo>
                  <a:lnTo>
                    <a:pt x="384548" y="241499"/>
                  </a:lnTo>
                  <a:lnTo>
                    <a:pt x="384102" y="243301"/>
                  </a:lnTo>
                  <a:lnTo>
                    <a:pt x="383652" y="245104"/>
                  </a:lnTo>
                  <a:lnTo>
                    <a:pt x="383191" y="246906"/>
                  </a:lnTo>
                  <a:lnTo>
                    <a:pt x="382728" y="248708"/>
                  </a:lnTo>
                  <a:lnTo>
                    <a:pt x="382258" y="250510"/>
                  </a:lnTo>
                  <a:lnTo>
                    <a:pt x="381782" y="252313"/>
                  </a:lnTo>
                  <a:lnTo>
                    <a:pt x="381303" y="254115"/>
                  </a:lnTo>
                  <a:lnTo>
                    <a:pt x="380817" y="255917"/>
                  </a:lnTo>
                  <a:lnTo>
                    <a:pt x="380328" y="257719"/>
                  </a:lnTo>
                  <a:lnTo>
                    <a:pt x="379835" y="259521"/>
                  </a:lnTo>
                  <a:lnTo>
                    <a:pt x="379336" y="261324"/>
                  </a:lnTo>
                  <a:lnTo>
                    <a:pt x="378834" y="263126"/>
                  </a:lnTo>
                  <a:lnTo>
                    <a:pt x="378328" y="264928"/>
                  </a:lnTo>
                  <a:lnTo>
                    <a:pt x="377817" y="266730"/>
                  </a:lnTo>
                  <a:lnTo>
                    <a:pt x="377304" y="268533"/>
                  </a:lnTo>
                  <a:lnTo>
                    <a:pt x="376785" y="270335"/>
                  </a:lnTo>
                  <a:lnTo>
                    <a:pt x="376264" y="272137"/>
                  </a:lnTo>
                  <a:lnTo>
                    <a:pt x="375738" y="273939"/>
                  </a:lnTo>
                  <a:lnTo>
                    <a:pt x="375207" y="275742"/>
                  </a:lnTo>
                  <a:lnTo>
                    <a:pt x="374674" y="277544"/>
                  </a:lnTo>
                  <a:lnTo>
                    <a:pt x="374134" y="279346"/>
                  </a:lnTo>
                  <a:lnTo>
                    <a:pt x="373591" y="281148"/>
                  </a:lnTo>
                  <a:lnTo>
                    <a:pt x="373043" y="282951"/>
                  </a:lnTo>
                  <a:lnTo>
                    <a:pt x="372489" y="284753"/>
                  </a:lnTo>
                  <a:lnTo>
                    <a:pt x="371932" y="286555"/>
                  </a:lnTo>
                  <a:lnTo>
                    <a:pt x="371369" y="288357"/>
                  </a:lnTo>
                  <a:lnTo>
                    <a:pt x="370799" y="290159"/>
                  </a:lnTo>
                  <a:lnTo>
                    <a:pt x="370226" y="291962"/>
                  </a:lnTo>
                  <a:lnTo>
                    <a:pt x="369644" y="293764"/>
                  </a:lnTo>
                  <a:lnTo>
                    <a:pt x="369057" y="295566"/>
                  </a:lnTo>
                  <a:lnTo>
                    <a:pt x="368464" y="297368"/>
                  </a:lnTo>
                  <a:lnTo>
                    <a:pt x="367862" y="299171"/>
                  </a:lnTo>
                  <a:lnTo>
                    <a:pt x="367257" y="300973"/>
                  </a:lnTo>
                  <a:lnTo>
                    <a:pt x="366640" y="302775"/>
                  </a:lnTo>
                  <a:lnTo>
                    <a:pt x="366017" y="304577"/>
                  </a:lnTo>
                  <a:lnTo>
                    <a:pt x="365387" y="306380"/>
                  </a:lnTo>
                  <a:lnTo>
                    <a:pt x="364746" y="308182"/>
                  </a:lnTo>
                  <a:lnTo>
                    <a:pt x="364099" y="309984"/>
                  </a:lnTo>
                  <a:lnTo>
                    <a:pt x="363441" y="311786"/>
                  </a:lnTo>
                  <a:lnTo>
                    <a:pt x="362775" y="313589"/>
                  </a:lnTo>
                  <a:lnTo>
                    <a:pt x="362102" y="315391"/>
                  </a:lnTo>
                  <a:lnTo>
                    <a:pt x="361413" y="317193"/>
                  </a:lnTo>
                  <a:lnTo>
                    <a:pt x="360719" y="318995"/>
                  </a:lnTo>
                  <a:lnTo>
                    <a:pt x="360014" y="320798"/>
                  </a:lnTo>
                  <a:lnTo>
                    <a:pt x="359297" y="322600"/>
                  </a:lnTo>
                  <a:lnTo>
                    <a:pt x="358573" y="324402"/>
                  </a:lnTo>
                  <a:lnTo>
                    <a:pt x="357833" y="326204"/>
                  </a:lnTo>
                  <a:lnTo>
                    <a:pt x="357085" y="328006"/>
                  </a:lnTo>
                  <a:lnTo>
                    <a:pt x="356328" y="329809"/>
                  </a:lnTo>
                  <a:lnTo>
                    <a:pt x="355555" y="331611"/>
                  </a:lnTo>
                  <a:lnTo>
                    <a:pt x="354775" y="333413"/>
                  </a:lnTo>
                  <a:lnTo>
                    <a:pt x="353981" y="335215"/>
                  </a:lnTo>
                  <a:lnTo>
                    <a:pt x="353176" y="337018"/>
                  </a:lnTo>
                  <a:lnTo>
                    <a:pt x="352363" y="338820"/>
                  </a:lnTo>
                  <a:lnTo>
                    <a:pt x="351532" y="340622"/>
                  </a:lnTo>
                  <a:lnTo>
                    <a:pt x="350695" y="342424"/>
                  </a:lnTo>
                  <a:lnTo>
                    <a:pt x="349845" y="344227"/>
                  </a:lnTo>
                  <a:lnTo>
                    <a:pt x="348983" y="346029"/>
                  </a:lnTo>
                  <a:lnTo>
                    <a:pt x="348113" y="347831"/>
                  </a:lnTo>
                  <a:lnTo>
                    <a:pt x="347227" y="349633"/>
                  </a:lnTo>
                  <a:lnTo>
                    <a:pt x="346333" y="351436"/>
                  </a:lnTo>
                  <a:lnTo>
                    <a:pt x="345430" y="353238"/>
                  </a:lnTo>
                  <a:lnTo>
                    <a:pt x="344513" y="355040"/>
                  </a:lnTo>
                  <a:lnTo>
                    <a:pt x="343589" y="356842"/>
                  </a:lnTo>
                  <a:lnTo>
                    <a:pt x="342653" y="358644"/>
                  </a:lnTo>
                  <a:lnTo>
                    <a:pt x="341707" y="360447"/>
                  </a:lnTo>
                  <a:lnTo>
                    <a:pt x="340755" y="362249"/>
                  </a:lnTo>
                  <a:lnTo>
                    <a:pt x="339790" y="364051"/>
                  </a:lnTo>
                  <a:lnTo>
                    <a:pt x="338819" y="365853"/>
                  </a:lnTo>
                  <a:lnTo>
                    <a:pt x="337839" y="367656"/>
                  </a:lnTo>
                  <a:lnTo>
                    <a:pt x="336851" y="369458"/>
                  </a:lnTo>
                  <a:lnTo>
                    <a:pt x="335858" y="371260"/>
                  </a:lnTo>
                  <a:lnTo>
                    <a:pt x="334854" y="373062"/>
                  </a:lnTo>
                  <a:lnTo>
                    <a:pt x="333846" y="374865"/>
                  </a:lnTo>
                  <a:lnTo>
                    <a:pt x="332833" y="376667"/>
                  </a:lnTo>
                  <a:lnTo>
                    <a:pt x="331812" y="378469"/>
                  </a:lnTo>
                  <a:lnTo>
                    <a:pt x="330789" y="380271"/>
                  </a:lnTo>
                  <a:lnTo>
                    <a:pt x="329760" y="382074"/>
                  </a:lnTo>
                  <a:lnTo>
                    <a:pt x="328727" y="383876"/>
                  </a:lnTo>
                  <a:lnTo>
                    <a:pt x="327692" y="385678"/>
                  </a:lnTo>
                  <a:lnTo>
                    <a:pt x="326653" y="387480"/>
                  </a:lnTo>
                  <a:lnTo>
                    <a:pt x="325613" y="389282"/>
                  </a:lnTo>
                  <a:lnTo>
                    <a:pt x="324570" y="391085"/>
                  </a:lnTo>
                  <a:lnTo>
                    <a:pt x="323527" y="392887"/>
                  </a:lnTo>
                  <a:lnTo>
                    <a:pt x="322484" y="394689"/>
                  </a:lnTo>
                  <a:lnTo>
                    <a:pt x="321440" y="396491"/>
                  </a:lnTo>
                  <a:lnTo>
                    <a:pt x="320398" y="398294"/>
                  </a:lnTo>
                  <a:lnTo>
                    <a:pt x="319357" y="400096"/>
                  </a:lnTo>
                  <a:lnTo>
                    <a:pt x="318318" y="401898"/>
                  </a:lnTo>
                  <a:lnTo>
                    <a:pt x="317280" y="403700"/>
                  </a:lnTo>
                  <a:lnTo>
                    <a:pt x="316247" y="405503"/>
                  </a:lnTo>
                  <a:lnTo>
                    <a:pt x="315217" y="407305"/>
                  </a:lnTo>
                  <a:lnTo>
                    <a:pt x="314190" y="409107"/>
                  </a:lnTo>
                  <a:lnTo>
                    <a:pt x="313170" y="410909"/>
                  </a:lnTo>
                  <a:lnTo>
                    <a:pt x="312153" y="412712"/>
                  </a:lnTo>
                  <a:lnTo>
                    <a:pt x="311143" y="414514"/>
                  </a:lnTo>
                  <a:lnTo>
                    <a:pt x="310139" y="416316"/>
                  </a:lnTo>
                  <a:lnTo>
                    <a:pt x="309139" y="418118"/>
                  </a:lnTo>
                  <a:lnTo>
                    <a:pt x="308151" y="419920"/>
                  </a:lnTo>
                  <a:lnTo>
                    <a:pt x="307167" y="421723"/>
                  </a:lnTo>
                  <a:lnTo>
                    <a:pt x="306191" y="423525"/>
                  </a:lnTo>
                  <a:lnTo>
                    <a:pt x="305226" y="425327"/>
                  </a:lnTo>
                  <a:lnTo>
                    <a:pt x="304266" y="427129"/>
                  </a:lnTo>
                  <a:lnTo>
                    <a:pt x="303318" y="428932"/>
                  </a:lnTo>
                  <a:lnTo>
                    <a:pt x="302379" y="430734"/>
                  </a:lnTo>
                  <a:lnTo>
                    <a:pt x="301447" y="432536"/>
                  </a:lnTo>
                  <a:lnTo>
                    <a:pt x="300529" y="434338"/>
                  </a:lnTo>
                  <a:lnTo>
                    <a:pt x="299619" y="436141"/>
                  </a:lnTo>
                  <a:lnTo>
                    <a:pt x="298720" y="437943"/>
                  </a:lnTo>
                  <a:lnTo>
                    <a:pt x="297833" y="439745"/>
                  </a:lnTo>
                  <a:lnTo>
                    <a:pt x="296953" y="441547"/>
                  </a:lnTo>
                  <a:lnTo>
                    <a:pt x="296090" y="443350"/>
                  </a:lnTo>
                  <a:lnTo>
                    <a:pt x="295234" y="445152"/>
                  </a:lnTo>
                  <a:lnTo>
                    <a:pt x="294390" y="446954"/>
                  </a:lnTo>
                  <a:lnTo>
                    <a:pt x="293561" y="448756"/>
                  </a:lnTo>
                  <a:lnTo>
                    <a:pt x="292739" y="450558"/>
                  </a:lnTo>
                  <a:lnTo>
                    <a:pt x="291932" y="452361"/>
                  </a:lnTo>
                  <a:lnTo>
                    <a:pt x="291137" y="454163"/>
                  </a:lnTo>
                  <a:lnTo>
                    <a:pt x="290349" y="455965"/>
                  </a:lnTo>
                  <a:lnTo>
                    <a:pt x="289581" y="457767"/>
                  </a:lnTo>
                  <a:lnTo>
                    <a:pt x="288819" y="459570"/>
                  </a:lnTo>
                  <a:lnTo>
                    <a:pt x="288071" y="461372"/>
                  </a:lnTo>
                  <a:lnTo>
                    <a:pt x="287336" y="463174"/>
                  </a:lnTo>
                  <a:lnTo>
                    <a:pt x="286608" y="464976"/>
                  </a:lnTo>
                  <a:lnTo>
                    <a:pt x="285898" y="466779"/>
                  </a:lnTo>
                  <a:lnTo>
                    <a:pt x="285197" y="468581"/>
                  </a:lnTo>
                  <a:lnTo>
                    <a:pt x="284506" y="470383"/>
                  </a:lnTo>
                  <a:lnTo>
                    <a:pt x="283831" y="472185"/>
                  </a:lnTo>
                  <a:lnTo>
                    <a:pt x="283163" y="473988"/>
                  </a:lnTo>
                  <a:lnTo>
                    <a:pt x="282509" y="475790"/>
                  </a:lnTo>
                  <a:lnTo>
                    <a:pt x="281866" y="477592"/>
                  </a:lnTo>
                  <a:lnTo>
                    <a:pt x="281231" y="479394"/>
                  </a:lnTo>
                  <a:lnTo>
                    <a:pt x="280612" y="481197"/>
                  </a:lnTo>
                  <a:lnTo>
                    <a:pt x="280000" y="482999"/>
                  </a:lnTo>
                  <a:lnTo>
                    <a:pt x="279400" y="484801"/>
                  </a:lnTo>
                  <a:lnTo>
                    <a:pt x="278811" y="486603"/>
                  </a:lnTo>
                  <a:lnTo>
                    <a:pt x="278228" y="488405"/>
                  </a:lnTo>
                  <a:lnTo>
                    <a:pt x="277661" y="490208"/>
                  </a:lnTo>
                  <a:lnTo>
                    <a:pt x="277101" y="492010"/>
                  </a:lnTo>
                  <a:lnTo>
                    <a:pt x="276549" y="493812"/>
                  </a:lnTo>
                  <a:lnTo>
                    <a:pt x="276010" y="495614"/>
                  </a:lnTo>
                  <a:lnTo>
                    <a:pt x="275476" y="497417"/>
                  </a:lnTo>
                  <a:lnTo>
                    <a:pt x="274954" y="499219"/>
                  </a:lnTo>
                  <a:lnTo>
                    <a:pt x="274440" y="501021"/>
                  </a:lnTo>
                  <a:lnTo>
                    <a:pt x="273932" y="502823"/>
                  </a:lnTo>
                  <a:lnTo>
                    <a:pt x="273437" y="504626"/>
                  </a:lnTo>
                  <a:lnTo>
                    <a:pt x="272946" y="506428"/>
                  </a:lnTo>
                  <a:lnTo>
                    <a:pt x="272464" y="508230"/>
                  </a:lnTo>
                  <a:lnTo>
                    <a:pt x="271990" y="510032"/>
                  </a:lnTo>
                  <a:lnTo>
                    <a:pt x="271520" y="511835"/>
                  </a:lnTo>
                  <a:lnTo>
                    <a:pt x="271062" y="513637"/>
                  </a:lnTo>
                  <a:lnTo>
                    <a:pt x="270607" y="515439"/>
                  </a:lnTo>
                  <a:lnTo>
                    <a:pt x="270159" y="517241"/>
                  </a:lnTo>
                  <a:lnTo>
                    <a:pt x="269718" y="519043"/>
                  </a:lnTo>
                  <a:lnTo>
                    <a:pt x="269282" y="520846"/>
                  </a:lnTo>
                  <a:lnTo>
                    <a:pt x="268852" y="522648"/>
                  </a:lnTo>
                  <a:lnTo>
                    <a:pt x="268427" y="524450"/>
                  </a:lnTo>
                  <a:lnTo>
                    <a:pt x="268006" y="526252"/>
                  </a:lnTo>
                  <a:lnTo>
                    <a:pt x="267592" y="528055"/>
                  </a:lnTo>
                  <a:lnTo>
                    <a:pt x="267180" y="529857"/>
                  </a:lnTo>
                  <a:lnTo>
                    <a:pt x="266774" y="531659"/>
                  </a:lnTo>
                  <a:lnTo>
                    <a:pt x="266371" y="533461"/>
                  </a:lnTo>
                  <a:lnTo>
                    <a:pt x="265970" y="535264"/>
                  </a:lnTo>
                  <a:lnTo>
                    <a:pt x="265575" y="537066"/>
                  </a:lnTo>
                  <a:lnTo>
                    <a:pt x="265181" y="538868"/>
                  </a:lnTo>
                  <a:lnTo>
                    <a:pt x="264790" y="540670"/>
                  </a:lnTo>
                  <a:lnTo>
                    <a:pt x="264402" y="542473"/>
                  </a:lnTo>
                  <a:lnTo>
                    <a:pt x="264015" y="544275"/>
                  </a:lnTo>
                  <a:lnTo>
                    <a:pt x="263631" y="546077"/>
                  </a:lnTo>
                  <a:lnTo>
                    <a:pt x="263247" y="547879"/>
                  </a:lnTo>
                  <a:lnTo>
                    <a:pt x="262865" y="549681"/>
                  </a:lnTo>
                  <a:lnTo>
                    <a:pt x="262483" y="551484"/>
                  </a:lnTo>
                  <a:lnTo>
                    <a:pt x="262102" y="553286"/>
                  </a:lnTo>
                  <a:lnTo>
                    <a:pt x="261722" y="555088"/>
                  </a:lnTo>
                  <a:lnTo>
                    <a:pt x="261341" y="556890"/>
                  </a:lnTo>
                  <a:lnTo>
                    <a:pt x="260961" y="558693"/>
                  </a:lnTo>
                  <a:lnTo>
                    <a:pt x="260579" y="560495"/>
                  </a:lnTo>
                  <a:lnTo>
                    <a:pt x="260197" y="562297"/>
                  </a:lnTo>
                  <a:lnTo>
                    <a:pt x="259813" y="564099"/>
                  </a:lnTo>
                  <a:lnTo>
                    <a:pt x="259428" y="565902"/>
                  </a:lnTo>
                  <a:lnTo>
                    <a:pt x="259043" y="567704"/>
                  </a:lnTo>
                  <a:lnTo>
                    <a:pt x="258654" y="569506"/>
                  </a:lnTo>
                  <a:lnTo>
                    <a:pt x="258264" y="571308"/>
                  </a:lnTo>
                  <a:lnTo>
                    <a:pt x="257872" y="573111"/>
                  </a:lnTo>
                  <a:lnTo>
                    <a:pt x="257477" y="574913"/>
                  </a:lnTo>
                  <a:lnTo>
                    <a:pt x="257080" y="576715"/>
                  </a:lnTo>
                  <a:lnTo>
                    <a:pt x="256680" y="578517"/>
                  </a:lnTo>
                  <a:lnTo>
                    <a:pt x="256277" y="580319"/>
                  </a:lnTo>
                  <a:lnTo>
                    <a:pt x="255871" y="582122"/>
                  </a:lnTo>
                  <a:lnTo>
                    <a:pt x="255461" y="583924"/>
                  </a:lnTo>
                  <a:lnTo>
                    <a:pt x="255049" y="585726"/>
                  </a:lnTo>
                  <a:lnTo>
                    <a:pt x="254633" y="587528"/>
                  </a:lnTo>
                  <a:lnTo>
                    <a:pt x="254213" y="589331"/>
                  </a:lnTo>
                  <a:lnTo>
                    <a:pt x="253790" y="591133"/>
                  </a:lnTo>
                  <a:lnTo>
                    <a:pt x="253363" y="592935"/>
                  </a:lnTo>
                  <a:lnTo>
                    <a:pt x="252933" y="594737"/>
                  </a:lnTo>
                  <a:lnTo>
                    <a:pt x="252499" y="596540"/>
                  </a:lnTo>
                  <a:lnTo>
                    <a:pt x="252061" y="598342"/>
                  </a:lnTo>
                  <a:lnTo>
                    <a:pt x="251620" y="600144"/>
                  </a:lnTo>
                  <a:lnTo>
                    <a:pt x="251175" y="601946"/>
                  </a:lnTo>
                  <a:lnTo>
                    <a:pt x="250727" y="603749"/>
                  </a:lnTo>
                  <a:lnTo>
                    <a:pt x="250276" y="605551"/>
                  </a:lnTo>
                  <a:lnTo>
                    <a:pt x="249820" y="607353"/>
                  </a:lnTo>
                  <a:lnTo>
                    <a:pt x="249362" y="609155"/>
                  </a:lnTo>
                  <a:lnTo>
                    <a:pt x="248901" y="610957"/>
                  </a:lnTo>
                  <a:lnTo>
                    <a:pt x="248437" y="612760"/>
                  </a:lnTo>
                  <a:lnTo>
                    <a:pt x="247971" y="614562"/>
                  </a:lnTo>
                  <a:lnTo>
                    <a:pt x="247501" y="616364"/>
                  </a:lnTo>
                  <a:lnTo>
                    <a:pt x="247030" y="618166"/>
                  </a:lnTo>
                  <a:lnTo>
                    <a:pt x="246557" y="619969"/>
                  </a:lnTo>
                  <a:lnTo>
                    <a:pt x="246082" y="621771"/>
                  </a:lnTo>
                  <a:lnTo>
                    <a:pt x="245605" y="623573"/>
                  </a:lnTo>
                  <a:lnTo>
                    <a:pt x="245127" y="625375"/>
                  </a:lnTo>
                  <a:lnTo>
                    <a:pt x="244649" y="627178"/>
                  </a:lnTo>
                  <a:lnTo>
                    <a:pt x="244170" y="628980"/>
                  </a:lnTo>
                  <a:lnTo>
                    <a:pt x="243690" y="630782"/>
                  </a:lnTo>
                  <a:lnTo>
                    <a:pt x="243211" y="632584"/>
                  </a:lnTo>
                  <a:lnTo>
                    <a:pt x="242732" y="634387"/>
                  </a:lnTo>
                  <a:lnTo>
                    <a:pt x="242253" y="636189"/>
                  </a:lnTo>
                  <a:lnTo>
                    <a:pt x="241776" y="637991"/>
                  </a:lnTo>
                  <a:lnTo>
                    <a:pt x="241300" y="639793"/>
                  </a:lnTo>
                  <a:lnTo>
                    <a:pt x="240827" y="641596"/>
                  </a:lnTo>
                  <a:lnTo>
                    <a:pt x="240354" y="643398"/>
                  </a:lnTo>
                  <a:lnTo>
                    <a:pt x="239886" y="645200"/>
                  </a:lnTo>
                  <a:lnTo>
                    <a:pt x="239419" y="647002"/>
                  </a:lnTo>
                  <a:lnTo>
                    <a:pt x="238956" y="648804"/>
                  </a:lnTo>
                  <a:lnTo>
                    <a:pt x="238497" y="650607"/>
                  </a:lnTo>
                  <a:lnTo>
                    <a:pt x="238041" y="652409"/>
                  </a:lnTo>
                  <a:lnTo>
                    <a:pt x="237591" y="654211"/>
                  </a:lnTo>
                  <a:lnTo>
                    <a:pt x="237145" y="656013"/>
                  </a:lnTo>
                  <a:lnTo>
                    <a:pt x="236703" y="657816"/>
                  </a:lnTo>
                  <a:lnTo>
                    <a:pt x="236268" y="659618"/>
                  </a:lnTo>
                  <a:lnTo>
                    <a:pt x="235837" y="661420"/>
                  </a:lnTo>
                  <a:lnTo>
                    <a:pt x="235414" y="663222"/>
                  </a:lnTo>
                  <a:lnTo>
                    <a:pt x="234997" y="665025"/>
                  </a:lnTo>
                  <a:lnTo>
                    <a:pt x="234584" y="666827"/>
                  </a:lnTo>
                  <a:lnTo>
                    <a:pt x="234182" y="668629"/>
                  </a:lnTo>
                  <a:lnTo>
                    <a:pt x="233785" y="670431"/>
                  </a:lnTo>
                  <a:lnTo>
                    <a:pt x="233395" y="672234"/>
                  </a:lnTo>
                  <a:lnTo>
                    <a:pt x="233014" y="674036"/>
                  </a:lnTo>
                  <a:lnTo>
                    <a:pt x="232638" y="675838"/>
                  </a:lnTo>
                  <a:lnTo>
                    <a:pt x="232274" y="677640"/>
                  </a:lnTo>
                  <a:lnTo>
                    <a:pt x="231916" y="679442"/>
                  </a:lnTo>
                  <a:lnTo>
                    <a:pt x="231566" y="681245"/>
                  </a:lnTo>
                  <a:lnTo>
                    <a:pt x="231227" y="683047"/>
                  </a:lnTo>
                  <a:lnTo>
                    <a:pt x="230893" y="684849"/>
                  </a:lnTo>
                  <a:lnTo>
                    <a:pt x="230570" y="686651"/>
                  </a:lnTo>
                  <a:lnTo>
                    <a:pt x="230256" y="688454"/>
                  </a:lnTo>
                  <a:lnTo>
                    <a:pt x="229948" y="690256"/>
                  </a:lnTo>
                  <a:lnTo>
                    <a:pt x="229653" y="692058"/>
                  </a:lnTo>
                  <a:lnTo>
                    <a:pt x="229363" y="693860"/>
                  </a:lnTo>
                  <a:lnTo>
                    <a:pt x="229084" y="695663"/>
                  </a:lnTo>
                  <a:lnTo>
                    <a:pt x="228814" y="697465"/>
                  </a:lnTo>
                  <a:lnTo>
                    <a:pt x="228549" y="699267"/>
                  </a:lnTo>
                  <a:lnTo>
                    <a:pt x="228298" y="701069"/>
                  </a:lnTo>
                  <a:lnTo>
                    <a:pt x="228052" y="702872"/>
                  </a:lnTo>
                  <a:lnTo>
                    <a:pt x="227815" y="704674"/>
                  </a:lnTo>
                  <a:lnTo>
                    <a:pt x="227588" y="706476"/>
                  </a:lnTo>
                  <a:lnTo>
                    <a:pt x="227366" y="708278"/>
                  </a:lnTo>
                  <a:lnTo>
                    <a:pt x="227155" y="710080"/>
                  </a:lnTo>
                  <a:lnTo>
                    <a:pt x="226951" y="711883"/>
                  </a:lnTo>
                  <a:lnTo>
                    <a:pt x="226753" y="713685"/>
                  </a:lnTo>
                  <a:lnTo>
                    <a:pt x="226565" y="715487"/>
                  </a:lnTo>
                  <a:lnTo>
                    <a:pt x="226382" y="717289"/>
                  </a:lnTo>
                  <a:lnTo>
                    <a:pt x="226207" y="719092"/>
                  </a:lnTo>
                  <a:lnTo>
                    <a:pt x="226040" y="720894"/>
                  </a:lnTo>
                  <a:lnTo>
                    <a:pt x="225876" y="722696"/>
                  </a:lnTo>
                  <a:lnTo>
                    <a:pt x="225722" y="724498"/>
                  </a:lnTo>
                  <a:lnTo>
                    <a:pt x="225572" y="726301"/>
                  </a:lnTo>
                  <a:lnTo>
                    <a:pt x="225427" y="728103"/>
                  </a:lnTo>
                  <a:lnTo>
                    <a:pt x="225289" y="729905"/>
                  </a:lnTo>
                  <a:lnTo>
                    <a:pt x="225155" y="731707"/>
                  </a:lnTo>
                  <a:lnTo>
                    <a:pt x="225027" y="733510"/>
                  </a:lnTo>
                  <a:lnTo>
                    <a:pt x="224903" y="735312"/>
                  </a:lnTo>
                  <a:lnTo>
                    <a:pt x="224782" y="737114"/>
                  </a:lnTo>
                  <a:lnTo>
                    <a:pt x="224667" y="738916"/>
                  </a:lnTo>
                  <a:lnTo>
                    <a:pt x="224554" y="740718"/>
                  </a:lnTo>
                  <a:lnTo>
                    <a:pt x="224445" y="742521"/>
                  </a:lnTo>
                  <a:lnTo>
                    <a:pt x="224340" y="744323"/>
                  </a:lnTo>
                  <a:lnTo>
                    <a:pt x="224236" y="746125"/>
                  </a:lnTo>
                  <a:lnTo>
                    <a:pt x="224136" y="747927"/>
                  </a:lnTo>
                  <a:lnTo>
                    <a:pt x="224038" y="749730"/>
                  </a:lnTo>
                  <a:lnTo>
                    <a:pt x="223942" y="751532"/>
                  </a:lnTo>
                  <a:lnTo>
                    <a:pt x="223848" y="753334"/>
                  </a:lnTo>
                  <a:lnTo>
                    <a:pt x="223755" y="755136"/>
                  </a:lnTo>
                  <a:lnTo>
                    <a:pt x="223664" y="756939"/>
                  </a:lnTo>
                  <a:lnTo>
                    <a:pt x="223574" y="758741"/>
                  </a:lnTo>
                  <a:lnTo>
                    <a:pt x="223485" y="760543"/>
                  </a:lnTo>
                  <a:lnTo>
                    <a:pt x="223396" y="762345"/>
                  </a:lnTo>
                  <a:lnTo>
                    <a:pt x="223308" y="764148"/>
                  </a:lnTo>
                  <a:lnTo>
                    <a:pt x="223220" y="765950"/>
                  </a:lnTo>
                  <a:lnTo>
                    <a:pt x="223133" y="767752"/>
                  </a:lnTo>
                  <a:lnTo>
                    <a:pt x="223045" y="769554"/>
                  </a:lnTo>
                  <a:lnTo>
                    <a:pt x="222957" y="771356"/>
                  </a:lnTo>
                  <a:lnTo>
                    <a:pt x="222868" y="773159"/>
                  </a:lnTo>
                  <a:lnTo>
                    <a:pt x="222780" y="774961"/>
                  </a:lnTo>
                  <a:lnTo>
                    <a:pt x="222690" y="776763"/>
                  </a:lnTo>
                  <a:lnTo>
                    <a:pt x="222600" y="778565"/>
                  </a:lnTo>
                  <a:lnTo>
                    <a:pt x="222509" y="780368"/>
                  </a:lnTo>
                  <a:lnTo>
                    <a:pt x="222418" y="782170"/>
                  </a:lnTo>
                  <a:lnTo>
                    <a:pt x="222325" y="783972"/>
                  </a:lnTo>
                  <a:lnTo>
                    <a:pt x="222231" y="785774"/>
                  </a:lnTo>
                  <a:lnTo>
                    <a:pt x="222136" y="787577"/>
                  </a:lnTo>
                  <a:lnTo>
                    <a:pt x="222040" y="789379"/>
                  </a:lnTo>
                  <a:lnTo>
                    <a:pt x="221943" y="791181"/>
                  </a:lnTo>
                  <a:lnTo>
                    <a:pt x="221844" y="792983"/>
                  </a:lnTo>
                  <a:lnTo>
                    <a:pt x="221744" y="794786"/>
                  </a:lnTo>
                  <a:lnTo>
                    <a:pt x="221643" y="796588"/>
                  </a:lnTo>
                  <a:lnTo>
                    <a:pt x="221541" y="798390"/>
                  </a:lnTo>
                  <a:lnTo>
                    <a:pt x="221437" y="800192"/>
                  </a:lnTo>
                  <a:lnTo>
                    <a:pt x="221332" y="801995"/>
                  </a:lnTo>
                  <a:lnTo>
                    <a:pt x="221226" y="803797"/>
                  </a:lnTo>
                  <a:lnTo>
                    <a:pt x="221118" y="805599"/>
                  </a:lnTo>
                  <a:lnTo>
                    <a:pt x="221010" y="807401"/>
                  </a:lnTo>
                  <a:lnTo>
                    <a:pt x="220899" y="809203"/>
                  </a:lnTo>
                  <a:lnTo>
                    <a:pt x="220788" y="811006"/>
                  </a:lnTo>
                  <a:lnTo>
                    <a:pt x="220675" y="812808"/>
                  </a:lnTo>
                  <a:lnTo>
                    <a:pt x="220561" y="814610"/>
                  </a:lnTo>
                  <a:lnTo>
                    <a:pt x="220446" y="816412"/>
                  </a:lnTo>
                  <a:lnTo>
                    <a:pt x="220330" y="818215"/>
                  </a:lnTo>
                  <a:lnTo>
                    <a:pt x="220212" y="820017"/>
                  </a:lnTo>
                  <a:lnTo>
                    <a:pt x="220094" y="821819"/>
                  </a:lnTo>
                  <a:lnTo>
                    <a:pt x="219974" y="823621"/>
                  </a:lnTo>
                  <a:lnTo>
                    <a:pt x="219854" y="825424"/>
                  </a:lnTo>
                  <a:lnTo>
                    <a:pt x="219732" y="827226"/>
                  </a:lnTo>
                  <a:lnTo>
                    <a:pt x="219609" y="829028"/>
                  </a:lnTo>
                  <a:lnTo>
                    <a:pt x="219485" y="830830"/>
                  </a:lnTo>
                  <a:lnTo>
                    <a:pt x="219360" y="832633"/>
                  </a:lnTo>
                  <a:lnTo>
                    <a:pt x="219234" y="834435"/>
                  </a:lnTo>
                  <a:lnTo>
                    <a:pt x="219107" y="836237"/>
                  </a:lnTo>
                  <a:lnTo>
                    <a:pt x="218978" y="838039"/>
                  </a:lnTo>
                  <a:lnTo>
                    <a:pt x="218850" y="839841"/>
                  </a:lnTo>
                  <a:lnTo>
                    <a:pt x="218719" y="841644"/>
                  </a:lnTo>
                  <a:lnTo>
                    <a:pt x="218588" y="843446"/>
                  </a:lnTo>
                  <a:lnTo>
                    <a:pt x="218456" y="845248"/>
                  </a:lnTo>
                  <a:lnTo>
                    <a:pt x="218323" y="847050"/>
                  </a:lnTo>
                  <a:lnTo>
                    <a:pt x="218189" y="848853"/>
                  </a:lnTo>
                  <a:lnTo>
                    <a:pt x="218053" y="850655"/>
                  </a:lnTo>
                  <a:lnTo>
                    <a:pt x="217916" y="852457"/>
                  </a:lnTo>
                  <a:lnTo>
                    <a:pt x="217779" y="854259"/>
                  </a:lnTo>
                  <a:lnTo>
                    <a:pt x="217640" y="856062"/>
                  </a:lnTo>
                  <a:lnTo>
                    <a:pt x="217500" y="857864"/>
                  </a:lnTo>
                  <a:lnTo>
                    <a:pt x="217358" y="859666"/>
                  </a:lnTo>
                  <a:lnTo>
                    <a:pt x="217216" y="861468"/>
                  </a:lnTo>
                  <a:lnTo>
                    <a:pt x="217072" y="863271"/>
                  </a:lnTo>
                  <a:lnTo>
                    <a:pt x="216926" y="865073"/>
                  </a:lnTo>
                  <a:lnTo>
                    <a:pt x="216780" y="866875"/>
                  </a:lnTo>
                  <a:lnTo>
                    <a:pt x="216631" y="868677"/>
                  </a:lnTo>
                  <a:lnTo>
                    <a:pt x="216481" y="870479"/>
                  </a:lnTo>
                  <a:lnTo>
                    <a:pt x="216330" y="872282"/>
                  </a:lnTo>
                  <a:lnTo>
                    <a:pt x="216177" y="874084"/>
                  </a:lnTo>
                  <a:lnTo>
                    <a:pt x="216022" y="875886"/>
                  </a:lnTo>
                  <a:lnTo>
                    <a:pt x="215866" y="877688"/>
                  </a:lnTo>
                  <a:lnTo>
                    <a:pt x="215707" y="879491"/>
                  </a:lnTo>
                  <a:lnTo>
                    <a:pt x="215548" y="881293"/>
                  </a:lnTo>
                  <a:lnTo>
                    <a:pt x="215386" y="883095"/>
                  </a:lnTo>
                  <a:lnTo>
                    <a:pt x="215222" y="884897"/>
                  </a:lnTo>
                  <a:lnTo>
                    <a:pt x="215056" y="886700"/>
                  </a:lnTo>
                  <a:lnTo>
                    <a:pt x="214888" y="888502"/>
                  </a:lnTo>
                  <a:lnTo>
                    <a:pt x="214718" y="890304"/>
                  </a:lnTo>
                  <a:lnTo>
                    <a:pt x="214546" y="892106"/>
                  </a:lnTo>
                  <a:lnTo>
                    <a:pt x="214372" y="893909"/>
                  </a:lnTo>
                  <a:lnTo>
                    <a:pt x="214196" y="895711"/>
                  </a:lnTo>
                  <a:lnTo>
                    <a:pt x="214017" y="897513"/>
                  </a:lnTo>
                  <a:lnTo>
                    <a:pt x="213836" y="899315"/>
                  </a:lnTo>
                  <a:lnTo>
                    <a:pt x="213654" y="901117"/>
                  </a:lnTo>
                  <a:lnTo>
                    <a:pt x="213468" y="902920"/>
                  </a:lnTo>
                  <a:lnTo>
                    <a:pt x="213281" y="904722"/>
                  </a:lnTo>
                  <a:lnTo>
                    <a:pt x="213092" y="906524"/>
                  </a:lnTo>
                  <a:lnTo>
                    <a:pt x="212900" y="908326"/>
                  </a:lnTo>
                  <a:lnTo>
                    <a:pt x="212706" y="910129"/>
                  </a:lnTo>
                  <a:lnTo>
                    <a:pt x="212509" y="911931"/>
                  </a:lnTo>
                  <a:lnTo>
                    <a:pt x="212311" y="913733"/>
                  </a:lnTo>
                  <a:lnTo>
                    <a:pt x="212111" y="915535"/>
                  </a:lnTo>
                  <a:lnTo>
                    <a:pt x="211908" y="917338"/>
                  </a:lnTo>
                  <a:lnTo>
                    <a:pt x="211703" y="919140"/>
                  </a:lnTo>
                  <a:lnTo>
                    <a:pt x="211496" y="920942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26389" y="1258150"/>
              <a:ext cx="372939" cy="1090379"/>
            </a:xfrm>
            <a:custGeom>
              <a:avLst/>
              <a:pathLst>
                <a:path w="372939" h="1090379">
                  <a:moveTo>
                    <a:pt x="152117" y="1090379"/>
                  </a:moveTo>
                  <a:lnTo>
                    <a:pt x="151625" y="1088245"/>
                  </a:lnTo>
                  <a:lnTo>
                    <a:pt x="151145" y="1086112"/>
                  </a:lnTo>
                  <a:lnTo>
                    <a:pt x="150670" y="1083978"/>
                  </a:lnTo>
                  <a:lnTo>
                    <a:pt x="150207" y="1081844"/>
                  </a:lnTo>
                  <a:lnTo>
                    <a:pt x="149754" y="1079710"/>
                  </a:lnTo>
                  <a:lnTo>
                    <a:pt x="149308" y="1077576"/>
                  </a:lnTo>
                  <a:lnTo>
                    <a:pt x="148879" y="1075443"/>
                  </a:lnTo>
                  <a:lnTo>
                    <a:pt x="148456" y="1073309"/>
                  </a:lnTo>
                  <a:lnTo>
                    <a:pt x="148047" y="1071175"/>
                  </a:lnTo>
                  <a:lnTo>
                    <a:pt x="147651" y="1069041"/>
                  </a:lnTo>
                  <a:lnTo>
                    <a:pt x="147262" y="1066907"/>
                  </a:lnTo>
                  <a:lnTo>
                    <a:pt x="146894" y="1064773"/>
                  </a:lnTo>
                  <a:lnTo>
                    <a:pt x="146535" y="1062640"/>
                  </a:lnTo>
                  <a:lnTo>
                    <a:pt x="146190" y="1060506"/>
                  </a:lnTo>
                  <a:lnTo>
                    <a:pt x="145862" y="1058372"/>
                  </a:lnTo>
                  <a:lnTo>
                    <a:pt x="145543" y="1056238"/>
                  </a:lnTo>
                  <a:lnTo>
                    <a:pt x="145246" y="1054104"/>
                  </a:lnTo>
                  <a:lnTo>
                    <a:pt x="144960" y="1051971"/>
                  </a:lnTo>
                  <a:lnTo>
                    <a:pt x="144688" y="1049837"/>
                  </a:lnTo>
                  <a:lnTo>
                    <a:pt x="144437" y="1047703"/>
                  </a:lnTo>
                  <a:lnTo>
                    <a:pt x="144196" y="1045569"/>
                  </a:lnTo>
                  <a:lnTo>
                    <a:pt x="143976" y="1043435"/>
                  </a:lnTo>
                  <a:lnTo>
                    <a:pt x="143771" y="1041302"/>
                  </a:lnTo>
                  <a:lnTo>
                    <a:pt x="143578" y="1039168"/>
                  </a:lnTo>
                  <a:lnTo>
                    <a:pt x="143411" y="1037034"/>
                  </a:lnTo>
                  <a:lnTo>
                    <a:pt x="143254" y="1034900"/>
                  </a:lnTo>
                  <a:lnTo>
                    <a:pt x="143116" y="1032766"/>
                  </a:lnTo>
                  <a:lnTo>
                    <a:pt x="142998" y="1030632"/>
                  </a:lnTo>
                  <a:lnTo>
                    <a:pt x="142890" y="1028499"/>
                  </a:lnTo>
                  <a:lnTo>
                    <a:pt x="142809" y="1026365"/>
                  </a:lnTo>
                  <a:lnTo>
                    <a:pt x="142739" y="1024231"/>
                  </a:lnTo>
                  <a:lnTo>
                    <a:pt x="142687" y="1022097"/>
                  </a:lnTo>
                  <a:lnTo>
                    <a:pt x="142656" y="1019963"/>
                  </a:lnTo>
                  <a:lnTo>
                    <a:pt x="142636" y="1017830"/>
                  </a:lnTo>
                  <a:lnTo>
                    <a:pt x="142641" y="1015696"/>
                  </a:lnTo>
                  <a:lnTo>
                    <a:pt x="142659" y="1013562"/>
                  </a:lnTo>
                  <a:lnTo>
                    <a:pt x="142692" y="1011428"/>
                  </a:lnTo>
                  <a:lnTo>
                    <a:pt x="142748" y="1009294"/>
                  </a:lnTo>
                  <a:lnTo>
                    <a:pt x="142814" y="1007160"/>
                  </a:lnTo>
                  <a:lnTo>
                    <a:pt x="142902" y="1005027"/>
                  </a:lnTo>
                  <a:lnTo>
                    <a:pt x="143005" y="1002893"/>
                  </a:lnTo>
                  <a:lnTo>
                    <a:pt x="143120" y="1000759"/>
                  </a:lnTo>
                  <a:lnTo>
                    <a:pt x="143259" y="998625"/>
                  </a:lnTo>
                  <a:lnTo>
                    <a:pt x="143407" y="996491"/>
                  </a:lnTo>
                  <a:lnTo>
                    <a:pt x="143573" y="994358"/>
                  </a:lnTo>
                  <a:lnTo>
                    <a:pt x="143756" y="992224"/>
                  </a:lnTo>
                  <a:lnTo>
                    <a:pt x="143947" y="990090"/>
                  </a:lnTo>
                  <a:lnTo>
                    <a:pt x="144161" y="987956"/>
                  </a:lnTo>
                  <a:lnTo>
                    <a:pt x="144384" y="985822"/>
                  </a:lnTo>
                  <a:lnTo>
                    <a:pt x="144621" y="983688"/>
                  </a:lnTo>
                  <a:lnTo>
                    <a:pt x="144874" y="981555"/>
                  </a:lnTo>
                  <a:lnTo>
                    <a:pt x="145135" y="979421"/>
                  </a:lnTo>
                  <a:lnTo>
                    <a:pt x="145413" y="977287"/>
                  </a:lnTo>
                  <a:lnTo>
                    <a:pt x="145700" y="975153"/>
                  </a:lnTo>
                  <a:lnTo>
                    <a:pt x="145998" y="973019"/>
                  </a:lnTo>
                  <a:lnTo>
                    <a:pt x="146310" y="970886"/>
                  </a:lnTo>
                  <a:lnTo>
                    <a:pt x="146628" y="968752"/>
                  </a:lnTo>
                  <a:lnTo>
                    <a:pt x="146959" y="966618"/>
                  </a:lnTo>
                  <a:lnTo>
                    <a:pt x="147299" y="964484"/>
                  </a:lnTo>
                  <a:lnTo>
                    <a:pt x="147645" y="962350"/>
                  </a:lnTo>
                  <a:lnTo>
                    <a:pt x="148003" y="960217"/>
                  </a:lnTo>
                  <a:lnTo>
                    <a:pt x="148365" y="958083"/>
                  </a:lnTo>
                  <a:lnTo>
                    <a:pt x="148736" y="955949"/>
                  </a:lnTo>
                  <a:lnTo>
                    <a:pt x="149113" y="953815"/>
                  </a:lnTo>
                  <a:lnTo>
                    <a:pt x="149494" y="951681"/>
                  </a:lnTo>
                  <a:lnTo>
                    <a:pt x="149883" y="949547"/>
                  </a:lnTo>
                  <a:lnTo>
                    <a:pt x="150275" y="947414"/>
                  </a:lnTo>
                  <a:lnTo>
                    <a:pt x="150671" y="945280"/>
                  </a:lnTo>
                  <a:lnTo>
                    <a:pt x="151070" y="943146"/>
                  </a:lnTo>
                  <a:lnTo>
                    <a:pt x="151471" y="941012"/>
                  </a:lnTo>
                  <a:lnTo>
                    <a:pt x="151875" y="938878"/>
                  </a:lnTo>
                  <a:lnTo>
                    <a:pt x="152280" y="936745"/>
                  </a:lnTo>
                  <a:lnTo>
                    <a:pt x="152685" y="934611"/>
                  </a:lnTo>
                  <a:lnTo>
                    <a:pt x="153090" y="932477"/>
                  </a:lnTo>
                  <a:lnTo>
                    <a:pt x="153495" y="930343"/>
                  </a:lnTo>
                  <a:lnTo>
                    <a:pt x="153899" y="928209"/>
                  </a:lnTo>
                  <a:lnTo>
                    <a:pt x="154300" y="926075"/>
                  </a:lnTo>
                  <a:lnTo>
                    <a:pt x="154700" y="923942"/>
                  </a:lnTo>
                  <a:lnTo>
                    <a:pt x="155094" y="921808"/>
                  </a:lnTo>
                  <a:lnTo>
                    <a:pt x="155486" y="919674"/>
                  </a:lnTo>
                  <a:lnTo>
                    <a:pt x="155874" y="917540"/>
                  </a:lnTo>
                  <a:lnTo>
                    <a:pt x="156256" y="915406"/>
                  </a:lnTo>
                  <a:lnTo>
                    <a:pt x="156634" y="913273"/>
                  </a:lnTo>
                  <a:lnTo>
                    <a:pt x="157003" y="911139"/>
                  </a:lnTo>
                  <a:lnTo>
                    <a:pt x="157367" y="909005"/>
                  </a:lnTo>
                  <a:lnTo>
                    <a:pt x="157724" y="906871"/>
                  </a:lnTo>
                  <a:lnTo>
                    <a:pt x="158071" y="904737"/>
                  </a:lnTo>
                  <a:lnTo>
                    <a:pt x="158413" y="902604"/>
                  </a:lnTo>
                  <a:lnTo>
                    <a:pt x="158742" y="900470"/>
                  </a:lnTo>
                  <a:lnTo>
                    <a:pt x="159063" y="898336"/>
                  </a:lnTo>
                  <a:lnTo>
                    <a:pt x="159377" y="896202"/>
                  </a:lnTo>
                  <a:lnTo>
                    <a:pt x="159675" y="894068"/>
                  </a:lnTo>
                  <a:lnTo>
                    <a:pt x="159967" y="891934"/>
                  </a:lnTo>
                  <a:lnTo>
                    <a:pt x="160245" y="889801"/>
                  </a:lnTo>
                  <a:lnTo>
                    <a:pt x="160511" y="887667"/>
                  </a:lnTo>
                  <a:lnTo>
                    <a:pt x="160770" y="885533"/>
                  </a:lnTo>
                  <a:lnTo>
                    <a:pt x="161008" y="883399"/>
                  </a:lnTo>
                  <a:lnTo>
                    <a:pt x="161239" y="881265"/>
                  </a:lnTo>
                  <a:lnTo>
                    <a:pt x="161455" y="879132"/>
                  </a:lnTo>
                  <a:lnTo>
                    <a:pt x="161656" y="876998"/>
                  </a:lnTo>
                  <a:lnTo>
                    <a:pt x="161848" y="874864"/>
                  </a:lnTo>
                  <a:lnTo>
                    <a:pt x="162019" y="872730"/>
                  </a:lnTo>
                  <a:lnTo>
                    <a:pt x="162180" y="870596"/>
                  </a:lnTo>
                  <a:lnTo>
                    <a:pt x="162327" y="868462"/>
                  </a:lnTo>
                  <a:lnTo>
                    <a:pt x="162456" y="866329"/>
                  </a:lnTo>
                  <a:lnTo>
                    <a:pt x="162575" y="864195"/>
                  </a:lnTo>
                  <a:lnTo>
                    <a:pt x="162673" y="862061"/>
                  </a:lnTo>
                  <a:lnTo>
                    <a:pt x="162759" y="859927"/>
                  </a:lnTo>
                  <a:lnTo>
                    <a:pt x="162832" y="857793"/>
                  </a:lnTo>
                  <a:lnTo>
                    <a:pt x="162883" y="855660"/>
                  </a:lnTo>
                  <a:lnTo>
                    <a:pt x="162925" y="853526"/>
                  </a:lnTo>
                  <a:lnTo>
                    <a:pt x="162948" y="851392"/>
                  </a:lnTo>
                  <a:lnTo>
                    <a:pt x="162956" y="849258"/>
                  </a:lnTo>
                  <a:lnTo>
                    <a:pt x="162953" y="847124"/>
                  </a:lnTo>
                  <a:lnTo>
                    <a:pt x="162926" y="844990"/>
                  </a:lnTo>
                  <a:lnTo>
                    <a:pt x="162891" y="842857"/>
                  </a:lnTo>
                  <a:lnTo>
                    <a:pt x="162838" y="840723"/>
                  </a:lnTo>
                  <a:lnTo>
                    <a:pt x="162769" y="838589"/>
                  </a:lnTo>
                  <a:lnTo>
                    <a:pt x="162690" y="836455"/>
                  </a:lnTo>
                  <a:lnTo>
                    <a:pt x="162589" y="834321"/>
                  </a:lnTo>
                  <a:lnTo>
                    <a:pt x="162478" y="832188"/>
                  </a:lnTo>
                  <a:lnTo>
                    <a:pt x="162353" y="830054"/>
                  </a:lnTo>
                  <a:lnTo>
                    <a:pt x="162210" y="827920"/>
                  </a:lnTo>
                  <a:lnTo>
                    <a:pt x="162059" y="825786"/>
                  </a:lnTo>
                  <a:lnTo>
                    <a:pt x="161889" y="823652"/>
                  </a:lnTo>
                  <a:lnTo>
                    <a:pt x="161708" y="821519"/>
                  </a:lnTo>
                  <a:lnTo>
                    <a:pt x="161517" y="819385"/>
                  </a:lnTo>
                  <a:lnTo>
                    <a:pt x="161307" y="817251"/>
                  </a:lnTo>
                  <a:lnTo>
                    <a:pt x="161090" y="815117"/>
                  </a:lnTo>
                  <a:lnTo>
                    <a:pt x="160858" y="812983"/>
                  </a:lnTo>
                  <a:lnTo>
                    <a:pt x="160615" y="810849"/>
                  </a:lnTo>
                  <a:lnTo>
                    <a:pt x="160365" y="808716"/>
                  </a:lnTo>
                  <a:lnTo>
                    <a:pt x="160098" y="806582"/>
                  </a:lnTo>
                  <a:lnTo>
                    <a:pt x="159825" y="804448"/>
                  </a:lnTo>
                  <a:lnTo>
                    <a:pt x="159541" y="802314"/>
                  </a:lnTo>
                  <a:lnTo>
                    <a:pt x="159246" y="800180"/>
                  </a:lnTo>
                  <a:lnTo>
                    <a:pt x="158946" y="798047"/>
                  </a:lnTo>
                  <a:lnTo>
                    <a:pt x="158632" y="795913"/>
                  </a:lnTo>
                  <a:lnTo>
                    <a:pt x="158314" y="793779"/>
                  </a:lnTo>
                  <a:lnTo>
                    <a:pt x="157988" y="791645"/>
                  </a:lnTo>
                  <a:lnTo>
                    <a:pt x="157653" y="789511"/>
                  </a:lnTo>
                  <a:lnTo>
                    <a:pt x="157314" y="787377"/>
                  </a:lnTo>
                  <a:lnTo>
                    <a:pt x="156966" y="785244"/>
                  </a:lnTo>
                  <a:lnTo>
                    <a:pt x="156614" y="783110"/>
                  </a:lnTo>
                  <a:lnTo>
                    <a:pt x="156258" y="780976"/>
                  </a:lnTo>
                  <a:lnTo>
                    <a:pt x="155895" y="778842"/>
                  </a:lnTo>
                  <a:lnTo>
                    <a:pt x="155529" y="776708"/>
                  </a:lnTo>
                  <a:lnTo>
                    <a:pt x="155159" y="774575"/>
                  </a:lnTo>
                  <a:lnTo>
                    <a:pt x="154786" y="772441"/>
                  </a:lnTo>
                  <a:lnTo>
                    <a:pt x="154411" y="770307"/>
                  </a:lnTo>
                  <a:lnTo>
                    <a:pt x="154032" y="768173"/>
                  </a:lnTo>
                  <a:lnTo>
                    <a:pt x="153653" y="766039"/>
                  </a:lnTo>
                  <a:lnTo>
                    <a:pt x="153272" y="763905"/>
                  </a:lnTo>
                  <a:lnTo>
                    <a:pt x="152889" y="761772"/>
                  </a:lnTo>
                  <a:lnTo>
                    <a:pt x="152507" y="759638"/>
                  </a:lnTo>
                  <a:lnTo>
                    <a:pt x="152124" y="757504"/>
                  </a:lnTo>
                  <a:lnTo>
                    <a:pt x="151742" y="755370"/>
                  </a:lnTo>
                  <a:lnTo>
                    <a:pt x="151360" y="753236"/>
                  </a:lnTo>
                  <a:lnTo>
                    <a:pt x="150980" y="751103"/>
                  </a:lnTo>
                  <a:lnTo>
                    <a:pt x="150601" y="748969"/>
                  </a:lnTo>
                  <a:lnTo>
                    <a:pt x="150224" y="746835"/>
                  </a:lnTo>
                  <a:lnTo>
                    <a:pt x="149849" y="744701"/>
                  </a:lnTo>
                  <a:lnTo>
                    <a:pt x="149477" y="742567"/>
                  </a:lnTo>
                  <a:lnTo>
                    <a:pt x="149108" y="740434"/>
                  </a:lnTo>
                  <a:lnTo>
                    <a:pt x="148741" y="738300"/>
                  </a:lnTo>
                  <a:lnTo>
                    <a:pt x="148379" y="736166"/>
                  </a:lnTo>
                  <a:lnTo>
                    <a:pt x="148020" y="734032"/>
                  </a:lnTo>
                  <a:lnTo>
                    <a:pt x="147664" y="731898"/>
                  </a:lnTo>
                  <a:lnTo>
                    <a:pt x="147314" y="729764"/>
                  </a:lnTo>
                  <a:lnTo>
                    <a:pt x="146967" y="727631"/>
                  </a:lnTo>
                  <a:lnTo>
                    <a:pt x="146625" y="725497"/>
                  </a:lnTo>
                  <a:lnTo>
                    <a:pt x="146288" y="723363"/>
                  </a:lnTo>
                  <a:lnTo>
                    <a:pt x="145955" y="721229"/>
                  </a:lnTo>
                  <a:lnTo>
                    <a:pt x="145628" y="719095"/>
                  </a:lnTo>
                  <a:lnTo>
                    <a:pt x="145306" y="716962"/>
                  </a:lnTo>
                  <a:lnTo>
                    <a:pt x="144988" y="714828"/>
                  </a:lnTo>
                  <a:lnTo>
                    <a:pt x="144677" y="712694"/>
                  </a:lnTo>
                  <a:lnTo>
                    <a:pt x="144370" y="710560"/>
                  </a:lnTo>
                  <a:lnTo>
                    <a:pt x="144069" y="708426"/>
                  </a:lnTo>
                  <a:lnTo>
                    <a:pt x="143773" y="706292"/>
                  </a:lnTo>
                  <a:lnTo>
                    <a:pt x="143481" y="704159"/>
                  </a:lnTo>
                  <a:lnTo>
                    <a:pt x="143197" y="702025"/>
                  </a:lnTo>
                  <a:lnTo>
                    <a:pt x="142917" y="699891"/>
                  </a:lnTo>
                  <a:lnTo>
                    <a:pt x="142642" y="697757"/>
                  </a:lnTo>
                  <a:lnTo>
                    <a:pt x="142372" y="695623"/>
                  </a:lnTo>
                  <a:lnTo>
                    <a:pt x="142105" y="693490"/>
                  </a:lnTo>
                  <a:lnTo>
                    <a:pt x="141846" y="691356"/>
                  </a:lnTo>
                  <a:lnTo>
                    <a:pt x="141590" y="689222"/>
                  </a:lnTo>
                  <a:lnTo>
                    <a:pt x="141338" y="687088"/>
                  </a:lnTo>
                  <a:lnTo>
                    <a:pt x="141091" y="684954"/>
                  </a:lnTo>
                  <a:lnTo>
                    <a:pt x="140847" y="682820"/>
                  </a:lnTo>
                  <a:lnTo>
                    <a:pt x="140608" y="680687"/>
                  </a:lnTo>
                  <a:lnTo>
                    <a:pt x="140372" y="678553"/>
                  </a:lnTo>
                  <a:lnTo>
                    <a:pt x="140138" y="676419"/>
                  </a:lnTo>
                  <a:lnTo>
                    <a:pt x="139908" y="674285"/>
                  </a:lnTo>
                  <a:lnTo>
                    <a:pt x="139680" y="672151"/>
                  </a:lnTo>
                  <a:lnTo>
                    <a:pt x="139455" y="670018"/>
                  </a:lnTo>
                  <a:lnTo>
                    <a:pt x="139231" y="667884"/>
                  </a:lnTo>
                  <a:lnTo>
                    <a:pt x="139008" y="665750"/>
                  </a:lnTo>
                  <a:lnTo>
                    <a:pt x="138787" y="663616"/>
                  </a:lnTo>
                  <a:lnTo>
                    <a:pt x="138565" y="661482"/>
                  </a:lnTo>
                  <a:lnTo>
                    <a:pt x="138345" y="659349"/>
                  </a:lnTo>
                  <a:lnTo>
                    <a:pt x="138124" y="657215"/>
                  </a:lnTo>
                  <a:lnTo>
                    <a:pt x="137902" y="655081"/>
                  </a:lnTo>
                  <a:lnTo>
                    <a:pt x="137678" y="652947"/>
                  </a:lnTo>
                  <a:lnTo>
                    <a:pt x="137454" y="650813"/>
                  </a:lnTo>
                  <a:lnTo>
                    <a:pt x="137227" y="648679"/>
                  </a:lnTo>
                  <a:lnTo>
                    <a:pt x="136996" y="646546"/>
                  </a:lnTo>
                  <a:lnTo>
                    <a:pt x="136764" y="644412"/>
                  </a:lnTo>
                  <a:lnTo>
                    <a:pt x="136526" y="642278"/>
                  </a:lnTo>
                  <a:lnTo>
                    <a:pt x="136284" y="640144"/>
                  </a:lnTo>
                  <a:lnTo>
                    <a:pt x="136038" y="638010"/>
                  </a:lnTo>
                  <a:lnTo>
                    <a:pt x="135784" y="635877"/>
                  </a:lnTo>
                  <a:lnTo>
                    <a:pt x="135526" y="633743"/>
                  </a:lnTo>
                  <a:lnTo>
                    <a:pt x="135260" y="631609"/>
                  </a:lnTo>
                  <a:lnTo>
                    <a:pt x="134986" y="629475"/>
                  </a:lnTo>
                  <a:lnTo>
                    <a:pt x="134707" y="627341"/>
                  </a:lnTo>
                  <a:lnTo>
                    <a:pt x="134414" y="625207"/>
                  </a:lnTo>
                  <a:lnTo>
                    <a:pt x="134116" y="623074"/>
                  </a:lnTo>
                  <a:lnTo>
                    <a:pt x="133806" y="620940"/>
                  </a:lnTo>
                  <a:lnTo>
                    <a:pt x="133484" y="618806"/>
                  </a:lnTo>
                  <a:lnTo>
                    <a:pt x="133155" y="616672"/>
                  </a:lnTo>
                  <a:lnTo>
                    <a:pt x="132807" y="614538"/>
                  </a:lnTo>
                  <a:lnTo>
                    <a:pt x="132451" y="612405"/>
                  </a:lnTo>
                  <a:lnTo>
                    <a:pt x="132082" y="610271"/>
                  </a:lnTo>
                  <a:lnTo>
                    <a:pt x="131694" y="608137"/>
                  </a:lnTo>
                  <a:lnTo>
                    <a:pt x="131298" y="606003"/>
                  </a:lnTo>
                  <a:lnTo>
                    <a:pt x="130880" y="603869"/>
                  </a:lnTo>
                  <a:lnTo>
                    <a:pt x="130449" y="601736"/>
                  </a:lnTo>
                  <a:lnTo>
                    <a:pt x="130004" y="599602"/>
                  </a:lnTo>
                  <a:lnTo>
                    <a:pt x="129534" y="597468"/>
                  </a:lnTo>
                  <a:lnTo>
                    <a:pt x="129053" y="595334"/>
                  </a:lnTo>
                  <a:lnTo>
                    <a:pt x="128549" y="593200"/>
                  </a:lnTo>
                  <a:lnTo>
                    <a:pt x="128025" y="591066"/>
                  </a:lnTo>
                  <a:lnTo>
                    <a:pt x="127488" y="588933"/>
                  </a:lnTo>
                  <a:lnTo>
                    <a:pt x="126919" y="586799"/>
                  </a:lnTo>
                  <a:lnTo>
                    <a:pt x="126338" y="584665"/>
                  </a:lnTo>
                  <a:lnTo>
                    <a:pt x="125731" y="582531"/>
                  </a:lnTo>
                  <a:lnTo>
                    <a:pt x="125100" y="580397"/>
                  </a:lnTo>
                  <a:lnTo>
                    <a:pt x="124455" y="578264"/>
                  </a:lnTo>
                  <a:lnTo>
                    <a:pt x="123773" y="576130"/>
                  </a:lnTo>
                  <a:lnTo>
                    <a:pt x="123076" y="573996"/>
                  </a:lnTo>
                  <a:lnTo>
                    <a:pt x="122354" y="571862"/>
                  </a:lnTo>
                  <a:lnTo>
                    <a:pt x="121601" y="569728"/>
                  </a:lnTo>
                  <a:lnTo>
                    <a:pt x="120833" y="567594"/>
                  </a:lnTo>
                  <a:lnTo>
                    <a:pt x="120028" y="565461"/>
                  </a:lnTo>
                  <a:lnTo>
                    <a:pt x="119202" y="563327"/>
                  </a:lnTo>
                  <a:lnTo>
                    <a:pt x="118354" y="561193"/>
                  </a:lnTo>
                  <a:lnTo>
                    <a:pt x="117469" y="559059"/>
                  </a:lnTo>
                  <a:lnTo>
                    <a:pt x="116567" y="556925"/>
                  </a:lnTo>
                  <a:lnTo>
                    <a:pt x="115631" y="554792"/>
                  </a:lnTo>
                  <a:lnTo>
                    <a:pt x="114668" y="552658"/>
                  </a:lnTo>
                  <a:lnTo>
                    <a:pt x="113687" y="550524"/>
                  </a:lnTo>
                  <a:lnTo>
                    <a:pt x="112662" y="548390"/>
                  </a:lnTo>
                  <a:lnTo>
                    <a:pt x="111621" y="546256"/>
                  </a:lnTo>
                  <a:lnTo>
                    <a:pt x="110548" y="544122"/>
                  </a:lnTo>
                  <a:lnTo>
                    <a:pt x="109444" y="541989"/>
                  </a:lnTo>
                  <a:lnTo>
                    <a:pt x="108324" y="539855"/>
                  </a:lnTo>
                  <a:lnTo>
                    <a:pt x="107160" y="537721"/>
                  </a:lnTo>
                  <a:lnTo>
                    <a:pt x="105978" y="535587"/>
                  </a:lnTo>
                  <a:lnTo>
                    <a:pt x="104769" y="533453"/>
                  </a:lnTo>
                  <a:lnTo>
                    <a:pt x="103525" y="531320"/>
                  </a:lnTo>
                  <a:lnTo>
                    <a:pt x="102266" y="529186"/>
                  </a:lnTo>
                  <a:lnTo>
                    <a:pt x="100968" y="527052"/>
                  </a:lnTo>
                  <a:lnTo>
                    <a:pt x="99650" y="524918"/>
                  </a:lnTo>
                  <a:lnTo>
                    <a:pt x="98310" y="522784"/>
                  </a:lnTo>
                  <a:lnTo>
                    <a:pt x="96934" y="520651"/>
                  </a:lnTo>
                  <a:lnTo>
                    <a:pt x="95543" y="518517"/>
                  </a:lnTo>
                  <a:lnTo>
                    <a:pt x="94121" y="516383"/>
                  </a:lnTo>
                  <a:lnTo>
                    <a:pt x="92676" y="514249"/>
                  </a:lnTo>
                  <a:lnTo>
                    <a:pt x="91216" y="512115"/>
                  </a:lnTo>
                  <a:lnTo>
                    <a:pt x="89721" y="509981"/>
                  </a:lnTo>
                  <a:lnTo>
                    <a:pt x="88213" y="507848"/>
                  </a:lnTo>
                  <a:lnTo>
                    <a:pt x="86681" y="505714"/>
                  </a:lnTo>
                  <a:lnTo>
                    <a:pt x="85128" y="503580"/>
                  </a:lnTo>
                  <a:lnTo>
                    <a:pt x="83562" y="501446"/>
                  </a:lnTo>
                  <a:lnTo>
                    <a:pt x="81969" y="499312"/>
                  </a:lnTo>
                  <a:lnTo>
                    <a:pt x="80364" y="497179"/>
                  </a:lnTo>
                  <a:lnTo>
                    <a:pt x="78743" y="495045"/>
                  </a:lnTo>
                  <a:lnTo>
                    <a:pt x="77102" y="492911"/>
                  </a:lnTo>
                  <a:lnTo>
                    <a:pt x="75454" y="490777"/>
                  </a:lnTo>
                  <a:lnTo>
                    <a:pt x="73787" y="488643"/>
                  </a:lnTo>
                  <a:lnTo>
                    <a:pt x="72110" y="486509"/>
                  </a:lnTo>
                  <a:lnTo>
                    <a:pt x="70425" y="484376"/>
                  </a:lnTo>
                  <a:lnTo>
                    <a:pt x="68726" y="482242"/>
                  </a:lnTo>
                  <a:lnTo>
                    <a:pt x="67023" y="480108"/>
                  </a:lnTo>
                  <a:lnTo>
                    <a:pt x="65311" y="477974"/>
                  </a:lnTo>
                  <a:lnTo>
                    <a:pt x="63594" y="475840"/>
                  </a:lnTo>
                  <a:lnTo>
                    <a:pt x="61873" y="473707"/>
                  </a:lnTo>
                  <a:lnTo>
                    <a:pt x="60149" y="471573"/>
                  </a:lnTo>
                  <a:lnTo>
                    <a:pt x="58424" y="469439"/>
                  </a:lnTo>
                  <a:lnTo>
                    <a:pt x="56698" y="467305"/>
                  </a:lnTo>
                  <a:lnTo>
                    <a:pt x="54975" y="465171"/>
                  </a:lnTo>
                  <a:lnTo>
                    <a:pt x="53253" y="463037"/>
                  </a:lnTo>
                  <a:lnTo>
                    <a:pt x="51537" y="460904"/>
                  </a:lnTo>
                  <a:lnTo>
                    <a:pt x="49826" y="458770"/>
                  </a:lnTo>
                  <a:lnTo>
                    <a:pt x="48121" y="456636"/>
                  </a:lnTo>
                  <a:lnTo>
                    <a:pt x="46428" y="454502"/>
                  </a:lnTo>
                  <a:lnTo>
                    <a:pt x="44741" y="452368"/>
                  </a:lnTo>
                  <a:lnTo>
                    <a:pt x="43070" y="450235"/>
                  </a:lnTo>
                  <a:lnTo>
                    <a:pt x="41410" y="448101"/>
                  </a:lnTo>
                  <a:lnTo>
                    <a:pt x="39761" y="445967"/>
                  </a:lnTo>
                  <a:lnTo>
                    <a:pt x="38136" y="443833"/>
                  </a:lnTo>
                  <a:lnTo>
                    <a:pt x="36522" y="441699"/>
                  </a:lnTo>
                  <a:lnTo>
                    <a:pt x="34930" y="439566"/>
                  </a:lnTo>
                  <a:lnTo>
                    <a:pt x="33359" y="437432"/>
                  </a:lnTo>
                  <a:lnTo>
                    <a:pt x="31802" y="435298"/>
                  </a:lnTo>
                  <a:lnTo>
                    <a:pt x="30282" y="433164"/>
                  </a:lnTo>
                  <a:lnTo>
                    <a:pt x="28777" y="431030"/>
                  </a:lnTo>
                  <a:lnTo>
                    <a:pt x="27299" y="428896"/>
                  </a:lnTo>
                  <a:lnTo>
                    <a:pt x="25854" y="426763"/>
                  </a:lnTo>
                  <a:lnTo>
                    <a:pt x="24425" y="424629"/>
                  </a:lnTo>
                  <a:lnTo>
                    <a:pt x="23041" y="422495"/>
                  </a:lnTo>
                  <a:lnTo>
                    <a:pt x="21680" y="420361"/>
                  </a:lnTo>
                  <a:lnTo>
                    <a:pt x="20348" y="418227"/>
                  </a:lnTo>
                  <a:lnTo>
                    <a:pt x="19061" y="416094"/>
                  </a:lnTo>
                  <a:lnTo>
                    <a:pt x="17794" y="413960"/>
                  </a:lnTo>
                  <a:lnTo>
                    <a:pt x="16576" y="411826"/>
                  </a:lnTo>
                  <a:lnTo>
                    <a:pt x="15390" y="409692"/>
                  </a:lnTo>
                  <a:lnTo>
                    <a:pt x="14233" y="407558"/>
                  </a:lnTo>
                  <a:lnTo>
                    <a:pt x="13133" y="405424"/>
                  </a:lnTo>
                  <a:lnTo>
                    <a:pt x="12057" y="403291"/>
                  </a:lnTo>
                  <a:lnTo>
                    <a:pt x="11030" y="401157"/>
                  </a:lnTo>
                  <a:lnTo>
                    <a:pt x="10046" y="399023"/>
                  </a:lnTo>
                  <a:lnTo>
                    <a:pt x="9087" y="396889"/>
                  </a:lnTo>
                  <a:lnTo>
                    <a:pt x="8199" y="394755"/>
                  </a:lnTo>
                  <a:lnTo>
                    <a:pt x="7337" y="392622"/>
                  </a:lnTo>
                  <a:lnTo>
                    <a:pt x="6523" y="390488"/>
                  </a:lnTo>
                  <a:lnTo>
                    <a:pt x="5762" y="388354"/>
                  </a:lnTo>
                  <a:lnTo>
                    <a:pt x="5028" y="386220"/>
                  </a:lnTo>
                  <a:lnTo>
                    <a:pt x="4364" y="384086"/>
                  </a:lnTo>
                  <a:lnTo>
                    <a:pt x="3734" y="381952"/>
                  </a:lnTo>
                  <a:lnTo>
                    <a:pt x="3148" y="379819"/>
                  </a:lnTo>
                  <a:lnTo>
                    <a:pt x="2625" y="377685"/>
                  </a:lnTo>
                  <a:lnTo>
                    <a:pt x="2131" y="375551"/>
                  </a:lnTo>
                  <a:lnTo>
                    <a:pt x="1703" y="373417"/>
                  </a:lnTo>
                  <a:lnTo>
                    <a:pt x="1318" y="371283"/>
                  </a:lnTo>
                  <a:lnTo>
                    <a:pt x="970" y="369150"/>
                  </a:lnTo>
                  <a:lnTo>
                    <a:pt x="695" y="367016"/>
                  </a:lnTo>
                  <a:lnTo>
                    <a:pt x="449" y="364882"/>
                  </a:lnTo>
                  <a:lnTo>
                    <a:pt x="263" y="362748"/>
                  </a:lnTo>
                  <a:lnTo>
                    <a:pt x="128" y="360614"/>
                  </a:lnTo>
                  <a:lnTo>
                    <a:pt x="24" y="358481"/>
                  </a:lnTo>
                  <a:lnTo>
                    <a:pt x="0" y="356347"/>
                  </a:lnTo>
                  <a:lnTo>
                    <a:pt x="5" y="354213"/>
                  </a:lnTo>
                  <a:lnTo>
                    <a:pt x="62" y="352079"/>
                  </a:lnTo>
                  <a:lnTo>
                    <a:pt x="178" y="349945"/>
                  </a:lnTo>
                  <a:lnTo>
                    <a:pt x="322" y="347811"/>
                  </a:lnTo>
                  <a:lnTo>
                    <a:pt x="540" y="345678"/>
                  </a:lnTo>
                  <a:lnTo>
                    <a:pt x="793" y="343544"/>
                  </a:lnTo>
                  <a:lnTo>
                    <a:pt x="1089" y="341410"/>
                  </a:lnTo>
                  <a:lnTo>
                    <a:pt x="1449" y="339276"/>
                  </a:lnTo>
                  <a:lnTo>
                    <a:pt x="1837" y="337142"/>
                  </a:lnTo>
                  <a:lnTo>
                    <a:pt x="2288" y="335009"/>
                  </a:lnTo>
                  <a:lnTo>
                    <a:pt x="2780" y="332875"/>
                  </a:lnTo>
                  <a:lnTo>
                    <a:pt x="3305" y="330741"/>
                  </a:lnTo>
                  <a:lnTo>
                    <a:pt x="3898" y="328607"/>
                  </a:lnTo>
                  <a:lnTo>
                    <a:pt x="4518" y="326473"/>
                  </a:lnTo>
                  <a:lnTo>
                    <a:pt x="5189" y="324339"/>
                  </a:lnTo>
                  <a:lnTo>
                    <a:pt x="5906" y="322206"/>
                  </a:lnTo>
                  <a:lnTo>
                    <a:pt x="6647" y="320072"/>
                  </a:lnTo>
                  <a:lnTo>
                    <a:pt x="7457" y="317938"/>
                  </a:lnTo>
                  <a:lnTo>
                    <a:pt x="8291" y="315804"/>
                  </a:lnTo>
                  <a:lnTo>
                    <a:pt x="9166" y="313670"/>
                  </a:lnTo>
                  <a:lnTo>
                    <a:pt x="10088" y="311537"/>
                  </a:lnTo>
                  <a:lnTo>
                    <a:pt x="11033" y="309403"/>
                  </a:lnTo>
                  <a:lnTo>
                    <a:pt x="12032" y="307269"/>
                  </a:lnTo>
                  <a:lnTo>
                    <a:pt x="13059" y="305135"/>
                  </a:lnTo>
                  <a:lnTo>
                    <a:pt x="14117" y="303001"/>
                  </a:lnTo>
                  <a:lnTo>
                    <a:pt x="15221" y="300868"/>
                  </a:lnTo>
                  <a:lnTo>
                    <a:pt x="16345" y="298734"/>
                  </a:lnTo>
                  <a:lnTo>
                    <a:pt x="17512" y="296600"/>
                  </a:lnTo>
                  <a:lnTo>
                    <a:pt x="18706" y="294466"/>
                  </a:lnTo>
                  <a:lnTo>
                    <a:pt x="19922" y="292332"/>
                  </a:lnTo>
                  <a:lnTo>
                    <a:pt x="21181" y="290198"/>
                  </a:lnTo>
                  <a:lnTo>
                    <a:pt x="22457" y="288065"/>
                  </a:lnTo>
                  <a:lnTo>
                    <a:pt x="23763" y="285931"/>
                  </a:lnTo>
                  <a:lnTo>
                    <a:pt x="25096" y="283797"/>
                  </a:lnTo>
                  <a:lnTo>
                    <a:pt x="26443" y="281663"/>
                  </a:lnTo>
                  <a:lnTo>
                    <a:pt x="27827" y="279529"/>
                  </a:lnTo>
                  <a:lnTo>
                    <a:pt x="29224" y="277396"/>
                  </a:lnTo>
                  <a:lnTo>
                    <a:pt x="30641" y="275262"/>
                  </a:lnTo>
                  <a:lnTo>
                    <a:pt x="32081" y="273128"/>
                  </a:lnTo>
                  <a:lnTo>
                    <a:pt x="33531" y="270994"/>
                  </a:lnTo>
                  <a:lnTo>
                    <a:pt x="35005" y="268860"/>
                  </a:lnTo>
                  <a:lnTo>
                    <a:pt x="36490" y="266726"/>
                  </a:lnTo>
                  <a:lnTo>
                    <a:pt x="37987" y="264593"/>
                  </a:lnTo>
                  <a:lnTo>
                    <a:pt x="39500" y="262459"/>
                  </a:lnTo>
                  <a:lnTo>
                    <a:pt x="41020" y="260325"/>
                  </a:lnTo>
                  <a:lnTo>
                    <a:pt x="42552" y="258191"/>
                  </a:lnTo>
                  <a:lnTo>
                    <a:pt x="44091" y="256057"/>
                  </a:lnTo>
                  <a:lnTo>
                    <a:pt x="45635" y="253924"/>
                  </a:lnTo>
                  <a:lnTo>
                    <a:pt x="47187" y="251790"/>
                  </a:lnTo>
                  <a:lnTo>
                    <a:pt x="48742" y="249656"/>
                  </a:lnTo>
                  <a:lnTo>
                    <a:pt x="50300" y="247522"/>
                  </a:lnTo>
                  <a:lnTo>
                    <a:pt x="51859" y="245388"/>
                  </a:lnTo>
                  <a:lnTo>
                    <a:pt x="53418" y="243254"/>
                  </a:lnTo>
                  <a:lnTo>
                    <a:pt x="54975" y="241121"/>
                  </a:lnTo>
                  <a:lnTo>
                    <a:pt x="56531" y="238987"/>
                  </a:lnTo>
                  <a:lnTo>
                    <a:pt x="58083" y="236853"/>
                  </a:lnTo>
                  <a:lnTo>
                    <a:pt x="59628" y="234719"/>
                  </a:lnTo>
                  <a:lnTo>
                    <a:pt x="61169" y="232585"/>
                  </a:lnTo>
                  <a:lnTo>
                    <a:pt x="62700" y="230452"/>
                  </a:lnTo>
                  <a:lnTo>
                    <a:pt x="64223" y="228318"/>
                  </a:lnTo>
                  <a:lnTo>
                    <a:pt x="65739" y="226184"/>
                  </a:lnTo>
                  <a:lnTo>
                    <a:pt x="67239" y="224050"/>
                  </a:lnTo>
                  <a:lnTo>
                    <a:pt x="68731" y="221916"/>
                  </a:lnTo>
                  <a:lnTo>
                    <a:pt x="70207" y="219783"/>
                  </a:lnTo>
                  <a:lnTo>
                    <a:pt x="71669" y="217649"/>
                  </a:lnTo>
                  <a:lnTo>
                    <a:pt x="73120" y="215515"/>
                  </a:lnTo>
                  <a:lnTo>
                    <a:pt x="74546" y="213381"/>
                  </a:lnTo>
                  <a:lnTo>
                    <a:pt x="75962" y="211247"/>
                  </a:lnTo>
                  <a:lnTo>
                    <a:pt x="77357" y="209113"/>
                  </a:lnTo>
                  <a:lnTo>
                    <a:pt x="78731" y="206980"/>
                  </a:lnTo>
                  <a:lnTo>
                    <a:pt x="80094" y="204846"/>
                  </a:lnTo>
                  <a:lnTo>
                    <a:pt x="81423" y="202712"/>
                  </a:lnTo>
                  <a:lnTo>
                    <a:pt x="82739" y="200578"/>
                  </a:lnTo>
                  <a:lnTo>
                    <a:pt x="84032" y="198444"/>
                  </a:lnTo>
                  <a:lnTo>
                    <a:pt x="85297" y="196311"/>
                  </a:lnTo>
                  <a:lnTo>
                    <a:pt x="86549" y="194177"/>
                  </a:lnTo>
                  <a:lnTo>
                    <a:pt x="87765" y="192043"/>
                  </a:lnTo>
                  <a:lnTo>
                    <a:pt x="88963" y="189909"/>
                  </a:lnTo>
                  <a:lnTo>
                    <a:pt x="90139" y="187775"/>
                  </a:lnTo>
                  <a:lnTo>
                    <a:pt x="91279" y="185641"/>
                  </a:lnTo>
                  <a:lnTo>
                    <a:pt x="92405" y="183508"/>
                  </a:lnTo>
                  <a:lnTo>
                    <a:pt x="93497" y="181374"/>
                  </a:lnTo>
                  <a:lnTo>
                    <a:pt x="94563" y="179240"/>
                  </a:lnTo>
                  <a:lnTo>
                    <a:pt x="95612" y="177106"/>
                  </a:lnTo>
                  <a:lnTo>
                    <a:pt x="96619" y="174972"/>
                  </a:lnTo>
                  <a:lnTo>
                    <a:pt x="97609" y="172839"/>
                  </a:lnTo>
                  <a:lnTo>
                    <a:pt x="98570" y="170705"/>
                  </a:lnTo>
                  <a:lnTo>
                    <a:pt x="99500" y="168571"/>
                  </a:lnTo>
                  <a:lnTo>
                    <a:pt x="100415" y="166437"/>
                  </a:lnTo>
                  <a:lnTo>
                    <a:pt x="101287" y="164303"/>
                  </a:lnTo>
                  <a:lnTo>
                    <a:pt x="102141" y="162169"/>
                  </a:lnTo>
                  <a:lnTo>
                    <a:pt x="102969" y="160036"/>
                  </a:lnTo>
                  <a:lnTo>
                    <a:pt x="103765" y="157902"/>
                  </a:lnTo>
                  <a:lnTo>
                    <a:pt x="104544" y="155768"/>
                  </a:lnTo>
                  <a:lnTo>
                    <a:pt x="105287" y="153634"/>
                  </a:lnTo>
                  <a:lnTo>
                    <a:pt x="106009" y="151500"/>
                  </a:lnTo>
                  <a:lnTo>
                    <a:pt x="106710" y="149367"/>
                  </a:lnTo>
                  <a:lnTo>
                    <a:pt x="107377" y="147233"/>
                  </a:lnTo>
                  <a:lnTo>
                    <a:pt x="108029" y="145099"/>
                  </a:lnTo>
                  <a:lnTo>
                    <a:pt x="108652" y="142965"/>
                  </a:lnTo>
                  <a:lnTo>
                    <a:pt x="109252" y="140831"/>
                  </a:lnTo>
                  <a:lnTo>
                    <a:pt x="109836" y="138698"/>
                  </a:lnTo>
                  <a:lnTo>
                    <a:pt x="110387" y="136564"/>
                  </a:lnTo>
                  <a:lnTo>
                    <a:pt x="110925" y="134430"/>
                  </a:lnTo>
                  <a:lnTo>
                    <a:pt x="111440" y="132296"/>
                  </a:lnTo>
                  <a:lnTo>
                    <a:pt x="111933" y="130162"/>
                  </a:lnTo>
                  <a:lnTo>
                    <a:pt x="112415" y="128028"/>
                  </a:lnTo>
                  <a:lnTo>
                    <a:pt x="112867" y="125895"/>
                  </a:lnTo>
                  <a:lnTo>
                    <a:pt x="113309" y="123761"/>
                  </a:lnTo>
                  <a:lnTo>
                    <a:pt x="113734" y="121627"/>
                  </a:lnTo>
                  <a:lnTo>
                    <a:pt x="114139" y="119493"/>
                  </a:lnTo>
                  <a:lnTo>
                    <a:pt x="114535" y="117359"/>
                  </a:lnTo>
                  <a:lnTo>
                    <a:pt x="114911" y="115226"/>
                  </a:lnTo>
                  <a:lnTo>
                    <a:pt x="115277" y="113092"/>
                  </a:lnTo>
                  <a:lnTo>
                    <a:pt x="115632" y="110958"/>
                  </a:lnTo>
                  <a:lnTo>
                    <a:pt x="115971" y="108824"/>
                  </a:lnTo>
                  <a:lnTo>
                    <a:pt x="116304" y="106690"/>
                  </a:lnTo>
                  <a:lnTo>
                    <a:pt x="116625" y="104556"/>
                  </a:lnTo>
                  <a:lnTo>
                    <a:pt x="116938" y="102423"/>
                  </a:lnTo>
                  <a:lnTo>
                    <a:pt x="117245" y="100289"/>
                  </a:lnTo>
                  <a:lnTo>
                    <a:pt x="117541" y="98155"/>
                  </a:lnTo>
                  <a:lnTo>
                    <a:pt x="117835" y="96021"/>
                  </a:lnTo>
                  <a:lnTo>
                    <a:pt x="118122" y="93887"/>
                  </a:lnTo>
                  <a:lnTo>
                    <a:pt x="118406" y="91754"/>
                  </a:lnTo>
                  <a:lnTo>
                    <a:pt x="118687" y="89620"/>
                  </a:lnTo>
                  <a:lnTo>
                    <a:pt x="118965" y="87486"/>
                  </a:lnTo>
                  <a:lnTo>
                    <a:pt x="119242" y="85352"/>
                  </a:lnTo>
                  <a:lnTo>
                    <a:pt x="119518" y="83218"/>
                  </a:lnTo>
                  <a:lnTo>
                    <a:pt x="119795" y="81084"/>
                  </a:lnTo>
                  <a:lnTo>
                    <a:pt x="120073" y="78951"/>
                  </a:lnTo>
                  <a:lnTo>
                    <a:pt x="120354" y="76817"/>
                  </a:lnTo>
                  <a:lnTo>
                    <a:pt x="120637" y="74683"/>
                  </a:lnTo>
                  <a:lnTo>
                    <a:pt x="120923" y="72549"/>
                  </a:lnTo>
                  <a:lnTo>
                    <a:pt x="121215" y="70415"/>
                  </a:lnTo>
                  <a:lnTo>
                    <a:pt x="121510" y="68282"/>
                  </a:lnTo>
                  <a:lnTo>
                    <a:pt x="121812" y="66148"/>
                  </a:lnTo>
                  <a:lnTo>
                    <a:pt x="122121" y="64014"/>
                  </a:lnTo>
                  <a:lnTo>
                    <a:pt x="122435" y="61880"/>
                  </a:lnTo>
                  <a:lnTo>
                    <a:pt x="122760" y="59746"/>
                  </a:lnTo>
                  <a:lnTo>
                    <a:pt x="123091" y="57613"/>
                  </a:lnTo>
                  <a:lnTo>
                    <a:pt x="123431" y="55479"/>
                  </a:lnTo>
                  <a:lnTo>
                    <a:pt x="123782" y="53345"/>
                  </a:lnTo>
                  <a:lnTo>
                    <a:pt x="124139" y="51211"/>
                  </a:lnTo>
                  <a:lnTo>
                    <a:pt x="124512" y="49077"/>
                  </a:lnTo>
                  <a:lnTo>
                    <a:pt x="124892" y="46943"/>
                  </a:lnTo>
                  <a:lnTo>
                    <a:pt x="125283" y="44810"/>
                  </a:lnTo>
                  <a:lnTo>
                    <a:pt x="125688" y="42676"/>
                  </a:lnTo>
                  <a:lnTo>
                    <a:pt x="126101" y="40542"/>
                  </a:lnTo>
                  <a:lnTo>
                    <a:pt x="126530" y="38408"/>
                  </a:lnTo>
                  <a:lnTo>
                    <a:pt x="126969" y="36274"/>
                  </a:lnTo>
                  <a:lnTo>
                    <a:pt x="127419" y="34141"/>
                  </a:lnTo>
                  <a:lnTo>
                    <a:pt x="127886" y="32007"/>
                  </a:lnTo>
                  <a:lnTo>
                    <a:pt x="128361" y="29873"/>
                  </a:lnTo>
                  <a:lnTo>
                    <a:pt x="128852" y="27739"/>
                  </a:lnTo>
                  <a:lnTo>
                    <a:pt x="129356" y="25605"/>
                  </a:lnTo>
                  <a:lnTo>
                    <a:pt x="129868" y="23471"/>
                  </a:lnTo>
                  <a:lnTo>
                    <a:pt x="130401" y="21338"/>
                  </a:lnTo>
                  <a:lnTo>
                    <a:pt x="130941" y="19204"/>
                  </a:lnTo>
                  <a:lnTo>
                    <a:pt x="131495" y="17070"/>
                  </a:lnTo>
                  <a:lnTo>
                    <a:pt x="132064" y="14936"/>
                  </a:lnTo>
                  <a:lnTo>
                    <a:pt x="132640" y="12802"/>
                  </a:lnTo>
                  <a:lnTo>
                    <a:pt x="133235" y="10669"/>
                  </a:lnTo>
                  <a:lnTo>
                    <a:pt x="133838" y="8535"/>
                  </a:lnTo>
                  <a:lnTo>
                    <a:pt x="134452" y="6401"/>
                  </a:lnTo>
                  <a:lnTo>
                    <a:pt x="135081" y="4267"/>
                  </a:lnTo>
                  <a:lnTo>
                    <a:pt x="135717" y="2133"/>
                  </a:lnTo>
                  <a:lnTo>
                    <a:pt x="136368" y="0"/>
                  </a:lnTo>
                  <a:lnTo>
                    <a:pt x="236571" y="0"/>
                  </a:lnTo>
                  <a:lnTo>
                    <a:pt x="237221" y="2133"/>
                  </a:lnTo>
                  <a:lnTo>
                    <a:pt x="237857" y="4267"/>
                  </a:lnTo>
                  <a:lnTo>
                    <a:pt x="238486" y="6401"/>
                  </a:lnTo>
                  <a:lnTo>
                    <a:pt x="239100" y="8535"/>
                  </a:lnTo>
                  <a:lnTo>
                    <a:pt x="239704" y="10669"/>
                  </a:lnTo>
                  <a:lnTo>
                    <a:pt x="240298" y="12802"/>
                  </a:lnTo>
                  <a:lnTo>
                    <a:pt x="240874" y="14936"/>
                  </a:lnTo>
                  <a:lnTo>
                    <a:pt x="241443" y="17070"/>
                  </a:lnTo>
                  <a:lnTo>
                    <a:pt x="241997" y="19204"/>
                  </a:lnTo>
                  <a:lnTo>
                    <a:pt x="242537" y="21338"/>
                  </a:lnTo>
                  <a:lnTo>
                    <a:pt x="243070" y="23471"/>
                  </a:lnTo>
                  <a:lnTo>
                    <a:pt x="243582" y="25605"/>
                  </a:lnTo>
                  <a:lnTo>
                    <a:pt x="244086" y="27739"/>
                  </a:lnTo>
                  <a:lnTo>
                    <a:pt x="244577" y="29873"/>
                  </a:lnTo>
                  <a:lnTo>
                    <a:pt x="245052" y="32007"/>
                  </a:lnTo>
                  <a:lnTo>
                    <a:pt x="245520" y="34141"/>
                  </a:lnTo>
                  <a:lnTo>
                    <a:pt x="245969" y="36274"/>
                  </a:lnTo>
                  <a:lnTo>
                    <a:pt x="246409" y="38408"/>
                  </a:lnTo>
                  <a:lnTo>
                    <a:pt x="246838" y="40542"/>
                  </a:lnTo>
                  <a:lnTo>
                    <a:pt x="247250" y="42676"/>
                  </a:lnTo>
                  <a:lnTo>
                    <a:pt x="247656" y="44810"/>
                  </a:lnTo>
                  <a:lnTo>
                    <a:pt x="248046" y="46943"/>
                  </a:lnTo>
                  <a:lnTo>
                    <a:pt x="248426" y="49077"/>
                  </a:lnTo>
                  <a:lnTo>
                    <a:pt x="248799" y="51211"/>
                  </a:lnTo>
                  <a:lnTo>
                    <a:pt x="249156" y="53345"/>
                  </a:lnTo>
                  <a:lnTo>
                    <a:pt x="249507" y="55479"/>
                  </a:lnTo>
                  <a:lnTo>
                    <a:pt x="249847" y="57613"/>
                  </a:lnTo>
                  <a:lnTo>
                    <a:pt x="250178" y="59746"/>
                  </a:lnTo>
                  <a:lnTo>
                    <a:pt x="250504" y="61880"/>
                  </a:lnTo>
                  <a:lnTo>
                    <a:pt x="250817" y="64014"/>
                  </a:lnTo>
                  <a:lnTo>
                    <a:pt x="251126" y="66148"/>
                  </a:lnTo>
                  <a:lnTo>
                    <a:pt x="251428" y="68282"/>
                  </a:lnTo>
                  <a:lnTo>
                    <a:pt x="251723" y="70415"/>
                  </a:lnTo>
                  <a:lnTo>
                    <a:pt x="252016" y="72549"/>
                  </a:lnTo>
                  <a:lnTo>
                    <a:pt x="252301" y="74683"/>
                  </a:lnTo>
                  <a:lnTo>
                    <a:pt x="252585" y="76817"/>
                  </a:lnTo>
                  <a:lnTo>
                    <a:pt x="252865" y="78951"/>
                  </a:lnTo>
                  <a:lnTo>
                    <a:pt x="253143" y="81084"/>
                  </a:lnTo>
                  <a:lnTo>
                    <a:pt x="253420" y="83218"/>
                  </a:lnTo>
                  <a:lnTo>
                    <a:pt x="253696" y="85352"/>
                  </a:lnTo>
                  <a:lnTo>
                    <a:pt x="253974" y="87486"/>
                  </a:lnTo>
                  <a:lnTo>
                    <a:pt x="254251" y="89620"/>
                  </a:lnTo>
                  <a:lnTo>
                    <a:pt x="254533" y="91754"/>
                  </a:lnTo>
                  <a:lnTo>
                    <a:pt x="254816" y="93887"/>
                  </a:lnTo>
                  <a:lnTo>
                    <a:pt x="255103" y="96021"/>
                  </a:lnTo>
                  <a:lnTo>
                    <a:pt x="255397" y="98155"/>
                  </a:lnTo>
                  <a:lnTo>
                    <a:pt x="255693" y="100289"/>
                  </a:lnTo>
                  <a:lnTo>
                    <a:pt x="256001" y="102423"/>
                  </a:lnTo>
                  <a:lnTo>
                    <a:pt x="256313" y="104556"/>
                  </a:lnTo>
                  <a:lnTo>
                    <a:pt x="256634" y="106690"/>
                  </a:lnTo>
                  <a:lnTo>
                    <a:pt x="256967" y="108824"/>
                  </a:lnTo>
                  <a:lnTo>
                    <a:pt x="257306" y="110958"/>
                  </a:lnTo>
                  <a:lnTo>
                    <a:pt x="257661" y="113092"/>
                  </a:lnTo>
                  <a:lnTo>
                    <a:pt x="258027" y="115226"/>
                  </a:lnTo>
                  <a:lnTo>
                    <a:pt x="258403" y="117359"/>
                  </a:lnTo>
                  <a:lnTo>
                    <a:pt x="258799" y="119493"/>
                  </a:lnTo>
                  <a:lnTo>
                    <a:pt x="259204" y="121627"/>
                  </a:lnTo>
                  <a:lnTo>
                    <a:pt x="259629" y="123761"/>
                  </a:lnTo>
                  <a:lnTo>
                    <a:pt x="260071" y="125895"/>
                  </a:lnTo>
                  <a:lnTo>
                    <a:pt x="260524" y="128028"/>
                  </a:lnTo>
                  <a:lnTo>
                    <a:pt x="261005" y="130162"/>
                  </a:lnTo>
                  <a:lnTo>
                    <a:pt x="261498" y="132296"/>
                  </a:lnTo>
                  <a:lnTo>
                    <a:pt x="262013" y="134430"/>
                  </a:lnTo>
                  <a:lnTo>
                    <a:pt x="262551" y="136564"/>
                  </a:lnTo>
                  <a:lnTo>
                    <a:pt x="263102" y="138698"/>
                  </a:lnTo>
                  <a:lnTo>
                    <a:pt x="263686" y="140831"/>
                  </a:lnTo>
                  <a:lnTo>
                    <a:pt x="264287" y="142965"/>
                  </a:lnTo>
                  <a:lnTo>
                    <a:pt x="264909" y="145099"/>
                  </a:lnTo>
                  <a:lnTo>
                    <a:pt x="265561" y="147233"/>
                  </a:lnTo>
                  <a:lnTo>
                    <a:pt x="266228" y="149367"/>
                  </a:lnTo>
                  <a:lnTo>
                    <a:pt x="266929" y="151500"/>
                  </a:lnTo>
                  <a:lnTo>
                    <a:pt x="267651" y="153634"/>
                  </a:lnTo>
                  <a:lnTo>
                    <a:pt x="268394" y="155768"/>
                  </a:lnTo>
                  <a:lnTo>
                    <a:pt x="269174" y="157902"/>
                  </a:lnTo>
                  <a:lnTo>
                    <a:pt x="269969" y="160036"/>
                  </a:lnTo>
                  <a:lnTo>
                    <a:pt x="270797" y="162169"/>
                  </a:lnTo>
                  <a:lnTo>
                    <a:pt x="271652" y="164303"/>
                  </a:lnTo>
                  <a:lnTo>
                    <a:pt x="272523" y="166437"/>
                  </a:lnTo>
                  <a:lnTo>
                    <a:pt x="273438" y="168571"/>
                  </a:lnTo>
                  <a:lnTo>
                    <a:pt x="274368" y="170705"/>
                  </a:lnTo>
                  <a:lnTo>
                    <a:pt x="275329" y="172839"/>
                  </a:lnTo>
                  <a:lnTo>
                    <a:pt x="276320" y="174972"/>
                  </a:lnTo>
                  <a:lnTo>
                    <a:pt x="277327" y="177106"/>
                  </a:lnTo>
                  <a:lnTo>
                    <a:pt x="278375" y="179240"/>
                  </a:lnTo>
                  <a:lnTo>
                    <a:pt x="279442" y="181374"/>
                  </a:lnTo>
                  <a:lnTo>
                    <a:pt x="280533" y="183508"/>
                  </a:lnTo>
                  <a:lnTo>
                    <a:pt x="281659" y="185641"/>
                  </a:lnTo>
                  <a:lnTo>
                    <a:pt x="282799" y="187775"/>
                  </a:lnTo>
                  <a:lnTo>
                    <a:pt x="283976" y="189909"/>
                  </a:lnTo>
                  <a:lnTo>
                    <a:pt x="285173" y="192043"/>
                  </a:lnTo>
                  <a:lnTo>
                    <a:pt x="286390" y="194177"/>
                  </a:lnTo>
                  <a:lnTo>
                    <a:pt x="287641" y="196311"/>
                  </a:lnTo>
                  <a:lnTo>
                    <a:pt x="288906" y="198444"/>
                  </a:lnTo>
                  <a:lnTo>
                    <a:pt x="290200" y="200578"/>
                  </a:lnTo>
                  <a:lnTo>
                    <a:pt x="291515" y="202712"/>
                  </a:lnTo>
                  <a:lnTo>
                    <a:pt x="292845" y="204846"/>
                  </a:lnTo>
                  <a:lnTo>
                    <a:pt x="294207" y="206980"/>
                  </a:lnTo>
                  <a:lnTo>
                    <a:pt x="295581" y="209113"/>
                  </a:lnTo>
                  <a:lnTo>
                    <a:pt x="296976" y="211247"/>
                  </a:lnTo>
                  <a:lnTo>
                    <a:pt x="298392" y="213381"/>
                  </a:lnTo>
                  <a:lnTo>
                    <a:pt x="299818" y="215515"/>
                  </a:lnTo>
                  <a:lnTo>
                    <a:pt x="301269" y="217649"/>
                  </a:lnTo>
                  <a:lnTo>
                    <a:pt x="302731" y="219783"/>
                  </a:lnTo>
                  <a:lnTo>
                    <a:pt x="304207" y="221916"/>
                  </a:lnTo>
                  <a:lnTo>
                    <a:pt x="305699" y="224050"/>
                  </a:lnTo>
                  <a:lnTo>
                    <a:pt x="307199" y="226184"/>
                  </a:lnTo>
                  <a:lnTo>
                    <a:pt x="308715" y="228318"/>
                  </a:lnTo>
                  <a:lnTo>
                    <a:pt x="310238" y="230452"/>
                  </a:lnTo>
                  <a:lnTo>
                    <a:pt x="311769" y="232585"/>
                  </a:lnTo>
                  <a:lnTo>
                    <a:pt x="313311" y="234719"/>
                  </a:lnTo>
                  <a:lnTo>
                    <a:pt x="314856" y="236853"/>
                  </a:lnTo>
                  <a:lnTo>
                    <a:pt x="316408" y="238987"/>
                  </a:lnTo>
                  <a:lnTo>
                    <a:pt x="317963" y="241121"/>
                  </a:lnTo>
                  <a:lnTo>
                    <a:pt x="319520" y="243254"/>
                  </a:lnTo>
                  <a:lnTo>
                    <a:pt x="321079" y="245388"/>
                  </a:lnTo>
                  <a:lnTo>
                    <a:pt x="322638" y="247522"/>
                  </a:lnTo>
                  <a:lnTo>
                    <a:pt x="324196" y="249656"/>
                  </a:lnTo>
                  <a:lnTo>
                    <a:pt x="325751" y="251790"/>
                  </a:lnTo>
                  <a:lnTo>
                    <a:pt x="327303" y="253924"/>
                  </a:lnTo>
                  <a:lnTo>
                    <a:pt x="328847" y="256057"/>
                  </a:lnTo>
                  <a:lnTo>
                    <a:pt x="330386" y="258191"/>
                  </a:lnTo>
                  <a:lnTo>
                    <a:pt x="331919" y="260325"/>
                  </a:lnTo>
                  <a:lnTo>
                    <a:pt x="333438" y="262459"/>
                  </a:lnTo>
                  <a:lnTo>
                    <a:pt x="334951" y="264593"/>
                  </a:lnTo>
                  <a:lnTo>
                    <a:pt x="336448" y="266726"/>
                  </a:lnTo>
                  <a:lnTo>
                    <a:pt x="337933" y="268860"/>
                  </a:lnTo>
                  <a:lnTo>
                    <a:pt x="339407" y="270994"/>
                  </a:lnTo>
                  <a:lnTo>
                    <a:pt x="340857" y="273128"/>
                  </a:lnTo>
                  <a:lnTo>
                    <a:pt x="342297" y="275262"/>
                  </a:lnTo>
                  <a:lnTo>
                    <a:pt x="343715" y="277396"/>
                  </a:lnTo>
                  <a:lnTo>
                    <a:pt x="345111" y="279529"/>
                  </a:lnTo>
                  <a:lnTo>
                    <a:pt x="346495" y="281663"/>
                  </a:lnTo>
                  <a:lnTo>
                    <a:pt x="347842" y="283797"/>
                  </a:lnTo>
                  <a:lnTo>
                    <a:pt x="349175" y="285931"/>
                  </a:lnTo>
                  <a:lnTo>
                    <a:pt x="350481" y="288065"/>
                  </a:lnTo>
                  <a:lnTo>
                    <a:pt x="351757" y="290198"/>
                  </a:lnTo>
                  <a:lnTo>
                    <a:pt x="353016" y="292332"/>
                  </a:lnTo>
                  <a:lnTo>
                    <a:pt x="354232" y="294466"/>
                  </a:lnTo>
                  <a:lnTo>
                    <a:pt x="355427" y="296600"/>
                  </a:lnTo>
                  <a:lnTo>
                    <a:pt x="356593" y="298734"/>
                  </a:lnTo>
                  <a:lnTo>
                    <a:pt x="357717" y="300868"/>
                  </a:lnTo>
                  <a:lnTo>
                    <a:pt x="358821" y="303001"/>
                  </a:lnTo>
                  <a:lnTo>
                    <a:pt x="359879" y="305135"/>
                  </a:lnTo>
                  <a:lnTo>
                    <a:pt x="360906" y="307269"/>
                  </a:lnTo>
                  <a:lnTo>
                    <a:pt x="361906" y="309403"/>
                  </a:lnTo>
                  <a:lnTo>
                    <a:pt x="362850" y="311537"/>
                  </a:lnTo>
                  <a:lnTo>
                    <a:pt x="363772" y="313670"/>
                  </a:lnTo>
                  <a:lnTo>
                    <a:pt x="364647" y="315804"/>
                  </a:lnTo>
                  <a:lnTo>
                    <a:pt x="365481" y="317938"/>
                  </a:lnTo>
                  <a:lnTo>
                    <a:pt x="366291" y="320072"/>
                  </a:lnTo>
                  <a:lnTo>
                    <a:pt x="367033" y="322206"/>
                  </a:lnTo>
                  <a:lnTo>
                    <a:pt x="367749" y="324339"/>
                  </a:lnTo>
                  <a:lnTo>
                    <a:pt x="368420" y="326473"/>
                  </a:lnTo>
                  <a:lnTo>
                    <a:pt x="369040" y="328607"/>
                  </a:lnTo>
                  <a:lnTo>
                    <a:pt x="369633" y="330741"/>
                  </a:lnTo>
                  <a:lnTo>
                    <a:pt x="370159" y="332875"/>
                  </a:lnTo>
                  <a:lnTo>
                    <a:pt x="370650" y="335009"/>
                  </a:lnTo>
                  <a:lnTo>
                    <a:pt x="371101" y="337142"/>
                  </a:lnTo>
                  <a:lnTo>
                    <a:pt x="371489" y="339276"/>
                  </a:lnTo>
                  <a:lnTo>
                    <a:pt x="371849" y="341410"/>
                  </a:lnTo>
                  <a:lnTo>
                    <a:pt x="372145" y="343544"/>
                  </a:lnTo>
                  <a:lnTo>
                    <a:pt x="372398" y="345678"/>
                  </a:lnTo>
                  <a:lnTo>
                    <a:pt x="372616" y="347811"/>
                  </a:lnTo>
                  <a:lnTo>
                    <a:pt x="372761" y="349945"/>
                  </a:lnTo>
                  <a:lnTo>
                    <a:pt x="372876" y="352079"/>
                  </a:lnTo>
                  <a:lnTo>
                    <a:pt x="372933" y="354213"/>
                  </a:lnTo>
                  <a:lnTo>
                    <a:pt x="372939" y="356347"/>
                  </a:lnTo>
                  <a:lnTo>
                    <a:pt x="372915" y="358481"/>
                  </a:lnTo>
                  <a:lnTo>
                    <a:pt x="372810" y="360614"/>
                  </a:lnTo>
                  <a:lnTo>
                    <a:pt x="372675" y="362748"/>
                  </a:lnTo>
                  <a:lnTo>
                    <a:pt x="372489" y="364882"/>
                  </a:lnTo>
                  <a:lnTo>
                    <a:pt x="372244" y="367016"/>
                  </a:lnTo>
                  <a:lnTo>
                    <a:pt x="371968" y="369150"/>
                  </a:lnTo>
                  <a:lnTo>
                    <a:pt x="371621" y="371283"/>
                  </a:lnTo>
                  <a:lnTo>
                    <a:pt x="371235" y="373417"/>
                  </a:lnTo>
                  <a:lnTo>
                    <a:pt x="370807" y="375551"/>
                  </a:lnTo>
                  <a:lnTo>
                    <a:pt x="370313" y="377685"/>
                  </a:lnTo>
                  <a:lnTo>
                    <a:pt x="369790" y="379819"/>
                  </a:lnTo>
                  <a:lnTo>
                    <a:pt x="369204" y="381952"/>
                  </a:lnTo>
                  <a:lnTo>
                    <a:pt x="368574" y="384086"/>
                  </a:lnTo>
                  <a:lnTo>
                    <a:pt x="367911" y="386220"/>
                  </a:lnTo>
                  <a:lnTo>
                    <a:pt x="367177" y="388354"/>
                  </a:lnTo>
                  <a:lnTo>
                    <a:pt x="366415" y="390488"/>
                  </a:lnTo>
                  <a:lnTo>
                    <a:pt x="365601" y="392622"/>
                  </a:lnTo>
                  <a:lnTo>
                    <a:pt x="364739" y="394755"/>
                  </a:lnTo>
                  <a:lnTo>
                    <a:pt x="363851" y="396889"/>
                  </a:lnTo>
                  <a:lnTo>
                    <a:pt x="362893" y="399023"/>
                  </a:lnTo>
                  <a:lnTo>
                    <a:pt x="361908" y="401157"/>
                  </a:lnTo>
                  <a:lnTo>
                    <a:pt x="360882" y="403291"/>
                  </a:lnTo>
                  <a:lnTo>
                    <a:pt x="359805" y="405424"/>
                  </a:lnTo>
                  <a:lnTo>
                    <a:pt x="358705" y="407558"/>
                  </a:lnTo>
                  <a:lnTo>
                    <a:pt x="357548" y="409692"/>
                  </a:lnTo>
                  <a:lnTo>
                    <a:pt x="356362" y="411826"/>
                  </a:lnTo>
                  <a:lnTo>
                    <a:pt x="355144" y="413960"/>
                  </a:lnTo>
                  <a:lnTo>
                    <a:pt x="353877" y="416094"/>
                  </a:lnTo>
                  <a:lnTo>
                    <a:pt x="352590" y="418227"/>
                  </a:lnTo>
                  <a:lnTo>
                    <a:pt x="351258" y="420361"/>
                  </a:lnTo>
                  <a:lnTo>
                    <a:pt x="349897" y="422495"/>
                  </a:lnTo>
                  <a:lnTo>
                    <a:pt x="348514" y="424629"/>
                  </a:lnTo>
                  <a:lnTo>
                    <a:pt x="347085" y="426763"/>
                  </a:lnTo>
                  <a:lnTo>
                    <a:pt x="345639" y="428896"/>
                  </a:lnTo>
                  <a:lnTo>
                    <a:pt x="344161" y="431030"/>
                  </a:lnTo>
                  <a:lnTo>
                    <a:pt x="342656" y="433164"/>
                  </a:lnTo>
                  <a:lnTo>
                    <a:pt x="341136" y="435298"/>
                  </a:lnTo>
                  <a:lnTo>
                    <a:pt x="339579" y="437432"/>
                  </a:lnTo>
                  <a:lnTo>
                    <a:pt x="338008" y="439566"/>
                  </a:lnTo>
                  <a:lnTo>
                    <a:pt x="336417" y="441699"/>
                  </a:lnTo>
                  <a:lnTo>
                    <a:pt x="334802" y="443833"/>
                  </a:lnTo>
                  <a:lnTo>
                    <a:pt x="333177" y="445967"/>
                  </a:lnTo>
                  <a:lnTo>
                    <a:pt x="331528" y="448101"/>
                  </a:lnTo>
                  <a:lnTo>
                    <a:pt x="329869" y="450235"/>
                  </a:lnTo>
                  <a:lnTo>
                    <a:pt x="328197" y="452368"/>
                  </a:lnTo>
                  <a:lnTo>
                    <a:pt x="326510" y="454502"/>
                  </a:lnTo>
                  <a:lnTo>
                    <a:pt x="324817" y="456636"/>
                  </a:lnTo>
                  <a:lnTo>
                    <a:pt x="323112" y="458770"/>
                  </a:lnTo>
                  <a:lnTo>
                    <a:pt x="321401" y="460904"/>
                  </a:lnTo>
                  <a:lnTo>
                    <a:pt x="319686" y="463037"/>
                  </a:lnTo>
                  <a:lnTo>
                    <a:pt x="317964" y="465171"/>
                  </a:lnTo>
                  <a:lnTo>
                    <a:pt x="316240" y="467305"/>
                  </a:lnTo>
                  <a:lnTo>
                    <a:pt x="314515" y="469439"/>
                  </a:lnTo>
                  <a:lnTo>
                    <a:pt x="312789" y="471573"/>
                  </a:lnTo>
                  <a:lnTo>
                    <a:pt x="311065" y="473707"/>
                  </a:lnTo>
                  <a:lnTo>
                    <a:pt x="309344" y="475840"/>
                  </a:lnTo>
                  <a:lnTo>
                    <a:pt x="307627" y="477974"/>
                  </a:lnTo>
                  <a:lnTo>
                    <a:pt x="305915" y="480108"/>
                  </a:lnTo>
                  <a:lnTo>
                    <a:pt x="304212" y="482242"/>
                  </a:lnTo>
                  <a:lnTo>
                    <a:pt x="302513" y="484376"/>
                  </a:lnTo>
                  <a:lnTo>
                    <a:pt x="300828" y="486509"/>
                  </a:lnTo>
                  <a:lnTo>
                    <a:pt x="299152" y="488643"/>
                  </a:lnTo>
                  <a:lnTo>
                    <a:pt x="297485" y="490777"/>
                  </a:lnTo>
                  <a:lnTo>
                    <a:pt x="295836" y="492911"/>
                  </a:lnTo>
                  <a:lnTo>
                    <a:pt x="294196" y="495045"/>
                  </a:lnTo>
                  <a:lnTo>
                    <a:pt x="292575" y="497179"/>
                  </a:lnTo>
                  <a:lnTo>
                    <a:pt x="290970" y="499312"/>
                  </a:lnTo>
                  <a:lnTo>
                    <a:pt x="289376" y="501446"/>
                  </a:lnTo>
                  <a:lnTo>
                    <a:pt x="287810" y="503580"/>
                  </a:lnTo>
                  <a:lnTo>
                    <a:pt x="286257" y="505714"/>
                  </a:lnTo>
                  <a:lnTo>
                    <a:pt x="284725" y="507848"/>
                  </a:lnTo>
                  <a:lnTo>
                    <a:pt x="283217" y="509981"/>
                  </a:lnTo>
                  <a:lnTo>
                    <a:pt x="281722" y="512115"/>
                  </a:lnTo>
                  <a:lnTo>
                    <a:pt x="280262" y="514249"/>
                  </a:lnTo>
                  <a:lnTo>
                    <a:pt x="278817" y="516383"/>
                  </a:lnTo>
                  <a:lnTo>
                    <a:pt x="277395" y="518517"/>
                  </a:lnTo>
                  <a:lnTo>
                    <a:pt x="276005" y="520651"/>
                  </a:lnTo>
                  <a:lnTo>
                    <a:pt x="274629" y="522784"/>
                  </a:lnTo>
                  <a:lnTo>
                    <a:pt x="273289" y="524918"/>
                  </a:lnTo>
                  <a:lnTo>
                    <a:pt x="271970" y="527052"/>
                  </a:lnTo>
                  <a:lnTo>
                    <a:pt x="270673" y="529186"/>
                  </a:lnTo>
                  <a:lnTo>
                    <a:pt x="269413" y="531320"/>
                  </a:lnTo>
                  <a:lnTo>
                    <a:pt x="268170" y="533453"/>
                  </a:lnTo>
                  <a:lnTo>
                    <a:pt x="266961" y="535587"/>
                  </a:lnTo>
                  <a:lnTo>
                    <a:pt x="265778" y="537721"/>
                  </a:lnTo>
                  <a:lnTo>
                    <a:pt x="264614" y="539855"/>
                  </a:lnTo>
                  <a:lnTo>
                    <a:pt x="263494" y="541989"/>
                  </a:lnTo>
                  <a:lnTo>
                    <a:pt x="262390" y="544122"/>
                  </a:lnTo>
                  <a:lnTo>
                    <a:pt x="261318" y="546256"/>
                  </a:lnTo>
                  <a:lnTo>
                    <a:pt x="260276" y="548390"/>
                  </a:lnTo>
                  <a:lnTo>
                    <a:pt x="259251" y="550524"/>
                  </a:lnTo>
                  <a:lnTo>
                    <a:pt x="258270" y="552658"/>
                  </a:lnTo>
                  <a:lnTo>
                    <a:pt x="257307" y="554792"/>
                  </a:lnTo>
                  <a:lnTo>
                    <a:pt x="256371" y="556925"/>
                  </a:lnTo>
                  <a:lnTo>
                    <a:pt x="255469" y="559059"/>
                  </a:lnTo>
                  <a:lnTo>
                    <a:pt x="254584" y="561193"/>
                  </a:lnTo>
                  <a:lnTo>
                    <a:pt x="253736" y="563327"/>
                  </a:lnTo>
                  <a:lnTo>
                    <a:pt x="252910" y="565461"/>
                  </a:lnTo>
                  <a:lnTo>
                    <a:pt x="252105" y="567594"/>
                  </a:lnTo>
                  <a:lnTo>
                    <a:pt x="251337" y="569728"/>
                  </a:lnTo>
                  <a:lnTo>
                    <a:pt x="250584" y="571862"/>
                  </a:lnTo>
                  <a:lnTo>
                    <a:pt x="249863" y="573996"/>
                  </a:lnTo>
                  <a:lnTo>
                    <a:pt x="249165" y="576130"/>
                  </a:lnTo>
                  <a:lnTo>
                    <a:pt x="248483" y="578264"/>
                  </a:lnTo>
                  <a:lnTo>
                    <a:pt x="247838" y="580397"/>
                  </a:lnTo>
                  <a:lnTo>
                    <a:pt x="247207" y="582531"/>
                  </a:lnTo>
                  <a:lnTo>
                    <a:pt x="246601" y="584665"/>
                  </a:lnTo>
                  <a:lnTo>
                    <a:pt x="246019" y="586799"/>
                  </a:lnTo>
                  <a:lnTo>
                    <a:pt x="245450" y="588933"/>
                  </a:lnTo>
                  <a:lnTo>
                    <a:pt x="244913" y="591066"/>
                  </a:lnTo>
                  <a:lnTo>
                    <a:pt x="244390" y="593200"/>
                  </a:lnTo>
                  <a:lnTo>
                    <a:pt x="243885" y="595334"/>
                  </a:lnTo>
                  <a:lnTo>
                    <a:pt x="243404" y="597468"/>
                  </a:lnTo>
                  <a:lnTo>
                    <a:pt x="242935" y="599602"/>
                  </a:lnTo>
                  <a:lnTo>
                    <a:pt x="242489" y="601736"/>
                  </a:lnTo>
                  <a:lnTo>
                    <a:pt x="242058" y="603869"/>
                  </a:lnTo>
                  <a:lnTo>
                    <a:pt x="241640" y="606003"/>
                  </a:lnTo>
                  <a:lnTo>
                    <a:pt x="241244" y="608137"/>
                  </a:lnTo>
                  <a:lnTo>
                    <a:pt x="240857" y="610271"/>
                  </a:lnTo>
                  <a:lnTo>
                    <a:pt x="240487" y="612405"/>
                  </a:lnTo>
                  <a:lnTo>
                    <a:pt x="240131" y="614538"/>
                  </a:lnTo>
                  <a:lnTo>
                    <a:pt x="239783" y="616672"/>
                  </a:lnTo>
                  <a:lnTo>
                    <a:pt x="239454" y="618806"/>
                  </a:lnTo>
                  <a:lnTo>
                    <a:pt x="239133" y="620940"/>
                  </a:lnTo>
                  <a:lnTo>
                    <a:pt x="238823" y="623074"/>
                  </a:lnTo>
                  <a:lnTo>
                    <a:pt x="238524" y="625207"/>
                  </a:lnTo>
                  <a:lnTo>
                    <a:pt x="238231" y="627341"/>
                  </a:lnTo>
                  <a:lnTo>
                    <a:pt x="237952" y="629475"/>
                  </a:lnTo>
                  <a:lnTo>
                    <a:pt x="237678" y="631609"/>
                  </a:lnTo>
                  <a:lnTo>
                    <a:pt x="237412" y="633743"/>
                  </a:lnTo>
                  <a:lnTo>
                    <a:pt x="237154" y="635877"/>
                  </a:lnTo>
                  <a:lnTo>
                    <a:pt x="236900" y="638010"/>
                  </a:lnTo>
                  <a:lnTo>
                    <a:pt x="236654" y="640144"/>
                  </a:lnTo>
                  <a:lnTo>
                    <a:pt x="236413" y="642278"/>
                  </a:lnTo>
                  <a:lnTo>
                    <a:pt x="236175" y="644412"/>
                  </a:lnTo>
                  <a:lnTo>
                    <a:pt x="235942" y="646546"/>
                  </a:lnTo>
                  <a:lnTo>
                    <a:pt x="235712" y="648679"/>
                  </a:lnTo>
                  <a:lnTo>
                    <a:pt x="235485" y="650813"/>
                  </a:lnTo>
                  <a:lnTo>
                    <a:pt x="235260" y="652947"/>
                  </a:lnTo>
                  <a:lnTo>
                    <a:pt x="235036" y="655081"/>
                  </a:lnTo>
                  <a:lnTo>
                    <a:pt x="234815" y="657215"/>
                  </a:lnTo>
                  <a:lnTo>
                    <a:pt x="234593" y="659349"/>
                  </a:lnTo>
                  <a:lnTo>
                    <a:pt x="234373" y="661482"/>
                  </a:lnTo>
                  <a:lnTo>
                    <a:pt x="234152" y="663616"/>
                  </a:lnTo>
                  <a:lnTo>
                    <a:pt x="233930" y="665750"/>
                  </a:lnTo>
                  <a:lnTo>
                    <a:pt x="233708" y="667884"/>
                  </a:lnTo>
                  <a:lnTo>
                    <a:pt x="233484" y="670018"/>
                  </a:lnTo>
                  <a:lnTo>
                    <a:pt x="233258" y="672151"/>
                  </a:lnTo>
                  <a:lnTo>
                    <a:pt x="233030" y="674285"/>
                  </a:lnTo>
                  <a:lnTo>
                    <a:pt x="232800" y="676419"/>
                  </a:lnTo>
                  <a:lnTo>
                    <a:pt x="232567" y="678553"/>
                  </a:lnTo>
                  <a:lnTo>
                    <a:pt x="232330" y="680687"/>
                  </a:lnTo>
                  <a:lnTo>
                    <a:pt x="232091" y="682820"/>
                  </a:lnTo>
                  <a:lnTo>
                    <a:pt x="231847" y="684954"/>
                  </a:lnTo>
                  <a:lnTo>
                    <a:pt x="231600" y="687088"/>
                  </a:lnTo>
                  <a:lnTo>
                    <a:pt x="231348" y="689222"/>
                  </a:lnTo>
                  <a:lnTo>
                    <a:pt x="231092" y="691356"/>
                  </a:lnTo>
                  <a:lnTo>
                    <a:pt x="230833" y="693490"/>
                  </a:lnTo>
                  <a:lnTo>
                    <a:pt x="230566" y="695623"/>
                  </a:lnTo>
                  <a:lnTo>
                    <a:pt x="230297" y="697757"/>
                  </a:lnTo>
                  <a:lnTo>
                    <a:pt x="230022" y="699891"/>
                  </a:lnTo>
                  <a:lnTo>
                    <a:pt x="229741" y="702025"/>
                  </a:lnTo>
                  <a:lnTo>
                    <a:pt x="229457" y="704159"/>
                  </a:lnTo>
                  <a:lnTo>
                    <a:pt x="229165" y="706292"/>
                  </a:lnTo>
                  <a:lnTo>
                    <a:pt x="228869" y="708426"/>
                  </a:lnTo>
                  <a:lnTo>
                    <a:pt x="228569" y="710560"/>
                  </a:lnTo>
                  <a:lnTo>
                    <a:pt x="228261" y="712694"/>
                  </a:lnTo>
                  <a:lnTo>
                    <a:pt x="227950" y="714828"/>
                  </a:lnTo>
                  <a:lnTo>
                    <a:pt x="227632" y="716962"/>
                  </a:lnTo>
                  <a:lnTo>
                    <a:pt x="227310" y="719095"/>
                  </a:lnTo>
                  <a:lnTo>
                    <a:pt x="226984" y="721229"/>
                  </a:lnTo>
                  <a:lnTo>
                    <a:pt x="226650" y="723363"/>
                  </a:lnTo>
                  <a:lnTo>
                    <a:pt x="226313" y="725497"/>
                  </a:lnTo>
                  <a:lnTo>
                    <a:pt x="225971" y="727631"/>
                  </a:lnTo>
                  <a:lnTo>
                    <a:pt x="225624" y="729764"/>
                  </a:lnTo>
                  <a:lnTo>
                    <a:pt x="225275" y="731898"/>
                  </a:lnTo>
                  <a:lnTo>
                    <a:pt x="224918" y="734032"/>
                  </a:lnTo>
                  <a:lnTo>
                    <a:pt x="224560" y="736166"/>
                  </a:lnTo>
                  <a:lnTo>
                    <a:pt x="224197" y="738300"/>
                  </a:lnTo>
                  <a:lnTo>
                    <a:pt x="223830" y="740434"/>
                  </a:lnTo>
                  <a:lnTo>
                    <a:pt x="223462" y="742567"/>
                  </a:lnTo>
                  <a:lnTo>
                    <a:pt x="223089" y="744701"/>
                  </a:lnTo>
                  <a:lnTo>
                    <a:pt x="222714" y="746835"/>
                  </a:lnTo>
                  <a:lnTo>
                    <a:pt x="222337" y="748969"/>
                  </a:lnTo>
                  <a:lnTo>
                    <a:pt x="221958" y="751103"/>
                  </a:lnTo>
                  <a:lnTo>
                    <a:pt x="221578" y="753236"/>
                  </a:lnTo>
                  <a:lnTo>
                    <a:pt x="221196" y="755370"/>
                  </a:lnTo>
                  <a:lnTo>
                    <a:pt x="220814" y="757504"/>
                  </a:lnTo>
                  <a:lnTo>
                    <a:pt x="220431" y="759638"/>
                  </a:lnTo>
                  <a:lnTo>
                    <a:pt x="220049" y="761772"/>
                  </a:lnTo>
                  <a:lnTo>
                    <a:pt x="219667" y="763905"/>
                  </a:lnTo>
                  <a:lnTo>
                    <a:pt x="219285" y="766039"/>
                  </a:lnTo>
                  <a:lnTo>
                    <a:pt x="218906" y="768173"/>
                  </a:lnTo>
                  <a:lnTo>
                    <a:pt x="218527" y="770307"/>
                  </a:lnTo>
                  <a:lnTo>
                    <a:pt x="218152" y="772441"/>
                  </a:lnTo>
                  <a:lnTo>
                    <a:pt x="217779" y="774575"/>
                  </a:lnTo>
                  <a:lnTo>
                    <a:pt x="217409" y="776708"/>
                  </a:lnTo>
                  <a:lnTo>
                    <a:pt x="217043" y="778842"/>
                  </a:lnTo>
                  <a:lnTo>
                    <a:pt x="216680" y="780976"/>
                  </a:lnTo>
                  <a:lnTo>
                    <a:pt x="216324" y="783110"/>
                  </a:lnTo>
                  <a:lnTo>
                    <a:pt x="215972" y="785244"/>
                  </a:lnTo>
                  <a:lnTo>
                    <a:pt x="215624" y="787377"/>
                  </a:lnTo>
                  <a:lnTo>
                    <a:pt x="215285" y="789511"/>
                  </a:lnTo>
                  <a:lnTo>
                    <a:pt x="214950" y="791645"/>
                  </a:lnTo>
                  <a:lnTo>
                    <a:pt x="214625" y="793779"/>
                  </a:lnTo>
                  <a:lnTo>
                    <a:pt x="214306" y="795913"/>
                  </a:lnTo>
                  <a:lnTo>
                    <a:pt x="213993" y="798047"/>
                  </a:lnTo>
                  <a:lnTo>
                    <a:pt x="213692" y="800180"/>
                  </a:lnTo>
                  <a:lnTo>
                    <a:pt x="213398" y="802314"/>
                  </a:lnTo>
                  <a:lnTo>
                    <a:pt x="213114" y="804448"/>
                  </a:lnTo>
                  <a:lnTo>
                    <a:pt x="212840" y="806582"/>
                  </a:lnTo>
                  <a:lnTo>
                    <a:pt x="212573" y="808716"/>
                  </a:lnTo>
                  <a:lnTo>
                    <a:pt x="212323" y="810849"/>
                  </a:lnTo>
                  <a:lnTo>
                    <a:pt x="212080" y="812983"/>
                  </a:lnTo>
                  <a:lnTo>
                    <a:pt x="211848" y="815117"/>
                  </a:lnTo>
                  <a:lnTo>
                    <a:pt x="211631" y="817251"/>
                  </a:lnTo>
                  <a:lnTo>
                    <a:pt x="211422" y="819385"/>
                  </a:lnTo>
                  <a:lnTo>
                    <a:pt x="211230" y="821519"/>
                  </a:lnTo>
                  <a:lnTo>
                    <a:pt x="211049" y="823652"/>
                  </a:lnTo>
                  <a:lnTo>
                    <a:pt x="210879" y="825786"/>
                  </a:lnTo>
                  <a:lnTo>
                    <a:pt x="210728" y="827920"/>
                  </a:lnTo>
                  <a:lnTo>
                    <a:pt x="210585" y="830054"/>
                  </a:lnTo>
                  <a:lnTo>
                    <a:pt x="210460" y="832188"/>
                  </a:lnTo>
                  <a:lnTo>
                    <a:pt x="210349" y="834321"/>
                  </a:lnTo>
                  <a:lnTo>
                    <a:pt x="210248" y="836455"/>
                  </a:lnTo>
                  <a:lnTo>
                    <a:pt x="210170" y="838589"/>
                  </a:lnTo>
                  <a:lnTo>
                    <a:pt x="210100" y="840723"/>
                  </a:lnTo>
                  <a:lnTo>
                    <a:pt x="210048" y="842857"/>
                  </a:lnTo>
                  <a:lnTo>
                    <a:pt x="210012" y="844990"/>
                  </a:lnTo>
                  <a:lnTo>
                    <a:pt x="209985" y="847124"/>
                  </a:lnTo>
                  <a:lnTo>
                    <a:pt x="209983" y="849258"/>
                  </a:lnTo>
                  <a:lnTo>
                    <a:pt x="209990" y="851392"/>
                  </a:lnTo>
                  <a:lnTo>
                    <a:pt x="210013" y="853526"/>
                  </a:lnTo>
                  <a:lnTo>
                    <a:pt x="210055" y="855660"/>
                  </a:lnTo>
                  <a:lnTo>
                    <a:pt x="210106" y="857793"/>
                  </a:lnTo>
                  <a:lnTo>
                    <a:pt x="210180" y="859927"/>
                  </a:lnTo>
                  <a:lnTo>
                    <a:pt x="210265" y="862061"/>
                  </a:lnTo>
                  <a:lnTo>
                    <a:pt x="210363" y="864195"/>
                  </a:lnTo>
                  <a:lnTo>
                    <a:pt x="210483" y="866329"/>
                  </a:lnTo>
                  <a:lnTo>
                    <a:pt x="210611" y="868462"/>
                  </a:lnTo>
                  <a:lnTo>
                    <a:pt x="210758" y="870596"/>
                  </a:lnTo>
                  <a:lnTo>
                    <a:pt x="210919" y="872730"/>
                  </a:lnTo>
                  <a:lnTo>
                    <a:pt x="211090" y="874864"/>
                  </a:lnTo>
                  <a:lnTo>
                    <a:pt x="211282" y="876998"/>
                  </a:lnTo>
                  <a:lnTo>
                    <a:pt x="211483" y="879132"/>
                  </a:lnTo>
                  <a:lnTo>
                    <a:pt x="211700" y="881265"/>
                  </a:lnTo>
                  <a:lnTo>
                    <a:pt x="211930" y="883399"/>
                  </a:lnTo>
                  <a:lnTo>
                    <a:pt x="212169" y="885533"/>
                  </a:lnTo>
                  <a:lnTo>
                    <a:pt x="212427" y="887667"/>
                  </a:lnTo>
                  <a:lnTo>
                    <a:pt x="212693" y="889801"/>
                  </a:lnTo>
                  <a:lnTo>
                    <a:pt x="212971" y="891934"/>
                  </a:lnTo>
                  <a:lnTo>
                    <a:pt x="213263" y="894068"/>
                  </a:lnTo>
                  <a:lnTo>
                    <a:pt x="213561" y="896202"/>
                  </a:lnTo>
                  <a:lnTo>
                    <a:pt x="213875" y="898336"/>
                  </a:lnTo>
                  <a:lnTo>
                    <a:pt x="214196" y="900470"/>
                  </a:lnTo>
                  <a:lnTo>
                    <a:pt x="214526" y="902604"/>
                  </a:lnTo>
                  <a:lnTo>
                    <a:pt x="214867" y="904737"/>
                  </a:lnTo>
                  <a:lnTo>
                    <a:pt x="215214" y="906871"/>
                  </a:lnTo>
                  <a:lnTo>
                    <a:pt x="215571" y="909005"/>
                  </a:lnTo>
                  <a:lnTo>
                    <a:pt x="215935" y="911139"/>
                  </a:lnTo>
                  <a:lnTo>
                    <a:pt x="216304" y="913273"/>
                  </a:lnTo>
                  <a:lnTo>
                    <a:pt x="216683" y="915406"/>
                  </a:lnTo>
                  <a:lnTo>
                    <a:pt x="217064" y="917540"/>
                  </a:lnTo>
                  <a:lnTo>
                    <a:pt x="217452" y="919674"/>
                  </a:lnTo>
                  <a:lnTo>
                    <a:pt x="217844" y="921808"/>
                  </a:lnTo>
                  <a:lnTo>
                    <a:pt x="218239" y="923942"/>
                  </a:lnTo>
                  <a:lnTo>
                    <a:pt x="218638" y="926075"/>
                  </a:lnTo>
                  <a:lnTo>
                    <a:pt x="219040" y="928209"/>
                  </a:lnTo>
                  <a:lnTo>
                    <a:pt x="219443" y="930343"/>
                  </a:lnTo>
                  <a:lnTo>
                    <a:pt x="219848" y="932477"/>
                  </a:lnTo>
                  <a:lnTo>
                    <a:pt x="220253" y="934611"/>
                  </a:lnTo>
                  <a:lnTo>
                    <a:pt x="220659" y="936745"/>
                  </a:lnTo>
                  <a:lnTo>
                    <a:pt x="221063" y="938878"/>
                  </a:lnTo>
                  <a:lnTo>
                    <a:pt x="221467" y="941012"/>
                  </a:lnTo>
                  <a:lnTo>
                    <a:pt x="221868" y="943146"/>
                  </a:lnTo>
                  <a:lnTo>
                    <a:pt x="222268" y="945280"/>
                  </a:lnTo>
                  <a:lnTo>
                    <a:pt x="222663" y="947414"/>
                  </a:lnTo>
                  <a:lnTo>
                    <a:pt x="223055" y="949547"/>
                  </a:lnTo>
                  <a:lnTo>
                    <a:pt x="223444" y="951681"/>
                  </a:lnTo>
                  <a:lnTo>
                    <a:pt x="223825" y="953815"/>
                  </a:lnTo>
                  <a:lnTo>
                    <a:pt x="224202" y="955949"/>
                  </a:lnTo>
                  <a:lnTo>
                    <a:pt x="224573" y="958083"/>
                  </a:lnTo>
                  <a:lnTo>
                    <a:pt x="224935" y="960217"/>
                  </a:lnTo>
                  <a:lnTo>
                    <a:pt x="225294" y="962350"/>
                  </a:lnTo>
                  <a:lnTo>
                    <a:pt x="225639" y="964484"/>
                  </a:lnTo>
                  <a:lnTo>
                    <a:pt x="225979" y="966618"/>
                  </a:lnTo>
                  <a:lnTo>
                    <a:pt x="226310" y="968752"/>
                  </a:lnTo>
                  <a:lnTo>
                    <a:pt x="226628" y="970886"/>
                  </a:lnTo>
                  <a:lnTo>
                    <a:pt x="226941" y="973019"/>
                  </a:lnTo>
                  <a:lnTo>
                    <a:pt x="227238" y="975153"/>
                  </a:lnTo>
                  <a:lnTo>
                    <a:pt x="227525" y="977287"/>
                  </a:lnTo>
                  <a:lnTo>
                    <a:pt x="227804" y="979421"/>
                  </a:lnTo>
                  <a:lnTo>
                    <a:pt x="228064" y="981555"/>
                  </a:lnTo>
                  <a:lnTo>
                    <a:pt x="228317" y="983688"/>
                  </a:lnTo>
                  <a:lnTo>
                    <a:pt x="228554" y="985822"/>
                  </a:lnTo>
                  <a:lnTo>
                    <a:pt x="228777" y="987956"/>
                  </a:lnTo>
                  <a:lnTo>
                    <a:pt x="228991" y="990090"/>
                  </a:lnTo>
                  <a:lnTo>
                    <a:pt x="229182" y="992224"/>
                  </a:lnTo>
                  <a:lnTo>
                    <a:pt x="229365" y="994358"/>
                  </a:lnTo>
                  <a:lnTo>
                    <a:pt x="229531" y="996491"/>
                  </a:lnTo>
                  <a:lnTo>
                    <a:pt x="229679" y="998625"/>
                  </a:lnTo>
                  <a:lnTo>
                    <a:pt x="229818" y="1000759"/>
                  </a:lnTo>
                  <a:lnTo>
                    <a:pt x="229933" y="1002893"/>
                  </a:lnTo>
                  <a:lnTo>
                    <a:pt x="230036" y="1005027"/>
                  </a:lnTo>
                  <a:lnTo>
                    <a:pt x="230124" y="1007160"/>
                  </a:lnTo>
                  <a:lnTo>
                    <a:pt x="230190" y="1009294"/>
                  </a:lnTo>
                  <a:lnTo>
                    <a:pt x="230247" y="1011428"/>
                  </a:lnTo>
                  <a:lnTo>
                    <a:pt x="230279" y="1013562"/>
                  </a:lnTo>
                  <a:lnTo>
                    <a:pt x="230298" y="1015696"/>
                  </a:lnTo>
                  <a:lnTo>
                    <a:pt x="230302" y="1017830"/>
                  </a:lnTo>
                  <a:lnTo>
                    <a:pt x="230282" y="1019963"/>
                  </a:lnTo>
                  <a:lnTo>
                    <a:pt x="230251" y="1022097"/>
                  </a:lnTo>
                  <a:lnTo>
                    <a:pt x="230199" y="1024231"/>
                  </a:lnTo>
                  <a:lnTo>
                    <a:pt x="230129" y="1026365"/>
                  </a:lnTo>
                  <a:lnTo>
                    <a:pt x="230049" y="1028499"/>
                  </a:lnTo>
                  <a:lnTo>
                    <a:pt x="229940" y="1030632"/>
                  </a:lnTo>
                  <a:lnTo>
                    <a:pt x="229822" y="1032766"/>
                  </a:lnTo>
                  <a:lnTo>
                    <a:pt x="229684" y="1034900"/>
                  </a:lnTo>
                  <a:lnTo>
                    <a:pt x="229527" y="1037034"/>
                  </a:lnTo>
                  <a:lnTo>
                    <a:pt x="229360" y="1039168"/>
                  </a:lnTo>
                  <a:lnTo>
                    <a:pt x="229167" y="1041302"/>
                  </a:lnTo>
                  <a:lnTo>
                    <a:pt x="228963" y="1043435"/>
                  </a:lnTo>
                  <a:lnTo>
                    <a:pt x="228742" y="1045569"/>
                  </a:lnTo>
                  <a:lnTo>
                    <a:pt x="228501" y="1047703"/>
                  </a:lnTo>
                  <a:lnTo>
                    <a:pt x="228251" y="1049837"/>
                  </a:lnTo>
                  <a:lnTo>
                    <a:pt x="227978" y="1051971"/>
                  </a:lnTo>
                  <a:lnTo>
                    <a:pt x="227693" y="1054104"/>
                  </a:lnTo>
                  <a:lnTo>
                    <a:pt x="227395" y="1056238"/>
                  </a:lnTo>
                  <a:lnTo>
                    <a:pt x="227076" y="1058372"/>
                  </a:lnTo>
                  <a:lnTo>
                    <a:pt x="226748" y="1060506"/>
                  </a:lnTo>
                  <a:lnTo>
                    <a:pt x="226403" y="1062640"/>
                  </a:lnTo>
                  <a:lnTo>
                    <a:pt x="226044" y="1064773"/>
                  </a:lnTo>
                  <a:lnTo>
                    <a:pt x="225676" y="1066907"/>
                  </a:lnTo>
                  <a:lnTo>
                    <a:pt x="225287" y="1069041"/>
                  </a:lnTo>
                  <a:lnTo>
                    <a:pt x="224892" y="1071175"/>
                  </a:lnTo>
                  <a:lnTo>
                    <a:pt x="224482" y="1073309"/>
                  </a:lnTo>
                  <a:lnTo>
                    <a:pt x="224060" y="1075443"/>
                  </a:lnTo>
                  <a:lnTo>
                    <a:pt x="223630" y="1077576"/>
                  </a:lnTo>
                  <a:lnTo>
                    <a:pt x="223184" y="1079710"/>
                  </a:lnTo>
                  <a:lnTo>
                    <a:pt x="222731" y="1081844"/>
                  </a:lnTo>
                  <a:lnTo>
                    <a:pt x="222268" y="1083978"/>
                  </a:lnTo>
                  <a:lnTo>
                    <a:pt x="221793" y="1086112"/>
                  </a:lnTo>
                  <a:lnTo>
                    <a:pt x="221313" y="1088245"/>
                  </a:lnTo>
                  <a:lnTo>
                    <a:pt x="220821" y="1090379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33895" y="1208573"/>
              <a:ext cx="228967" cy="1987174"/>
            </a:xfrm>
            <a:custGeom>
              <a:avLst/>
              <a:pathLst>
                <a:path w="228967" h="1987174">
                  <a:moveTo>
                    <a:pt x="108210" y="1987174"/>
                  </a:moveTo>
                  <a:lnTo>
                    <a:pt x="108142" y="1983285"/>
                  </a:lnTo>
                  <a:lnTo>
                    <a:pt x="108080" y="1979396"/>
                  </a:lnTo>
                  <a:lnTo>
                    <a:pt x="108024" y="1975507"/>
                  </a:lnTo>
                  <a:lnTo>
                    <a:pt x="107976" y="1971619"/>
                  </a:lnTo>
                  <a:lnTo>
                    <a:pt x="107936" y="1967730"/>
                  </a:lnTo>
                  <a:lnTo>
                    <a:pt x="107903" y="1963841"/>
                  </a:lnTo>
                  <a:lnTo>
                    <a:pt x="107876" y="1959952"/>
                  </a:lnTo>
                  <a:lnTo>
                    <a:pt x="107859" y="1956064"/>
                  </a:lnTo>
                  <a:lnTo>
                    <a:pt x="107849" y="1952175"/>
                  </a:lnTo>
                  <a:lnTo>
                    <a:pt x="107844" y="1948286"/>
                  </a:lnTo>
                  <a:lnTo>
                    <a:pt x="107848" y="1944397"/>
                  </a:lnTo>
                  <a:lnTo>
                    <a:pt x="107859" y="1940508"/>
                  </a:lnTo>
                  <a:lnTo>
                    <a:pt x="107875" y="1936620"/>
                  </a:lnTo>
                  <a:lnTo>
                    <a:pt x="107897" y="1932731"/>
                  </a:lnTo>
                  <a:lnTo>
                    <a:pt x="107928" y="1928842"/>
                  </a:lnTo>
                  <a:lnTo>
                    <a:pt x="107963" y="1924953"/>
                  </a:lnTo>
                  <a:lnTo>
                    <a:pt x="108004" y="1921064"/>
                  </a:lnTo>
                  <a:lnTo>
                    <a:pt x="108050" y="1917176"/>
                  </a:lnTo>
                  <a:lnTo>
                    <a:pt x="108101" y="1913287"/>
                  </a:lnTo>
                  <a:lnTo>
                    <a:pt x="108156" y="1909398"/>
                  </a:lnTo>
                  <a:lnTo>
                    <a:pt x="108215" y="1905509"/>
                  </a:lnTo>
                  <a:lnTo>
                    <a:pt x="108279" y="1901620"/>
                  </a:lnTo>
                  <a:lnTo>
                    <a:pt x="108345" y="1897732"/>
                  </a:lnTo>
                  <a:lnTo>
                    <a:pt x="108414" y="1893843"/>
                  </a:lnTo>
                  <a:lnTo>
                    <a:pt x="108486" y="1889954"/>
                  </a:lnTo>
                  <a:lnTo>
                    <a:pt x="108560" y="1886065"/>
                  </a:lnTo>
                  <a:lnTo>
                    <a:pt x="108635" y="1882176"/>
                  </a:lnTo>
                  <a:lnTo>
                    <a:pt x="108711" y="1878288"/>
                  </a:lnTo>
                  <a:lnTo>
                    <a:pt x="108789" y="1874399"/>
                  </a:lnTo>
                  <a:lnTo>
                    <a:pt x="108866" y="1870510"/>
                  </a:lnTo>
                  <a:lnTo>
                    <a:pt x="108944" y="1866621"/>
                  </a:lnTo>
                  <a:lnTo>
                    <a:pt x="109022" y="1862732"/>
                  </a:lnTo>
                  <a:lnTo>
                    <a:pt x="109098" y="1858844"/>
                  </a:lnTo>
                  <a:lnTo>
                    <a:pt x="109174" y="1854955"/>
                  </a:lnTo>
                  <a:lnTo>
                    <a:pt x="109249" y="1851066"/>
                  </a:lnTo>
                  <a:lnTo>
                    <a:pt x="109322" y="1847177"/>
                  </a:lnTo>
                  <a:lnTo>
                    <a:pt x="109393" y="1843288"/>
                  </a:lnTo>
                  <a:lnTo>
                    <a:pt x="109462" y="1839400"/>
                  </a:lnTo>
                  <a:lnTo>
                    <a:pt x="109528" y="1835511"/>
                  </a:lnTo>
                  <a:lnTo>
                    <a:pt x="109592" y="1831622"/>
                  </a:lnTo>
                  <a:lnTo>
                    <a:pt x="109654" y="1827733"/>
                  </a:lnTo>
                  <a:lnTo>
                    <a:pt x="109713" y="1823844"/>
                  </a:lnTo>
                  <a:lnTo>
                    <a:pt x="109768" y="1819956"/>
                  </a:lnTo>
                  <a:lnTo>
                    <a:pt x="109820" y="1816067"/>
                  </a:lnTo>
                  <a:lnTo>
                    <a:pt x="109870" y="1812178"/>
                  </a:lnTo>
                  <a:lnTo>
                    <a:pt x="109915" y="1808289"/>
                  </a:lnTo>
                  <a:lnTo>
                    <a:pt x="109958" y="1804400"/>
                  </a:lnTo>
                  <a:lnTo>
                    <a:pt x="109997" y="1800512"/>
                  </a:lnTo>
                  <a:lnTo>
                    <a:pt x="110034" y="1796623"/>
                  </a:lnTo>
                  <a:lnTo>
                    <a:pt x="110065" y="1792734"/>
                  </a:lnTo>
                  <a:lnTo>
                    <a:pt x="110094" y="1788845"/>
                  </a:lnTo>
                  <a:lnTo>
                    <a:pt x="110121" y="1784957"/>
                  </a:lnTo>
                  <a:lnTo>
                    <a:pt x="110143" y="1781068"/>
                  </a:lnTo>
                  <a:lnTo>
                    <a:pt x="110162" y="1777179"/>
                  </a:lnTo>
                  <a:lnTo>
                    <a:pt x="110178" y="1773290"/>
                  </a:lnTo>
                  <a:lnTo>
                    <a:pt x="110192" y="1769401"/>
                  </a:lnTo>
                  <a:lnTo>
                    <a:pt x="110201" y="1765513"/>
                  </a:lnTo>
                  <a:lnTo>
                    <a:pt x="110208" y="1761624"/>
                  </a:lnTo>
                  <a:lnTo>
                    <a:pt x="110213" y="1757735"/>
                  </a:lnTo>
                  <a:lnTo>
                    <a:pt x="110214" y="1753846"/>
                  </a:lnTo>
                  <a:lnTo>
                    <a:pt x="110213" y="1749957"/>
                  </a:lnTo>
                  <a:lnTo>
                    <a:pt x="110209" y="1746069"/>
                  </a:lnTo>
                  <a:lnTo>
                    <a:pt x="110203" y="1742180"/>
                  </a:lnTo>
                  <a:lnTo>
                    <a:pt x="110194" y="1738291"/>
                  </a:lnTo>
                  <a:lnTo>
                    <a:pt x="110183" y="1734402"/>
                  </a:lnTo>
                  <a:lnTo>
                    <a:pt x="110170" y="1730513"/>
                  </a:lnTo>
                  <a:lnTo>
                    <a:pt x="110154" y="1726625"/>
                  </a:lnTo>
                  <a:lnTo>
                    <a:pt x="110136" y="1722736"/>
                  </a:lnTo>
                  <a:lnTo>
                    <a:pt x="110117" y="1718847"/>
                  </a:lnTo>
                  <a:lnTo>
                    <a:pt x="110096" y="1714958"/>
                  </a:lnTo>
                  <a:lnTo>
                    <a:pt x="110072" y="1711069"/>
                  </a:lnTo>
                  <a:lnTo>
                    <a:pt x="110046" y="1707181"/>
                  </a:lnTo>
                  <a:lnTo>
                    <a:pt x="110019" y="1703292"/>
                  </a:lnTo>
                  <a:lnTo>
                    <a:pt x="109990" y="1699403"/>
                  </a:lnTo>
                  <a:lnTo>
                    <a:pt x="109959" y="1695514"/>
                  </a:lnTo>
                  <a:lnTo>
                    <a:pt x="109927" y="1691625"/>
                  </a:lnTo>
                  <a:lnTo>
                    <a:pt x="109893" y="1687737"/>
                  </a:lnTo>
                  <a:lnTo>
                    <a:pt x="109857" y="1683848"/>
                  </a:lnTo>
                  <a:lnTo>
                    <a:pt x="109820" y="1679959"/>
                  </a:lnTo>
                  <a:lnTo>
                    <a:pt x="109781" y="1676070"/>
                  </a:lnTo>
                  <a:lnTo>
                    <a:pt x="109740" y="1672181"/>
                  </a:lnTo>
                  <a:lnTo>
                    <a:pt x="109698" y="1668293"/>
                  </a:lnTo>
                  <a:lnTo>
                    <a:pt x="109654" y="1664404"/>
                  </a:lnTo>
                  <a:lnTo>
                    <a:pt x="109609" y="1660515"/>
                  </a:lnTo>
                  <a:lnTo>
                    <a:pt x="109561" y="1656626"/>
                  </a:lnTo>
                  <a:lnTo>
                    <a:pt x="109512" y="1652737"/>
                  </a:lnTo>
                  <a:lnTo>
                    <a:pt x="109462" y="1648849"/>
                  </a:lnTo>
                  <a:lnTo>
                    <a:pt x="109409" y="1644960"/>
                  </a:lnTo>
                  <a:lnTo>
                    <a:pt x="109355" y="1641071"/>
                  </a:lnTo>
                  <a:lnTo>
                    <a:pt x="109299" y="1637182"/>
                  </a:lnTo>
                  <a:lnTo>
                    <a:pt x="109242" y="1633294"/>
                  </a:lnTo>
                  <a:lnTo>
                    <a:pt x="109182" y="1629405"/>
                  </a:lnTo>
                  <a:lnTo>
                    <a:pt x="109121" y="1625516"/>
                  </a:lnTo>
                  <a:lnTo>
                    <a:pt x="109058" y="1621627"/>
                  </a:lnTo>
                  <a:lnTo>
                    <a:pt x="108993" y="1617738"/>
                  </a:lnTo>
                  <a:lnTo>
                    <a:pt x="108926" y="1613850"/>
                  </a:lnTo>
                  <a:lnTo>
                    <a:pt x="108857" y="1609961"/>
                  </a:lnTo>
                  <a:lnTo>
                    <a:pt x="108786" y="1606072"/>
                  </a:lnTo>
                  <a:lnTo>
                    <a:pt x="108713" y="1602183"/>
                  </a:lnTo>
                  <a:lnTo>
                    <a:pt x="108638" y="1598294"/>
                  </a:lnTo>
                  <a:lnTo>
                    <a:pt x="108561" y="1594406"/>
                  </a:lnTo>
                  <a:lnTo>
                    <a:pt x="108482" y="1590517"/>
                  </a:lnTo>
                  <a:lnTo>
                    <a:pt x="108400" y="1586628"/>
                  </a:lnTo>
                  <a:lnTo>
                    <a:pt x="108317" y="1582739"/>
                  </a:lnTo>
                  <a:lnTo>
                    <a:pt x="108232" y="1578850"/>
                  </a:lnTo>
                  <a:lnTo>
                    <a:pt x="108145" y="1574962"/>
                  </a:lnTo>
                  <a:lnTo>
                    <a:pt x="108055" y="1571073"/>
                  </a:lnTo>
                  <a:lnTo>
                    <a:pt x="107964" y="1567184"/>
                  </a:lnTo>
                  <a:lnTo>
                    <a:pt x="107870" y="1563295"/>
                  </a:lnTo>
                  <a:lnTo>
                    <a:pt x="107774" y="1559406"/>
                  </a:lnTo>
                  <a:lnTo>
                    <a:pt x="107677" y="1555518"/>
                  </a:lnTo>
                  <a:lnTo>
                    <a:pt x="107578" y="1551629"/>
                  </a:lnTo>
                  <a:lnTo>
                    <a:pt x="107476" y="1547740"/>
                  </a:lnTo>
                  <a:lnTo>
                    <a:pt x="107372" y="1543851"/>
                  </a:lnTo>
                  <a:lnTo>
                    <a:pt x="107267" y="1539962"/>
                  </a:lnTo>
                  <a:lnTo>
                    <a:pt x="107160" y="1536074"/>
                  </a:lnTo>
                  <a:lnTo>
                    <a:pt x="107051" y="1532185"/>
                  </a:lnTo>
                  <a:lnTo>
                    <a:pt x="106941" y="1528296"/>
                  </a:lnTo>
                  <a:lnTo>
                    <a:pt x="106829" y="1524407"/>
                  </a:lnTo>
                  <a:lnTo>
                    <a:pt x="106715" y="1520518"/>
                  </a:lnTo>
                  <a:lnTo>
                    <a:pt x="106600" y="1516630"/>
                  </a:lnTo>
                  <a:lnTo>
                    <a:pt x="106483" y="1512741"/>
                  </a:lnTo>
                  <a:lnTo>
                    <a:pt x="106366" y="1508852"/>
                  </a:lnTo>
                  <a:lnTo>
                    <a:pt x="106247" y="1504963"/>
                  </a:lnTo>
                  <a:lnTo>
                    <a:pt x="106127" y="1501074"/>
                  </a:lnTo>
                  <a:lnTo>
                    <a:pt x="106006" y="1497186"/>
                  </a:lnTo>
                  <a:lnTo>
                    <a:pt x="105884" y="1493297"/>
                  </a:lnTo>
                  <a:lnTo>
                    <a:pt x="105761" y="1489408"/>
                  </a:lnTo>
                  <a:lnTo>
                    <a:pt x="105638" y="1485519"/>
                  </a:lnTo>
                  <a:lnTo>
                    <a:pt x="105514" y="1481630"/>
                  </a:lnTo>
                  <a:lnTo>
                    <a:pt x="105389" y="1477742"/>
                  </a:lnTo>
                  <a:lnTo>
                    <a:pt x="105265" y="1473853"/>
                  </a:lnTo>
                  <a:lnTo>
                    <a:pt x="105139" y="1469964"/>
                  </a:lnTo>
                  <a:lnTo>
                    <a:pt x="105014" y="1466075"/>
                  </a:lnTo>
                  <a:lnTo>
                    <a:pt x="104888" y="1462187"/>
                  </a:lnTo>
                  <a:lnTo>
                    <a:pt x="104762" y="1458298"/>
                  </a:lnTo>
                  <a:lnTo>
                    <a:pt x="104637" y="1454409"/>
                  </a:lnTo>
                  <a:lnTo>
                    <a:pt x="104511" y="1450520"/>
                  </a:lnTo>
                  <a:lnTo>
                    <a:pt x="104385" y="1446631"/>
                  </a:lnTo>
                  <a:lnTo>
                    <a:pt x="104260" y="1442743"/>
                  </a:lnTo>
                  <a:lnTo>
                    <a:pt x="104134" y="1438854"/>
                  </a:lnTo>
                  <a:lnTo>
                    <a:pt x="104009" y="1434965"/>
                  </a:lnTo>
                  <a:lnTo>
                    <a:pt x="103884" y="1431076"/>
                  </a:lnTo>
                  <a:lnTo>
                    <a:pt x="103759" y="1427187"/>
                  </a:lnTo>
                  <a:lnTo>
                    <a:pt x="103635" y="1423299"/>
                  </a:lnTo>
                  <a:lnTo>
                    <a:pt x="103510" y="1419410"/>
                  </a:lnTo>
                  <a:lnTo>
                    <a:pt x="103386" y="1415521"/>
                  </a:lnTo>
                  <a:lnTo>
                    <a:pt x="103262" y="1411632"/>
                  </a:lnTo>
                  <a:lnTo>
                    <a:pt x="103137" y="1407743"/>
                  </a:lnTo>
                  <a:lnTo>
                    <a:pt x="103013" y="1403855"/>
                  </a:lnTo>
                  <a:lnTo>
                    <a:pt x="102889" y="1399966"/>
                  </a:lnTo>
                  <a:lnTo>
                    <a:pt x="102764" y="1396077"/>
                  </a:lnTo>
                  <a:lnTo>
                    <a:pt x="102639" y="1392188"/>
                  </a:lnTo>
                  <a:lnTo>
                    <a:pt x="102514" y="1388299"/>
                  </a:lnTo>
                  <a:lnTo>
                    <a:pt x="102388" y="1384411"/>
                  </a:lnTo>
                  <a:lnTo>
                    <a:pt x="102262" y="1380522"/>
                  </a:lnTo>
                  <a:lnTo>
                    <a:pt x="102135" y="1376633"/>
                  </a:lnTo>
                  <a:lnTo>
                    <a:pt x="102007" y="1372744"/>
                  </a:lnTo>
                  <a:lnTo>
                    <a:pt x="101878" y="1368855"/>
                  </a:lnTo>
                  <a:lnTo>
                    <a:pt x="101748" y="1364967"/>
                  </a:lnTo>
                  <a:lnTo>
                    <a:pt x="101617" y="1361078"/>
                  </a:lnTo>
                  <a:lnTo>
                    <a:pt x="101484" y="1357189"/>
                  </a:lnTo>
                  <a:lnTo>
                    <a:pt x="101350" y="1353300"/>
                  </a:lnTo>
                  <a:lnTo>
                    <a:pt x="101214" y="1349411"/>
                  </a:lnTo>
                  <a:lnTo>
                    <a:pt x="101076" y="1345523"/>
                  </a:lnTo>
                  <a:lnTo>
                    <a:pt x="100937" y="1341634"/>
                  </a:lnTo>
                  <a:lnTo>
                    <a:pt x="100795" y="1337745"/>
                  </a:lnTo>
                  <a:lnTo>
                    <a:pt x="100652" y="1333856"/>
                  </a:lnTo>
                  <a:lnTo>
                    <a:pt x="100506" y="1329967"/>
                  </a:lnTo>
                  <a:lnTo>
                    <a:pt x="100358" y="1326079"/>
                  </a:lnTo>
                  <a:lnTo>
                    <a:pt x="100207" y="1322190"/>
                  </a:lnTo>
                  <a:lnTo>
                    <a:pt x="100054" y="1318301"/>
                  </a:lnTo>
                  <a:lnTo>
                    <a:pt x="99899" y="1314412"/>
                  </a:lnTo>
                  <a:lnTo>
                    <a:pt x="99741" y="1310523"/>
                  </a:lnTo>
                  <a:lnTo>
                    <a:pt x="99581" y="1306635"/>
                  </a:lnTo>
                  <a:lnTo>
                    <a:pt x="99417" y="1302746"/>
                  </a:lnTo>
                  <a:lnTo>
                    <a:pt x="99252" y="1298857"/>
                  </a:lnTo>
                  <a:lnTo>
                    <a:pt x="99084" y="1294968"/>
                  </a:lnTo>
                  <a:lnTo>
                    <a:pt x="98914" y="1291080"/>
                  </a:lnTo>
                  <a:lnTo>
                    <a:pt x="98740" y="1287191"/>
                  </a:lnTo>
                  <a:lnTo>
                    <a:pt x="98565" y="1283302"/>
                  </a:lnTo>
                  <a:lnTo>
                    <a:pt x="98388" y="1279413"/>
                  </a:lnTo>
                  <a:lnTo>
                    <a:pt x="98208" y="1275524"/>
                  </a:lnTo>
                  <a:lnTo>
                    <a:pt x="98026" y="1271636"/>
                  </a:lnTo>
                  <a:lnTo>
                    <a:pt x="97843" y="1267747"/>
                  </a:lnTo>
                  <a:lnTo>
                    <a:pt x="97657" y="1263858"/>
                  </a:lnTo>
                  <a:lnTo>
                    <a:pt x="97470" y="1259969"/>
                  </a:lnTo>
                  <a:lnTo>
                    <a:pt x="97281" y="1256080"/>
                  </a:lnTo>
                  <a:lnTo>
                    <a:pt x="97091" y="1252192"/>
                  </a:lnTo>
                  <a:lnTo>
                    <a:pt x="96899" y="1248303"/>
                  </a:lnTo>
                  <a:lnTo>
                    <a:pt x="96707" y="1244414"/>
                  </a:lnTo>
                  <a:lnTo>
                    <a:pt x="96514" y="1240525"/>
                  </a:lnTo>
                  <a:lnTo>
                    <a:pt x="96319" y="1236636"/>
                  </a:lnTo>
                  <a:lnTo>
                    <a:pt x="96124" y="1232748"/>
                  </a:lnTo>
                  <a:lnTo>
                    <a:pt x="95929" y="1228859"/>
                  </a:lnTo>
                  <a:lnTo>
                    <a:pt x="95733" y="1224970"/>
                  </a:lnTo>
                  <a:lnTo>
                    <a:pt x="95538" y="1221081"/>
                  </a:lnTo>
                  <a:lnTo>
                    <a:pt x="95341" y="1217192"/>
                  </a:lnTo>
                  <a:lnTo>
                    <a:pt x="95145" y="1213304"/>
                  </a:lnTo>
                  <a:lnTo>
                    <a:pt x="94949" y="1209415"/>
                  </a:lnTo>
                  <a:lnTo>
                    <a:pt x="94753" y="1205526"/>
                  </a:lnTo>
                  <a:lnTo>
                    <a:pt x="94558" y="1201637"/>
                  </a:lnTo>
                  <a:lnTo>
                    <a:pt x="94362" y="1197748"/>
                  </a:lnTo>
                  <a:lnTo>
                    <a:pt x="94167" y="1193860"/>
                  </a:lnTo>
                  <a:lnTo>
                    <a:pt x="93972" y="1189971"/>
                  </a:lnTo>
                  <a:lnTo>
                    <a:pt x="93777" y="1186082"/>
                  </a:lnTo>
                  <a:lnTo>
                    <a:pt x="93582" y="1182193"/>
                  </a:lnTo>
                  <a:lnTo>
                    <a:pt x="93387" y="1178304"/>
                  </a:lnTo>
                  <a:lnTo>
                    <a:pt x="93191" y="1174416"/>
                  </a:lnTo>
                  <a:lnTo>
                    <a:pt x="92996" y="1170527"/>
                  </a:lnTo>
                  <a:lnTo>
                    <a:pt x="92800" y="1166638"/>
                  </a:lnTo>
                  <a:lnTo>
                    <a:pt x="92603" y="1162749"/>
                  </a:lnTo>
                  <a:lnTo>
                    <a:pt x="92406" y="1158860"/>
                  </a:lnTo>
                  <a:lnTo>
                    <a:pt x="92208" y="1154972"/>
                  </a:lnTo>
                  <a:lnTo>
                    <a:pt x="92007" y="1151083"/>
                  </a:lnTo>
                  <a:lnTo>
                    <a:pt x="91806" y="1147194"/>
                  </a:lnTo>
                  <a:lnTo>
                    <a:pt x="91603" y="1143305"/>
                  </a:lnTo>
                  <a:lnTo>
                    <a:pt x="91397" y="1139417"/>
                  </a:lnTo>
                  <a:lnTo>
                    <a:pt x="91188" y="1135528"/>
                  </a:lnTo>
                  <a:lnTo>
                    <a:pt x="90977" y="1131639"/>
                  </a:lnTo>
                  <a:lnTo>
                    <a:pt x="90763" y="1127750"/>
                  </a:lnTo>
                  <a:lnTo>
                    <a:pt x="90544" y="1123861"/>
                  </a:lnTo>
                  <a:lnTo>
                    <a:pt x="90322" y="1119973"/>
                  </a:lnTo>
                  <a:lnTo>
                    <a:pt x="90096" y="1116084"/>
                  </a:lnTo>
                  <a:lnTo>
                    <a:pt x="89864" y="1112195"/>
                  </a:lnTo>
                  <a:lnTo>
                    <a:pt x="89627" y="1108306"/>
                  </a:lnTo>
                  <a:lnTo>
                    <a:pt x="89385" y="1104417"/>
                  </a:lnTo>
                  <a:lnTo>
                    <a:pt x="89137" y="1100529"/>
                  </a:lnTo>
                  <a:lnTo>
                    <a:pt x="88882" y="1096640"/>
                  </a:lnTo>
                  <a:lnTo>
                    <a:pt x="88621" y="1092751"/>
                  </a:lnTo>
                  <a:lnTo>
                    <a:pt x="88354" y="1088862"/>
                  </a:lnTo>
                  <a:lnTo>
                    <a:pt x="88077" y="1084973"/>
                  </a:lnTo>
                  <a:lnTo>
                    <a:pt x="87793" y="1081085"/>
                  </a:lnTo>
                  <a:lnTo>
                    <a:pt x="87503" y="1077196"/>
                  </a:lnTo>
                  <a:lnTo>
                    <a:pt x="87203" y="1073307"/>
                  </a:lnTo>
                  <a:lnTo>
                    <a:pt x="86894" y="1069418"/>
                  </a:lnTo>
                  <a:lnTo>
                    <a:pt x="86577" y="1065529"/>
                  </a:lnTo>
                  <a:lnTo>
                    <a:pt x="86252" y="1061641"/>
                  </a:lnTo>
                  <a:lnTo>
                    <a:pt x="85914" y="1057752"/>
                  </a:lnTo>
                  <a:lnTo>
                    <a:pt x="85568" y="1053863"/>
                  </a:lnTo>
                  <a:lnTo>
                    <a:pt x="85214" y="1049974"/>
                  </a:lnTo>
                  <a:lnTo>
                    <a:pt x="84849" y="1046085"/>
                  </a:lnTo>
                  <a:lnTo>
                    <a:pt x="84471" y="1042197"/>
                  </a:lnTo>
                  <a:lnTo>
                    <a:pt x="84086" y="1038308"/>
                  </a:lnTo>
                  <a:lnTo>
                    <a:pt x="83691" y="1034419"/>
                  </a:lnTo>
                  <a:lnTo>
                    <a:pt x="83281" y="1030530"/>
                  </a:lnTo>
                  <a:lnTo>
                    <a:pt x="82862" y="1026641"/>
                  </a:lnTo>
                  <a:lnTo>
                    <a:pt x="82434" y="1022753"/>
                  </a:lnTo>
                  <a:lnTo>
                    <a:pt x="81994" y="1018864"/>
                  </a:lnTo>
                  <a:lnTo>
                    <a:pt x="81541" y="1014975"/>
                  </a:lnTo>
                  <a:lnTo>
                    <a:pt x="81079" y="1011086"/>
                  </a:lnTo>
                  <a:lnTo>
                    <a:pt x="80607" y="1007197"/>
                  </a:lnTo>
                  <a:lnTo>
                    <a:pt x="80120" y="1003309"/>
                  </a:lnTo>
                  <a:lnTo>
                    <a:pt x="79622" y="999420"/>
                  </a:lnTo>
                  <a:lnTo>
                    <a:pt x="79116" y="995531"/>
                  </a:lnTo>
                  <a:lnTo>
                    <a:pt x="78596" y="991642"/>
                  </a:lnTo>
                  <a:lnTo>
                    <a:pt x="78063" y="987753"/>
                  </a:lnTo>
                  <a:lnTo>
                    <a:pt x="77521" y="983865"/>
                  </a:lnTo>
                  <a:lnTo>
                    <a:pt x="76969" y="979976"/>
                  </a:lnTo>
                  <a:lnTo>
                    <a:pt x="76400" y="976087"/>
                  </a:lnTo>
                  <a:lnTo>
                    <a:pt x="75822" y="972198"/>
                  </a:lnTo>
                  <a:lnTo>
                    <a:pt x="75234" y="968310"/>
                  </a:lnTo>
                  <a:lnTo>
                    <a:pt x="74633" y="964421"/>
                  </a:lnTo>
                  <a:lnTo>
                    <a:pt x="74018" y="960532"/>
                  </a:lnTo>
                  <a:lnTo>
                    <a:pt x="73394" y="956643"/>
                  </a:lnTo>
                  <a:lnTo>
                    <a:pt x="72760" y="952754"/>
                  </a:lnTo>
                  <a:lnTo>
                    <a:pt x="72109" y="948866"/>
                  </a:lnTo>
                  <a:lnTo>
                    <a:pt x="71447" y="944977"/>
                  </a:lnTo>
                  <a:lnTo>
                    <a:pt x="70776" y="941088"/>
                  </a:lnTo>
                  <a:lnTo>
                    <a:pt x="70091" y="937199"/>
                  </a:lnTo>
                  <a:lnTo>
                    <a:pt x="69393" y="933310"/>
                  </a:lnTo>
                  <a:lnTo>
                    <a:pt x="68685" y="929422"/>
                  </a:lnTo>
                  <a:lnTo>
                    <a:pt x="67966" y="925533"/>
                  </a:lnTo>
                  <a:lnTo>
                    <a:pt x="67231" y="921644"/>
                  </a:lnTo>
                  <a:lnTo>
                    <a:pt x="66485" y="917755"/>
                  </a:lnTo>
                  <a:lnTo>
                    <a:pt x="65728" y="913866"/>
                  </a:lnTo>
                  <a:lnTo>
                    <a:pt x="64959" y="909978"/>
                  </a:lnTo>
                  <a:lnTo>
                    <a:pt x="64175" y="906089"/>
                  </a:lnTo>
                  <a:lnTo>
                    <a:pt x="63381" y="902200"/>
                  </a:lnTo>
                  <a:lnTo>
                    <a:pt x="62577" y="898311"/>
                  </a:lnTo>
                  <a:lnTo>
                    <a:pt x="61755" y="894422"/>
                  </a:lnTo>
                  <a:lnTo>
                    <a:pt x="60924" y="890534"/>
                  </a:lnTo>
                  <a:lnTo>
                    <a:pt x="60082" y="886645"/>
                  </a:lnTo>
                  <a:lnTo>
                    <a:pt x="59226" y="882756"/>
                  </a:lnTo>
                  <a:lnTo>
                    <a:pt x="58357" y="878867"/>
                  </a:lnTo>
                  <a:lnTo>
                    <a:pt x="57479" y="874978"/>
                  </a:lnTo>
                  <a:lnTo>
                    <a:pt x="56590" y="871090"/>
                  </a:lnTo>
                  <a:lnTo>
                    <a:pt x="55685" y="867201"/>
                  </a:lnTo>
                  <a:lnTo>
                    <a:pt x="54770" y="863312"/>
                  </a:lnTo>
                  <a:lnTo>
                    <a:pt x="53846" y="859423"/>
                  </a:lnTo>
                  <a:lnTo>
                    <a:pt x="52909" y="855534"/>
                  </a:lnTo>
                  <a:lnTo>
                    <a:pt x="51960" y="851646"/>
                  </a:lnTo>
                  <a:lnTo>
                    <a:pt x="51002" y="847757"/>
                  </a:lnTo>
                  <a:lnTo>
                    <a:pt x="50036" y="843868"/>
                  </a:lnTo>
                  <a:lnTo>
                    <a:pt x="49056" y="839979"/>
                  </a:lnTo>
                  <a:lnTo>
                    <a:pt x="48068" y="836090"/>
                  </a:lnTo>
                  <a:lnTo>
                    <a:pt x="47072" y="832202"/>
                  </a:lnTo>
                  <a:lnTo>
                    <a:pt x="46067" y="828313"/>
                  </a:lnTo>
                  <a:lnTo>
                    <a:pt x="45052" y="824424"/>
                  </a:lnTo>
                  <a:lnTo>
                    <a:pt x="44031" y="820535"/>
                  </a:lnTo>
                  <a:lnTo>
                    <a:pt x="43004" y="816647"/>
                  </a:lnTo>
                  <a:lnTo>
                    <a:pt x="41968" y="812758"/>
                  </a:lnTo>
                  <a:lnTo>
                    <a:pt x="40928" y="808869"/>
                  </a:lnTo>
                  <a:lnTo>
                    <a:pt x="39883" y="804980"/>
                  </a:lnTo>
                  <a:lnTo>
                    <a:pt x="38833" y="801091"/>
                  </a:lnTo>
                  <a:lnTo>
                    <a:pt x="37779" y="797203"/>
                  </a:lnTo>
                  <a:lnTo>
                    <a:pt x="36723" y="793314"/>
                  </a:lnTo>
                  <a:lnTo>
                    <a:pt x="35664" y="789425"/>
                  </a:lnTo>
                  <a:lnTo>
                    <a:pt x="34605" y="785536"/>
                  </a:lnTo>
                  <a:lnTo>
                    <a:pt x="33545" y="781647"/>
                  </a:lnTo>
                  <a:lnTo>
                    <a:pt x="32487" y="777759"/>
                  </a:lnTo>
                  <a:lnTo>
                    <a:pt x="31430" y="773870"/>
                  </a:lnTo>
                  <a:lnTo>
                    <a:pt x="30376" y="769981"/>
                  </a:lnTo>
                  <a:lnTo>
                    <a:pt x="29325" y="766092"/>
                  </a:lnTo>
                  <a:lnTo>
                    <a:pt x="28279" y="762203"/>
                  </a:lnTo>
                  <a:lnTo>
                    <a:pt x="27240" y="758315"/>
                  </a:lnTo>
                  <a:lnTo>
                    <a:pt x="26208" y="754426"/>
                  </a:lnTo>
                  <a:lnTo>
                    <a:pt x="25182" y="750537"/>
                  </a:lnTo>
                  <a:lnTo>
                    <a:pt x="24167" y="746648"/>
                  </a:lnTo>
                  <a:lnTo>
                    <a:pt x="23163" y="742759"/>
                  </a:lnTo>
                  <a:lnTo>
                    <a:pt x="22169" y="738871"/>
                  </a:lnTo>
                  <a:lnTo>
                    <a:pt x="21185" y="734982"/>
                  </a:lnTo>
                  <a:lnTo>
                    <a:pt x="20220" y="731093"/>
                  </a:lnTo>
                  <a:lnTo>
                    <a:pt x="19268" y="727204"/>
                  </a:lnTo>
                  <a:lnTo>
                    <a:pt x="18329" y="723315"/>
                  </a:lnTo>
                  <a:lnTo>
                    <a:pt x="17408" y="719427"/>
                  </a:lnTo>
                  <a:lnTo>
                    <a:pt x="16508" y="715538"/>
                  </a:lnTo>
                  <a:lnTo>
                    <a:pt x="15623" y="711649"/>
                  </a:lnTo>
                  <a:lnTo>
                    <a:pt x="14755" y="707760"/>
                  </a:lnTo>
                  <a:lnTo>
                    <a:pt x="13916" y="703871"/>
                  </a:lnTo>
                  <a:lnTo>
                    <a:pt x="13094" y="699983"/>
                  </a:lnTo>
                  <a:lnTo>
                    <a:pt x="12292" y="696094"/>
                  </a:lnTo>
                  <a:lnTo>
                    <a:pt x="11515" y="692205"/>
                  </a:lnTo>
                  <a:lnTo>
                    <a:pt x="10765" y="688316"/>
                  </a:lnTo>
                  <a:lnTo>
                    <a:pt x="10035" y="684427"/>
                  </a:lnTo>
                  <a:lnTo>
                    <a:pt x="9327" y="680539"/>
                  </a:lnTo>
                  <a:lnTo>
                    <a:pt x="8654" y="676650"/>
                  </a:lnTo>
                  <a:lnTo>
                    <a:pt x="8002" y="672761"/>
                  </a:lnTo>
                  <a:lnTo>
                    <a:pt x="7374" y="668872"/>
                  </a:lnTo>
                  <a:lnTo>
                    <a:pt x="6774" y="664983"/>
                  </a:lnTo>
                  <a:lnTo>
                    <a:pt x="6206" y="661095"/>
                  </a:lnTo>
                  <a:lnTo>
                    <a:pt x="5660" y="657206"/>
                  </a:lnTo>
                  <a:lnTo>
                    <a:pt x="5137" y="653317"/>
                  </a:lnTo>
                  <a:lnTo>
                    <a:pt x="4652" y="649428"/>
                  </a:lnTo>
                  <a:lnTo>
                    <a:pt x="4190" y="645540"/>
                  </a:lnTo>
                  <a:lnTo>
                    <a:pt x="3751" y="641651"/>
                  </a:lnTo>
                  <a:lnTo>
                    <a:pt x="3342" y="637762"/>
                  </a:lnTo>
                  <a:lnTo>
                    <a:pt x="2963" y="633873"/>
                  </a:lnTo>
                  <a:lnTo>
                    <a:pt x="2606" y="629984"/>
                  </a:lnTo>
                  <a:lnTo>
                    <a:pt x="2272" y="626096"/>
                  </a:lnTo>
                  <a:lnTo>
                    <a:pt x="1973" y="622207"/>
                  </a:lnTo>
                  <a:lnTo>
                    <a:pt x="1695" y="618318"/>
                  </a:lnTo>
                  <a:lnTo>
                    <a:pt x="1438" y="614429"/>
                  </a:lnTo>
                  <a:lnTo>
                    <a:pt x="1208" y="610540"/>
                  </a:lnTo>
                  <a:lnTo>
                    <a:pt x="1003" y="606652"/>
                  </a:lnTo>
                  <a:lnTo>
                    <a:pt x="817" y="602763"/>
                  </a:lnTo>
                  <a:lnTo>
                    <a:pt x="650" y="598874"/>
                  </a:lnTo>
                  <a:lnTo>
                    <a:pt x="511" y="594985"/>
                  </a:lnTo>
                  <a:lnTo>
                    <a:pt x="389" y="591096"/>
                  </a:lnTo>
                  <a:lnTo>
                    <a:pt x="283" y="587208"/>
                  </a:lnTo>
                  <a:lnTo>
                    <a:pt x="198" y="583319"/>
                  </a:lnTo>
                  <a:lnTo>
                    <a:pt x="131" y="579430"/>
                  </a:lnTo>
                  <a:lnTo>
                    <a:pt x="77" y="575541"/>
                  </a:lnTo>
                  <a:lnTo>
                    <a:pt x="36" y="571652"/>
                  </a:lnTo>
                  <a:lnTo>
                    <a:pt x="13" y="567764"/>
                  </a:lnTo>
                  <a:lnTo>
                    <a:pt x="2" y="563875"/>
                  </a:lnTo>
                  <a:lnTo>
                    <a:pt x="0" y="559986"/>
                  </a:lnTo>
                  <a:lnTo>
                    <a:pt x="9" y="556097"/>
                  </a:lnTo>
                  <a:lnTo>
                    <a:pt x="29" y="552208"/>
                  </a:lnTo>
                  <a:lnTo>
                    <a:pt x="55" y="548320"/>
                  </a:lnTo>
                  <a:lnTo>
                    <a:pt x="88" y="544431"/>
                  </a:lnTo>
                  <a:lnTo>
                    <a:pt x="129" y="540542"/>
                  </a:lnTo>
                  <a:lnTo>
                    <a:pt x="173" y="536653"/>
                  </a:lnTo>
                  <a:lnTo>
                    <a:pt x="221" y="532764"/>
                  </a:lnTo>
                  <a:lnTo>
                    <a:pt x="273" y="528876"/>
                  </a:lnTo>
                  <a:lnTo>
                    <a:pt x="326" y="524987"/>
                  </a:lnTo>
                  <a:lnTo>
                    <a:pt x="380" y="521098"/>
                  </a:lnTo>
                  <a:lnTo>
                    <a:pt x="434" y="517209"/>
                  </a:lnTo>
                  <a:lnTo>
                    <a:pt x="488" y="513320"/>
                  </a:lnTo>
                  <a:lnTo>
                    <a:pt x="540" y="509432"/>
                  </a:lnTo>
                  <a:lnTo>
                    <a:pt x="591" y="505543"/>
                  </a:lnTo>
                  <a:lnTo>
                    <a:pt x="639" y="501654"/>
                  </a:lnTo>
                  <a:lnTo>
                    <a:pt x="684" y="497765"/>
                  </a:lnTo>
                  <a:lnTo>
                    <a:pt x="726" y="493876"/>
                  </a:lnTo>
                  <a:lnTo>
                    <a:pt x="765" y="489988"/>
                  </a:lnTo>
                  <a:lnTo>
                    <a:pt x="798" y="486099"/>
                  </a:lnTo>
                  <a:lnTo>
                    <a:pt x="829" y="482210"/>
                  </a:lnTo>
                  <a:lnTo>
                    <a:pt x="856" y="478321"/>
                  </a:lnTo>
                  <a:lnTo>
                    <a:pt x="879" y="474433"/>
                  </a:lnTo>
                  <a:lnTo>
                    <a:pt x="899" y="470544"/>
                  </a:lnTo>
                  <a:lnTo>
                    <a:pt x="915" y="466655"/>
                  </a:lnTo>
                  <a:lnTo>
                    <a:pt x="929" y="462766"/>
                  </a:lnTo>
                  <a:lnTo>
                    <a:pt x="941" y="458877"/>
                  </a:lnTo>
                  <a:lnTo>
                    <a:pt x="951" y="454989"/>
                  </a:lnTo>
                  <a:lnTo>
                    <a:pt x="960" y="451100"/>
                  </a:lnTo>
                  <a:lnTo>
                    <a:pt x="970" y="447211"/>
                  </a:lnTo>
                  <a:lnTo>
                    <a:pt x="980" y="443322"/>
                  </a:lnTo>
                  <a:lnTo>
                    <a:pt x="993" y="439433"/>
                  </a:lnTo>
                  <a:lnTo>
                    <a:pt x="1008" y="435545"/>
                  </a:lnTo>
                  <a:lnTo>
                    <a:pt x="1029" y="431656"/>
                  </a:lnTo>
                  <a:lnTo>
                    <a:pt x="1056" y="427767"/>
                  </a:lnTo>
                  <a:lnTo>
                    <a:pt x="1088" y="423878"/>
                  </a:lnTo>
                  <a:lnTo>
                    <a:pt x="1130" y="419989"/>
                  </a:lnTo>
                  <a:lnTo>
                    <a:pt x="1183" y="416101"/>
                  </a:lnTo>
                  <a:lnTo>
                    <a:pt x="1245" y="412212"/>
                  </a:lnTo>
                  <a:lnTo>
                    <a:pt x="1319" y="408323"/>
                  </a:lnTo>
                  <a:lnTo>
                    <a:pt x="1412" y="404434"/>
                  </a:lnTo>
                  <a:lnTo>
                    <a:pt x="1520" y="400545"/>
                  </a:lnTo>
                  <a:lnTo>
                    <a:pt x="1642" y="396657"/>
                  </a:lnTo>
                  <a:lnTo>
                    <a:pt x="1786" y="392768"/>
                  </a:lnTo>
                  <a:lnTo>
                    <a:pt x="1953" y="388879"/>
                  </a:lnTo>
                  <a:lnTo>
                    <a:pt x="2140" y="384990"/>
                  </a:lnTo>
                  <a:lnTo>
                    <a:pt x="2346" y="381101"/>
                  </a:lnTo>
                  <a:lnTo>
                    <a:pt x="2588" y="377213"/>
                  </a:lnTo>
                  <a:lnTo>
                    <a:pt x="2853" y="373324"/>
                  </a:lnTo>
                  <a:lnTo>
                    <a:pt x="3141" y="369435"/>
                  </a:lnTo>
                  <a:lnTo>
                    <a:pt x="3462" y="365546"/>
                  </a:lnTo>
                  <a:lnTo>
                    <a:pt x="3818" y="361657"/>
                  </a:lnTo>
                  <a:lnTo>
                    <a:pt x="4201" y="357769"/>
                  </a:lnTo>
                  <a:lnTo>
                    <a:pt x="4611" y="353880"/>
                  </a:lnTo>
                  <a:lnTo>
                    <a:pt x="5068" y="349991"/>
                  </a:lnTo>
                  <a:lnTo>
                    <a:pt x="5555" y="346102"/>
                  </a:lnTo>
                  <a:lnTo>
                    <a:pt x="6072" y="342213"/>
                  </a:lnTo>
                  <a:lnTo>
                    <a:pt x="6628" y="338325"/>
                  </a:lnTo>
                  <a:lnTo>
                    <a:pt x="7226" y="334436"/>
                  </a:lnTo>
                  <a:lnTo>
                    <a:pt x="7855" y="330547"/>
                  </a:lnTo>
                  <a:lnTo>
                    <a:pt x="8516" y="326658"/>
                  </a:lnTo>
                  <a:lnTo>
                    <a:pt x="9228" y="322770"/>
                  </a:lnTo>
                  <a:lnTo>
                    <a:pt x="9972" y="318881"/>
                  </a:lnTo>
                  <a:lnTo>
                    <a:pt x="10747" y="314992"/>
                  </a:lnTo>
                  <a:lnTo>
                    <a:pt x="11564" y="311103"/>
                  </a:lnTo>
                  <a:lnTo>
                    <a:pt x="12423" y="307214"/>
                  </a:lnTo>
                  <a:lnTo>
                    <a:pt x="13311" y="303326"/>
                  </a:lnTo>
                  <a:lnTo>
                    <a:pt x="14231" y="299437"/>
                  </a:lnTo>
                  <a:lnTo>
                    <a:pt x="15199" y="295548"/>
                  </a:lnTo>
                  <a:lnTo>
                    <a:pt x="16196" y="291659"/>
                  </a:lnTo>
                  <a:lnTo>
                    <a:pt x="17222" y="287770"/>
                  </a:lnTo>
                  <a:lnTo>
                    <a:pt x="18285" y="283882"/>
                  </a:lnTo>
                  <a:lnTo>
                    <a:pt x="19383" y="279993"/>
                  </a:lnTo>
                  <a:lnTo>
                    <a:pt x="20507" y="276104"/>
                  </a:lnTo>
                  <a:lnTo>
                    <a:pt x="21657" y="272215"/>
                  </a:lnTo>
                  <a:lnTo>
                    <a:pt x="22846" y="268326"/>
                  </a:lnTo>
                  <a:lnTo>
                    <a:pt x="24057" y="264438"/>
                  </a:lnTo>
                  <a:lnTo>
                    <a:pt x="25290" y="260549"/>
                  </a:lnTo>
                  <a:lnTo>
                    <a:pt x="26551" y="256660"/>
                  </a:lnTo>
                  <a:lnTo>
                    <a:pt x="27838" y="252771"/>
                  </a:lnTo>
                  <a:lnTo>
                    <a:pt x="29143" y="248882"/>
                  </a:lnTo>
                  <a:lnTo>
                    <a:pt x="30465" y="244994"/>
                  </a:lnTo>
                  <a:lnTo>
                    <a:pt x="31813" y="241105"/>
                  </a:lnTo>
                  <a:lnTo>
                    <a:pt x="33175" y="237216"/>
                  </a:lnTo>
                  <a:lnTo>
                    <a:pt x="34551" y="233327"/>
                  </a:lnTo>
                  <a:lnTo>
                    <a:pt x="35942" y="229438"/>
                  </a:lnTo>
                  <a:lnTo>
                    <a:pt x="37348" y="225550"/>
                  </a:lnTo>
                  <a:lnTo>
                    <a:pt x="38763" y="221661"/>
                  </a:lnTo>
                  <a:lnTo>
                    <a:pt x="40186" y="217772"/>
                  </a:lnTo>
                  <a:lnTo>
                    <a:pt x="41621" y="213883"/>
                  </a:lnTo>
                  <a:lnTo>
                    <a:pt x="43061" y="209994"/>
                  </a:lnTo>
                  <a:lnTo>
                    <a:pt x="44506" y="206106"/>
                  </a:lnTo>
                  <a:lnTo>
                    <a:pt x="45955" y="202217"/>
                  </a:lnTo>
                  <a:lnTo>
                    <a:pt x="47407" y="198328"/>
                  </a:lnTo>
                  <a:lnTo>
                    <a:pt x="48859" y="194439"/>
                  </a:lnTo>
                  <a:lnTo>
                    <a:pt x="50311" y="190550"/>
                  </a:lnTo>
                  <a:lnTo>
                    <a:pt x="51761" y="186662"/>
                  </a:lnTo>
                  <a:lnTo>
                    <a:pt x="53208" y="182773"/>
                  </a:lnTo>
                  <a:lnTo>
                    <a:pt x="54652" y="178884"/>
                  </a:lnTo>
                  <a:lnTo>
                    <a:pt x="56089" y="174995"/>
                  </a:lnTo>
                  <a:lnTo>
                    <a:pt x="57519" y="171106"/>
                  </a:lnTo>
                  <a:lnTo>
                    <a:pt x="58942" y="167218"/>
                  </a:lnTo>
                  <a:lnTo>
                    <a:pt x="60357" y="163329"/>
                  </a:lnTo>
                  <a:lnTo>
                    <a:pt x="61758" y="159440"/>
                  </a:lnTo>
                  <a:lnTo>
                    <a:pt x="63149" y="155551"/>
                  </a:lnTo>
                  <a:lnTo>
                    <a:pt x="64530" y="151663"/>
                  </a:lnTo>
                  <a:lnTo>
                    <a:pt x="65897" y="147774"/>
                  </a:lnTo>
                  <a:lnTo>
                    <a:pt x="67247" y="143885"/>
                  </a:lnTo>
                  <a:lnTo>
                    <a:pt x="68584" y="139996"/>
                  </a:lnTo>
                  <a:lnTo>
                    <a:pt x="69908" y="136107"/>
                  </a:lnTo>
                  <a:lnTo>
                    <a:pt x="71208" y="132219"/>
                  </a:lnTo>
                  <a:lnTo>
                    <a:pt x="72492" y="128330"/>
                  </a:lnTo>
                  <a:lnTo>
                    <a:pt x="73761" y="124441"/>
                  </a:lnTo>
                  <a:lnTo>
                    <a:pt x="75009" y="120552"/>
                  </a:lnTo>
                  <a:lnTo>
                    <a:pt x="76234" y="116663"/>
                  </a:lnTo>
                  <a:lnTo>
                    <a:pt x="77442" y="112775"/>
                  </a:lnTo>
                  <a:lnTo>
                    <a:pt x="78632" y="108886"/>
                  </a:lnTo>
                  <a:lnTo>
                    <a:pt x="79792" y="104997"/>
                  </a:lnTo>
                  <a:lnTo>
                    <a:pt x="80933" y="101108"/>
                  </a:lnTo>
                  <a:lnTo>
                    <a:pt x="82055" y="97219"/>
                  </a:lnTo>
                  <a:lnTo>
                    <a:pt x="83151" y="93331"/>
                  </a:lnTo>
                  <a:lnTo>
                    <a:pt x="84221" y="89442"/>
                  </a:lnTo>
                  <a:lnTo>
                    <a:pt x="85271" y="85553"/>
                  </a:lnTo>
                  <a:lnTo>
                    <a:pt x="86301" y="81664"/>
                  </a:lnTo>
                  <a:lnTo>
                    <a:pt x="87297" y="77775"/>
                  </a:lnTo>
                  <a:lnTo>
                    <a:pt x="88273" y="73887"/>
                  </a:lnTo>
                  <a:lnTo>
                    <a:pt x="89228" y="69998"/>
                  </a:lnTo>
                  <a:lnTo>
                    <a:pt x="90156" y="66109"/>
                  </a:lnTo>
                  <a:lnTo>
                    <a:pt x="91056" y="62220"/>
                  </a:lnTo>
                  <a:lnTo>
                    <a:pt x="91936" y="58331"/>
                  </a:lnTo>
                  <a:lnTo>
                    <a:pt x="92795" y="54443"/>
                  </a:lnTo>
                  <a:lnTo>
                    <a:pt x="93621" y="50554"/>
                  </a:lnTo>
                  <a:lnTo>
                    <a:pt x="94426" y="46665"/>
                  </a:lnTo>
                  <a:lnTo>
                    <a:pt x="95211" y="42776"/>
                  </a:lnTo>
                  <a:lnTo>
                    <a:pt x="95970" y="38887"/>
                  </a:lnTo>
                  <a:lnTo>
                    <a:pt x="96703" y="34999"/>
                  </a:lnTo>
                  <a:lnTo>
                    <a:pt x="97417" y="31110"/>
                  </a:lnTo>
                  <a:lnTo>
                    <a:pt x="98112" y="27221"/>
                  </a:lnTo>
                  <a:lnTo>
                    <a:pt x="98776" y="23332"/>
                  </a:lnTo>
                  <a:lnTo>
                    <a:pt x="99421" y="19443"/>
                  </a:lnTo>
                  <a:lnTo>
                    <a:pt x="100048" y="15555"/>
                  </a:lnTo>
                  <a:lnTo>
                    <a:pt x="100652" y="11666"/>
                  </a:lnTo>
                  <a:lnTo>
                    <a:pt x="101234" y="7777"/>
                  </a:lnTo>
                  <a:lnTo>
                    <a:pt x="101798" y="3888"/>
                  </a:lnTo>
                  <a:lnTo>
                    <a:pt x="102346" y="0"/>
                  </a:lnTo>
                  <a:lnTo>
                    <a:pt x="126621" y="0"/>
                  </a:lnTo>
                  <a:lnTo>
                    <a:pt x="127169" y="3888"/>
                  </a:lnTo>
                  <a:lnTo>
                    <a:pt x="127733" y="7777"/>
                  </a:lnTo>
                  <a:lnTo>
                    <a:pt x="128314" y="11666"/>
                  </a:lnTo>
                  <a:lnTo>
                    <a:pt x="128918" y="15555"/>
                  </a:lnTo>
                  <a:lnTo>
                    <a:pt x="129546" y="19443"/>
                  </a:lnTo>
                  <a:lnTo>
                    <a:pt x="130191" y="23332"/>
                  </a:lnTo>
                  <a:lnTo>
                    <a:pt x="130855" y="27221"/>
                  </a:lnTo>
                  <a:lnTo>
                    <a:pt x="131550" y="31110"/>
                  </a:lnTo>
                  <a:lnTo>
                    <a:pt x="132263" y="34999"/>
                  </a:lnTo>
                  <a:lnTo>
                    <a:pt x="132996" y="38887"/>
                  </a:lnTo>
                  <a:lnTo>
                    <a:pt x="133755" y="42776"/>
                  </a:lnTo>
                  <a:lnTo>
                    <a:pt x="134541" y="46665"/>
                  </a:lnTo>
                  <a:lnTo>
                    <a:pt x="135346" y="50554"/>
                  </a:lnTo>
                  <a:lnTo>
                    <a:pt x="136172" y="54443"/>
                  </a:lnTo>
                  <a:lnTo>
                    <a:pt x="137031" y="58331"/>
                  </a:lnTo>
                  <a:lnTo>
                    <a:pt x="137911" y="62220"/>
                  </a:lnTo>
                  <a:lnTo>
                    <a:pt x="138811" y="66109"/>
                  </a:lnTo>
                  <a:lnTo>
                    <a:pt x="139739" y="69998"/>
                  </a:lnTo>
                  <a:lnTo>
                    <a:pt x="140694" y="73887"/>
                  </a:lnTo>
                  <a:lnTo>
                    <a:pt x="141670" y="77775"/>
                  </a:lnTo>
                  <a:lnTo>
                    <a:pt x="142666" y="81664"/>
                  </a:lnTo>
                  <a:lnTo>
                    <a:pt x="143696" y="85553"/>
                  </a:lnTo>
                  <a:lnTo>
                    <a:pt x="144746" y="89442"/>
                  </a:lnTo>
                  <a:lnTo>
                    <a:pt x="145815" y="93331"/>
                  </a:lnTo>
                  <a:lnTo>
                    <a:pt x="146912" y="97219"/>
                  </a:lnTo>
                  <a:lnTo>
                    <a:pt x="148034" y="101108"/>
                  </a:lnTo>
                  <a:lnTo>
                    <a:pt x="149174" y="104997"/>
                  </a:lnTo>
                  <a:lnTo>
                    <a:pt x="150334" y="108886"/>
                  </a:lnTo>
                  <a:lnTo>
                    <a:pt x="151525" y="112775"/>
                  </a:lnTo>
                  <a:lnTo>
                    <a:pt x="152732" y="116663"/>
                  </a:lnTo>
                  <a:lnTo>
                    <a:pt x="153958" y="120552"/>
                  </a:lnTo>
                  <a:lnTo>
                    <a:pt x="155205" y="124441"/>
                  </a:lnTo>
                  <a:lnTo>
                    <a:pt x="156475" y="128330"/>
                  </a:lnTo>
                  <a:lnTo>
                    <a:pt x="157759" y="132219"/>
                  </a:lnTo>
                  <a:lnTo>
                    <a:pt x="159059" y="136107"/>
                  </a:lnTo>
                  <a:lnTo>
                    <a:pt x="160383" y="139996"/>
                  </a:lnTo>
                  <a:lnTo>
                    <a:pt x="161720" y="143885"/>
                  </a:lnTo>
                  <a:lnTo>
                    <a:pt x="163070" y="147774"/>
                  </a:lnTo>
                  <a:lnTo>
                    <a:pt x="164436" y="151663"/>
                  </a:lnTo>
                  <a:lnTo>
                    <a:pt x="165817" y="155551"/>
                  </a:lnTo>
                  <a:lnTo>
                    <a:pt x="167209" y="159440"/>
                  </a:lnTo>
                  <a:lnTo>
                    <a:pt x="168610" y="163329"/>
                  </a:lnTo>
                  <a:lnTo>
                    <a:pt x="170025" y="167218"/>
                  </a:lnTo>
                  <a:lnTo>
                    <a:pt x="171448" y="171106"/>
                  </a:lnTo>
                  <a:lnTo>
                    <a:pt x="172878" y="174995"/>
                  </a:lnTo>
                  <a:lnTo>
                    <a:pt x="174315" y="178884"/>
                  </a:lnTo>
                  <a:lnTo>
                    <a:pt x="175759" y="182773"/>
                  </a:lnTo>
                  <a:lnTo>
                    <a:pt x="177205" y="186662"/>
                  </a:lnTo>
                  <a:lnTo>
                    <a:pt x="178655" y="190550"/>
                  </a:lnTo>
                  <a:lnTo>
                    <a:pt x="180108" y="194439"/>
                  </a:lnTo>
                  <a:lnTo>
                    <a:pt x="181560" y="198328"/>
                  </a:lnTo>
                  <a:lnTo>
                    <a:pt x="183012" y="202217"/>
                  </a:lnTo>
                  <a:lnTo>
                    <a:pt x="184461" y="206106"/>
                  </a:lnTo>
                  <a:lnTo>
                    <a:pt x="185905" y="209994"/>
                  </a:lnTo>
                  <a:lnTo>
                    <a:pt x="187345" y="213883"/>
                  </a:lnTo>
                  <a:lnTo>
                    <a:pt x="188780" y="217772"/>
                  </a:lnTo>
                  <a:lnTo>
                    <a:pt x="190204" y="221661"/>
                  </a:lnTo>
                  <a:lnTo>
                    <a:pt x="191619" y="225550"/>
                  </a:lnTo>
                  <a:lnTo>
                    <a:pt x="193024" y="229438"/>
                  </a:lnTo>
                  <a:lnTo>
                    <a:pt x="194416" y="233327"/>
                  </a:lnTo>
                  <a:lnTo>
                    <a:pt x="195792" y="237216"/>
                  </a:lnTo>
                  <a:lnTo>
                    <a:pt x="197154" y="241105"/>
                  </a:lnTo>
                  <a:lnTo>
                    <a:pt x="198502" y="244994"/>
                  </a:lnTo>
                  <a:lnTo>
                    <a:pt x="199824" y="248882"/>
                  </a:lnTo>
                  <a:lnTo>
                    <a:pt x="201129" y="252771"/>
                  </a:lnTo>
                  <a:lnTo>
                    <a:pt x="202416" y="256660"/>
                  </a:lnTo>
                  <a:lnTo>
                    <a:pt x="203676" y="260549"/>
                  </a:lnTo>
                  <a:lnTo>
                    <a:pt x="204910" y="264438"/>
                  </a:lnTo>
                  <a:lnTo>
                    <a:pt x="206121" y="268326"/>
                  </a:lnTo>
                  <a:lnTo>
                    <a:pt x="207310" y="272215"/>
                  </a:lnTo>
                  <a:lnTo>
                    <a:pt x="208459" y="276104"/>
                  </a:lnTo>
                  <a:lnTo>
                    <a:pt x="209583" y="279993"/>
                  </a:lnTo>
                  <a:lnTo>
                    <a:pt x="210682" y="283882"/>
                  </a:lnTo>
                  <a:lnTo>
                    <a:pt x="211744" y="287770"/>
                  </a:lnTo>
                  <a:lnTo>
                    <a:pt x="212770" y="291659"/>
                  </a:lnTo>
                  <a:lnTo>
                    <a:pt x="213768" y="295548"/>
                  </a:lnTo>
                  <a:lnTo>
                    <a:pt x="214736" y="299437"/>
                  </a:lnTo>
                  <a:lnTo>
                    <a:pt x="215655" y="303326"/>
                  </a:lnTo>
                  <a:lnTo>
                    <a:pt x="216544" y="307214"/>
                  </a:lnTo>
                  <a:lnTo>
                    <a:pt x="217403" y="311103"/>
                  </a:lnTo>
                  <a:lnTo>
                    <a:pt x="218219" y="314992"/>
                  </a:lnTo>
                  <a:lnTo>
                    <a:pt x="218995" y="318881"/>
                  </a:lnTo>
                  <a:lnTo>
                    <a:pt x="219739" y="322770"/>
                  </a:lnTo>
                  <a:lnTo>
                    <a:pt x="220451" y="326658"/>
                  </a:lnTo>
                  <a:lnTo>
                    <a:pt x="221111" y="330547"/>
                  </a:lnTo>
                  <a:lnTo>
                    <a:pt x="221740" y="334436"/>
                  </a:lnTo>
                  <a:lnTo>
                    <a:pt x="222338" y="338325"/>
                  </a:lnTo>
                  <a:lnTo>
                    <a:pt x="222895" y="342213"/>
                  </a:lnTo>
                  <a:lnTo>
                    <a:pt x="223412" y="346102"/>
                  </a:lnTo>
                  <a:lnTo>
                    <a:pt x="223898" y="349991"/>
                  </a:lnTo>
                  <a:lnTo>
                    <a:pt x="224356" y="353880"/>
                  </a:lnTo>
                  <a:lnTo>
                    <a:pt x="224766" y="357769"/>
                  </a:lnTo>
                  <a:lnTo>
                    <a:pt x="225149" y="361657"/>
                  </a:lnTo>
                  <a:lnTo>
                    <a:pt x="225505" y="365546"/>
                  </a:lnTo>
                  <a:lnTo>
                    <a:pt x="225826" y="369435"/>
                  </a:lnTo>
                  <a:lnTo>
                    <a:pt x="226114" y="373324"/>
                  </a:lnTo>
                  <a:lnTo>
                    <a:pt x="226379" y="377213"/>
                  </a:lnTo>
                  <a:lnTo>
                    <a:pt x="226621" y="381101"/>
                  </a:lnTo>
                  <a:lnTo>
                    <a:pt x="226827" y="384990"/>
                  </a:lnTo>
                  <a:lnTo>
                    <a:pt x="227013" y="388879"/>
                  </a:lnTo>
                  <a:lnTo>
                    <a:pt x="227181" y="392768"/>
                  </a:lnTo>
                  <a:lnTo>
                    <a:pt x="227325" y="396657"/>
                  </a:lnTo>
                  <a:lnTo>
                    <a:pt x="227447" y="400545"/>
                  </a:lnTo>
                  <a:lnTo>
                    <a:pt x="227555" y="404434"/>
                  </a:lnTo>
                  <a:lnTo>
                    <a:pt x="227648" y="408323"/>
                  </a:lnTo>
                  <a:lnTo>
                    <a:pt x="227721" y="412212"/>
                  </a:lnTo>
                  <a:lnTo>
                    <a:pt x="227784" y="416101"/>
                  </a:lnTo>
                  <a:lnTo>
                    <a:pt x="227837" y="419989"/>
                  </a:lnTo>
                  <a:lnTo>
                    <a:pt x="227879" y="423878"/>
                  </a:lnTo>
                  <a:lnTo>
                    <a:pt x="227911" y="427767"/>
                  </a:lnTo>
                  <a:lnTo>
                    <a:pt x="227937" y="431656"/>
                  </a:lnTo>
                  <a:lnTo>
                    <a:pt x="227959" y="435545"/>
                  </a:lnTo>
                  <a:lnTo>
                    <a:pt x="227974" y="439433"/>
                  </a:lnTo>
                  <a:lnTo>
                    <a:pt x="227986" y="443322"/>
                  </a:lnTo>
                  <a:lnTo>
                    <a:pt x="227997" y="447211"/>
                  </a:lnTo>
                  <a:lnTo>
                    <a:pt x="228006" y="451100"/>
                  </a:lnTo>
                  <a:lnTo>
                    <a:pt x="228016" y="454989"/>
                  </a:lnTo>
                  <a:lnTo>
                    <a:pt x="228026" y="458877"/>
                  </a:lnTo>
                  <a:lnTo>
                    <a:pt x="228037" y="462766"/>
                  </a:lnTo>
                  <a:lnTo>
                    <a:pt x="228052" y="466655"/>
                  </a:lnTo>
                  <a:lnTo>
                    <a:pt x="228068" y="470544"/>
                  </a:lnTo>
                  <a:lnTo>
                    <a:pt x="228087" y="474433"/>
                  </a:lnTo>
                  <a:lnTo>
                    <a:pt x="228111" y="478321"/>
                  </a:lnTo>
                  <a:lnTo>
                    <a:pt x="228138" y="482210"/>
                  </a:lnTo>
                  <a:lnTo>
                    <a:pt x="228168" y="486099"/>
                  </a:lnTo>
                  <a:lnTo>
                    <a:pt x="228202" y="489988"/>
                  </a:lnTo>
                  <a:lnTo>
                    <a:pt x="228241" y="493876"/>
                  </a:lnTo>
                  <a:lnTo>
                    <a:pt x="228283" y="497765"/>
                  </a:lnTo>
                  <a:lnTo>
                    <a:pt x="228328" y="501654"/>
                  </a:lnTo>
                  <a:lnTo>
                    <a:pt x="228376" y="505543"/>
                  </a:lnTo>
                  <a:lnTo>
                    <a:pt x="228427" y="509432"/>
                  </a:lnTo>
                  <a:lnTo>
                    <a:pt x="228479" y="513320"/>
                  </a:lnTo>
                  <a:lnTo>
                    <a:pt x="228533" y="517209"/>
                  </a:lnTo>
                  <a:lnTo>
                    <a:pt x="228587" y="521098"/>
                  </a:lnTo>
                  <a:lnTo>
                    <a:pt x="228641" y="524987"/>
                  </a:lnTo>
                  <a:lnTo>
                    <a:pt x="228694" y="528876"/>
                  </a:lnTo>
                  <a:lnTo>
                    <a:pt x="228746" y="532764"/>
                  </a:lnTo>
                  <a:lnTo>
                    <a:pt x="228793" y="536653"/>
                  </a:lnTo>
                  <a:lnTo>
                    <a:pt x="228838" y="540542"/>
                  </a:lnTo>
                  <a:lnTo>
                    <a:pt x="228879" y="544431"/>
                  </a:lnTo>
                  <a:lnTo>
                    <a:pt x="228912" y="548320"/>
                  </a:lnTo>
                  <a:lnTo>
                    <a:pt x="228938" y="552208"/>
                  </a:lnTo>
                  <a:lnTo>
                    <a:pt x="228958" y="556097"/>
                  </a:lnTo>
                  <a:lnTo>
                    <a:pt x="228967" y="559986"/>
                  </a:lnTo>
                  <a:lnTo>
                    <a:pt x="228965" y="563875"/>
                  </a:lnTo>
                  <a:lnTo>
                    <a:pt x="228953" y="567764"/>
                  </a:lnTo>
                  <a:lnTo>
                    <a:pt x="228931" y="571652"/>
                  </a:lnTo>
                  <a:lnTo>
                    <a:pt x="228890" y="575541"/>
                  </a:lnTo>
                  <a:lnTo>
                    <a:pt x="228836" y="579430"/>
                  </a:lnTo>
                  <a:lnTo>
                    <a:pt x="228769" y="583319"/>
                  </a:lnTo>
                  <a:lnTo>
                    <a:pt x="228683" y="587208"/>
                  </a:lnTo>
                  <a:lnTo>
                    <a:pt x="228577" y="591096"/>
                  </a:lnTo>
                  <a:lnTo>
                    <a:pt x="228455" y="594985"/>
                  </a:lnTo>
                  <a:lnTo>
                    <a:pt x="228317" y="598874"/>
                  </a:lnTo>
                  <a:lnTo>
                    <a:pt x="228150" y="602763"/>
                  </a:lnTo>
                  <a:lnTo>
                    <a:pt x="227964" y="606652"/>
                  </a:lnTo>
                  <a:lnTo>
                    <a:pt x="227759" y="610540"/>
                  </a:lnTo>
                  <a:lnTo>
                    <a:pt x="227529" y="614429"/>
                  </a:lnTo>
                  <a:lnTo>
                    <a:pt x="227272" y="618318"/>
                  </a:lnTo>
                  <a:lnTo>
                    <a:pt x="226994" y="622207"/>
                  </a:lnTo>
                  <a:lnTo>
                    <a:pt x="226695" y="626096"/>
                  </a:lnTo>
                  <a:lnTo>
                    <a:pt x="226360" y="629984"/>
                  </a:lnTo>
                  <a:lnTo>
                    <a:pt x="226004" y="633873"/>
                  </a:lnTo>
                  <a:lnTo>
                    <a:pt x="225625" y="637762"/>
                  </a:lnTo>
                  <a:lnTo>
                    <a:pt x="225216" y="641651"/>
                  </a:lnTo>
                  <a:lnTo>
                    <a:pt x="224777" y="645540"/>
                  </a:lnTo>
                  <a:lnTo>
                    <a:pt x="224315" y="649428"/>
                  </a:lnTo>
                  <a:lnTo>
                    <a:pt x="223830" y="653317"/>
                  </a:lnTo>
                  <a:lnTo>
                    <a:pt x="223307" y="657206"/>
                  </a:lnTo>
                  <a:lnTo>
                    <a:pt x="222761" y="661095"/>
                  </a:lnTo>
                  <a:lnTo>
                    <a:pt x="222192" y="664983"/>
                  </a:lnTo>
                  <a:lnTo>
                    <a:pt x="221593" y="668872"/>
                  </a:lnTo>
                  <a:lnTo>
                    <a:pt x="220964" y="672761"/>
                  </a:lnTo>
                  <a:lnTo>
                    <a:pt x="220313" y="676650"/>
                  </a:lnTo>
                  <a:lnTo>
                    <a:pt x="219640" y="680539"/>
                  </a:lnTo>
                  <a:lnTo>
                    <a:pt x="218931" y="684427"/>
                  </a:lnTo>
                  <a:lnTo>
                    <a:pt x="218202" y="688316"/>
                  </a:lnTo>
                  <a:lnTo>
                    <a:pt x="217452" y="692205"/>
                  </a:lnTo>
                  <a:lnTo>
                    <a:pt x="216675" y="696094"/>
                  </a:lnTo>
                  <a:lnTo>
                    <a:pt x="215872" y="699983"/>
                  </a:lnTo>
                  <a:lnTo>
                    <a:pt x="215051" y="703871"/>
                  </a:lnTo>
                  <a:lnTo>
                    <a:pt x="214212" y="707760"/>
                  </a:lnTo>
                  <a:lnTo>
                    <a:pt x="213343" y="711649"/>
                  </a:lnTo>
                  <a:lnTo>
                    <a:pt x="212459" y="715538"/>
                  </a:lnTo>
                  <a:lnTo>
                    <a:pt x="211558" y="719427"/>
                  </a:lnTo>
                  <a:lnTo>
                    <a:pt x="210638" y="723315"/>
                  </a:lnTo>
                  <a:lnTo>
                    <a:pt x="209699" y="727204"/>
                  </a:lnTo>
                  <a:lnTo>
                    <a:pt x="208747" y="731093"/>
                  </a:lnTo>
                  <a:lnTo>
                    <a:pt x="207782" y="734982"/>
                  </a:lnTo>
                  <a:lnTo>
                    <a:pt x="206798" y="738871"/>
                  </a:lnTo>
                  <a:lnTo>
                    <a:pt x="205804" y="742759"/>
                  </a:lnTo>
                  <a:lnTo>
                    <a:pt x="204800" y="746648"/>
                  </a:lnTo>
                  <a:lnTo>
                    <a:pt x="203785" y="750537"/>
                  </a:lnTo>
                  <a:lnTo>
                    <a:pt x="202759" y="754426"/>
                  </a:lnTo>
                  <a:lnTo>
                    <a:pt x="201727" y="758315"/>
                  </a:lnTo>
                  <a:lnTo>
                    <a:pt x="200688" y="762203"/>
                  </a:lnTo>
                  <a:lnTo>
                    <a:pt x="199642" y="766092"/>
                  </a:lnTo>
                  <a:lnTo>
                    <a:pt x="198591" y="769981"/>
                  </a:lnTo>
                  <a:lnTo>
                    <a:pt x="197537" y="773870"/>
                  </a:lnTo>
                  <a:lnTo>
                    <a:pt x="196480" y="777759"/>
                  </a:lnTo>
                  <a:lnTo>
                    <a:pt x="195421" y="781647"/>
                  </a:lnTo>
                  <a:lnTo>
                    <a:pt x="194362" y="785536"/>
                  </a:lnTo>
                  <a:lnTo>
                    <a:pt x="193302" y="789425"/>
                  </a:lnTo>
                  <a:lnTo>
                    <a:pt x="192244" y="793314"/>
                  </a:lnTo>
                  <a:lnTo>
                    <a:pt x="191188" y="797203"/>
                  </a:lnTo>
                  <a:lnTo>
                    <a:pt x="190134" y="801091"/>
                  </a:lnTo>
                  <a:lnTo>
                    <a:pt x="189084" y="804980"/>
                  </a:lnTo>
                  <a:lnTo>
                    <a:pt x="188039" y="808869"/>
                  </a:lnTo>
                  <a:lnTo>
                    <a:pt x="186998" y="812758"/>
                  </a:lnTo>
                  <a:lnTo>
                    <a:pt x="185962" y="816647"/>
                  </a:lnTo>
                  <a:lnTo>
                    <a:pt x="184935" y="820535"/>
                  </a:lnTo>
                  <a:lnTo>
                    <a:pt x="183915" y="824424"/>
                  </a:lnTo>
                  <a:lnTo>
                    <a:pt x="182900" y="828313"/>
                  </a:lnTo>
                  <a:lnTo>
                    <a:pt x="181895" y="832202"/>
                  </a:lnTo>
                  <a:lnTo>
                    <a:pt x="180899" y="836090"/>
                  </a:lnTo>
                  <a:lnTo>
                    <a:pt x="179911" y="839979"/>
                  </a:lnTo>
                  <a:lnTo>
                    <a:pt x="178931" y="843868"/>
                  </a:lnTo>
                  <a:lnTo>
                    <a:pt x="177964" y="847757"/>
                  </a:lnTo>
                  <a:lnTo>
                    <a:pt x="177007" y="851646"/>
                  </a:lnTo>
                  <a:lnTo>
                    <a:pt x="176058" y="855534"/>
                  </a:lnTo>
                  <a:lnTo>
                    <a:pt x="175121" y="859423"/>
                  </a:lnTo>
                  <a:lnTo>
                    <a:pt x="174197" y="863312"/>
                  </a:lnTo>
                  <a:lnTo>
                    <a:pt x="173282" y="867201"/>
                  </a:lnTo>
                  <a:lnTo>
                    <a:pt x="172377" y="871090"/>
                  </a:lnTo>
                  <a:lnTo>
                    <a:pt x="171488" y="874978"/>
                  </a:lnTo>
                  <a:lnTo>
                    <a:pt x="170609" y="878867"/>
                  </a:lnTo>
                  <a:lnTo>
                    <a:pt x="169740" y="882756"/>
                  </a:lnTo>
                  <a:lnTo>
                    <a:pt x="168885" y="886645"/>
                  </a:lnTo>
                  <a:lnTo>
                    <a:pt x="168043" y="890534"/>
                  </a:lnTo>
                  <a:lnTo>
                    <a:pt x="167211" y="894422"/>
                  </a:lnTo>
                  <a:lnTo>
                    <a:pt x="166390" y="898311"/>
                  </a:lnTo>
                  <a:lnTo>
                    <a:pt x="165586" y="902200"/>
                  </a:lnTo>
                  <a:lnTo>
                    <a:pt x="164792" y="906089"/>
                  </a:lnTo>
                  <a:lnTo>
                    <a:pt x="164008" y="909978"/>
                  </a:lnTo>
                  <a:lnTo>
                    <a:pt x="163238" y="913866"/>
                  </a:lnTo>
                  <a:lnTo>
                    <a:pt x="162482" y="917755"/>
                  </a:lnTo>
                  <a:lnTo>
                    <a:pt x="161736" y="921644"/>
                  </a:lnTo>
                  <a:lnTo>
                    <a:pt x="161001" y="925533"/>
                  </a:lnTo>
                  <a:lnTo>
                    <a:pt x="160282" y="929422"/>
                  </a:lnTo>
                  <a:lnTo>
                    <a:pt x="159574" y="933310"/>
                  </a:lnTo>
                  <a:lnTo>
                    <a:pt x="158875" y="937199"/>
                  </a:lnTo>
                  <a:lnTo>
                    <a:pt x="158191" y="941088"/>
                  </a:lnTo>
                  <a:lnTo>
                    <a:pt x="157519" y="944977"/>
                  </a:lnTo>
                  <a:lnTo>
                    <a:pt x="156858" y="948866"/>
                  </a:lnTo>
                  <a:lnTo>
                    <a:pt x="156207" y="952754"/>
                  </a:lnTo>
                  <a:lnTo>
                    <a:pt x="155573" y="956643"/>
                  </a:lnTo>
                  <a:lnTo>
                    <a:pt x="154948" y="960532"/>
                  </a:lnTo>
                  <a:lnTo>
                    <a:pt x="154334" y="964421"/>
                  </a:lnTo>
                  <a:lnTo>
                    <a:pt x="153733" y="968310"/>
                  </a:lnTo>
                  <a:lnTo>
                    <a:pt x="153145" y="972198"/>
                  </a:lnTo>
                  <a:lnTo>
                    <a:pt x="152566" y="976087"/>
                  </a:lnTo>
                  <a:lnTo>
                    <a:pt x="151998" y="979976"/>
                  </a:lnTo>
                  <a:lnTo>
                    <a:pt x="151446" y="983865"/>
                  </a:lnTo>
                  <a:lnTo>
                    <a:pt x="150904" y="987753"/>
                  </a:lnTo>
                  <a:lnTo>
                    <a:pt x="150371" y="991642"/>
                  </a:lnTo>
                  <a:lnTo>
                    <a:pt x="149851" y="995531"/>
                  </a:lnTo>
                  <a:lnTo>
                    <a:pt x="149344" y="999420"/>
                  </a:lnTo>
                  <a:lnTo>
                    <a:pt x="148847" y="1003309"/>
                  </a:lnTo>
                  <a:lnTo>
                    <a:pt x="148360" y="1007197"/>
                  </a:lnTo>
                  <a:lnTo>
                    <a:pt x="147888" y="1011086"/>
                  </a:lnTo>
                  <a:lnTo>
                    <a:pt x="147426" y="1014975"/>
                  </a:lnTo>
                  <a:lnTo>
                    <a:pt x="146973" y="1018864"/>
                  </a:lnTo>
                  <a:lnTo>
                    <a:pt x="146532" y="1022753"/>
                  </a:lnTo>
                  <a:lnTo>
                    <a:pt x="146104" y="1026641"/>
                  </a:lnTo>
                  <a:lnTo>
                    <a:pt x="145686" y="1030530"/>
                  </a:lnTo>
                  <a:lnTo>
                    <a:pt x="145276" y="1034419"/>
                  </a:lnTo>
                  <a:lnTo>
                    <a:pt x="144881" y="1038308"/>
                  </a:lnTo>
                  <a:lnTo>
                    <a:pt x="144495" y="1042197"/>
                  </a:lnTo>
                  <a:lnTo>
                    <a:pt x="144118" y="1046085"/>
                  </a:lnTo>
                  <a:lnTo>
                    <a:pt x="143753" y="1049974"/>
                  </a:lnTo>
                  <a:lnTo>
                    <a:pt x="143398" y="1053863"/>
                  </a:lnTo>
                  <a:lnTo>
                    <a:pt x="143052" y="1057752"/>
                  </a:lnTo>
                  <a:lnTo>
                    <a:pt x="142715" y="1061641"/>
                  </a:lnTo>
                  <a:lnTo>
                    <a:pt x="142390" y="1065529"/>
                  </a:lnTo>
                  <a:lnTo>
                    <a:pt x="142073" y="1069418"/>
                  </a:lnTo>
                  <a:lnTo>
                    <a:pt x="141764" y="1073307"/>
                  </a:lnTo>
                  <a:lnTo>
                    <a:pt x="141464" y="1077196"/>
                  </a:lnTo>
                  <a:lnTo>
                    <a:pt x="141173" y="1081085"/>
                  </a:lnTo>
                  <a:lnTo>
                    <a:pt x="140890" y="1084973"/>
                  </a:lnTo>
                  <a:lnTo>
                    <a:pt x="140613" y="1088862"/>
                  </a:lnTo>
                  <a:lnTo>
                    <a:pt x="140346" y="1092751"/>
                  </a:lnTo>
                  <a:lnTo>
                    <a:pt x="140085" y="1096640"/>
                  </a:lnTo>
                  <a:lnTo>
                    <a:pt x="139830" y="1100529"/>
                  </a:lnTo>
                  <a:lnTo>
                    <a:pt x="139582" y="1104417"/>
                  </a:lnTo>
                  <a:lnTo>
                    <a:pt x="139340" y="1108306"/>
                  </a:lnTo>
                  <a:lnTo>
                    <a:pt x="139103" y="1112195"/>
                  </a:lnTo>
                  <a:lnTo>
                    <a:pt x="138871" y="1116084"/>
                  </a:lnTo>
                  <a:lnTo>
                    <a:pt x="138645" y="1119973"/>
                  </a:lnTo>
                  <a:lnTo>
                    <a:pt x="138423" y="1123861"/>
                  </a:lnTo>
                  <a:lnTo>
                    <a:pt x="138204" y="1127750"/>
                  </a:lnTo>
                  <a:lnTo>
                    <a:pt x="137990" y="1131639"/>
                  </a:lnTo>
                  <a:lnTo>
                    <a:pt x="137779" y="1135528"/>
                  </a:lnTo>
                  <a:lnTo>
                    <a:pt x="137570" y="1139417"/>
                  </a:lnTo>
                  <a:lnTo>
                    <a:pt x="137364" y="1143305"/>
                  </a:lnTo>
                  <a:lnTo>
                    <a:pt x="137161" y="1147194"/>
                  </a:lnTo>
                  <a:lnTo>
                    <a:pt x="136959" y="1151083"/>
                  </a:lnTo>
                  <a:lnTo>
                    <a:pt x="136759" y="1154972"/>
                  </a:lnTo>
                  <a:lnTo>
                    <a:pt x="136561" y="1158860"/>
                  </a:lnTo>
                  <a:lnTo>
                    <a:pt x="136363" y="1162749"/>
                  </a:lnTo>
                  <a:lnTo>
                    <a:pt x="136167" y="1166638"/>
                  </a:lnTo>
                  <a:lnTo>
                    <a:pt x="135971" y="1170527"/>
                  </a:lnTo>
                  <a:lnTo>
                    <a:pt x="135775" y="1174416"/>
                  </a:lnTo>
                  <a:lnTo>
                    <a:pt x="135580" y="1178304"/>
                  </a:lnTo>
                  <a:lnTo>
                    <a:pt x="135385" y="1182193"/>
                  </a:lnTo>
                  <a:lnTo>
                    <a:pt x="135190" y="1186082"/>
                  </a:lnTo>
                  <a:lnTo>
                    <a:pt x="134995" y="1189971"/>
                  </a:lnTo>
                  <a:lnTo>
                    <a:pt x="134800" y="1193860"/>
                  </a:lnTo>
                  <a:lnTo>
                    <a:pt x="134605" y="1197748"/>
                  </a:lnTo>
                  <a:lnTo>
                    <a:pt x="134409" y="1201637"/>
                  </a:lnTo>
                  <a:lnTo>
                    <a:pt x="134213" y="1205526"/>
                  </a:lnTo>
                  <a:lnTo>
                    <a:pt x="134017" y="1209415"/>
                  </a:lnTo>
                  <a:lnTo>
                    <a:pt x="133821" y="1213304"/>
                  </a:lnTo>
                  <a:lnTo>
                    <a:pt x="133625" y="1217192"/>
                  </a:lnTo>
                  <a:lnTo>
                    <a:pt x="133429" y="1221081"/>
                  </a:lnTo>
                  <a:lnTo>
                    <a:pt x="133233" y="1224970"/>
                  </a:lnTo>
                  <a:lnTo>
                    <a:pt x="133038" y="1228859"/>
                  </a:lnTo>
                  <a:lnTo>
                    <a:pt x="132842" y="1232748"/>
                  </a:lnTo>
                  <a:lnTo>
                    <a:pt x="132647" y="1236636"/>
                  </a:lnTo>
                  <a:lnTo>
                    <a:pt x="132453" y="1240525"/>
                  </a:lnTo>
                  <a:lnTo>
                    <a:pt x="132260" y="1244414"/>
                  </a:lnTo>
                  <a:lnTo>
                    <a:pt x="132067" y="1248303"/>
                  </a:lnTo>
                  <a:lnTo>
                    <a:pt x="131876" y="1252192"/>
                  </a:lnTo>
                  <a:lnTo>
                    <a:pt x="131686" y="1256080"/>
                  </a:lnTo>
                  <a:lnTo>
                    <a:pt x="131497" y="1259969"/>
                  </a:lnTo>
                  <a:lnTo>
                    <a:pt x="131310" y="1263858"/>
                  </a:lnTo>
                  <a:lnTo>
                    <a:pt x="131124" y="1267747"/>
                  </a:lnTo>
                  <a:lnTo>
                    <a:pt x="130941" y="1271636"/>
                  </a:lnTo>
                  <a:lnTo>
                    <a:pt x="130759" y="1275524"/>
                  </a:lnTo>
                  <a:lnTo>
                    <a:pt x="130579" y="1279413"/>
                  </a:lnTo>
                  <a:lnTo>
                    <a:pt x="130402" y="1283302"/>
                  </a:lnTo>
                  <a:lnTo>
                    <a:pt x="130226" y="1287191"/>
                  </a:lnTo>
                  <a:lnTo>
                    <a:pt x="130053" y="1291080"/>
                  </a:lnTo>
                  <a:lnTo>
                    <a:pt x="129883" y="1294968"/>
                  </a:lnTo>
                  <a:lnTo>
                    <a:pt x="129715" y="1298857"/>
                  </a:lnTo>
                  <a:lnTo>
                    <a:pt x="129549" y="1302746"/>
                  </a:lnTo>
                  <a:lnTo>
                    <a:pt x="129386" y="1306635"/>
                  </a:lnTo>
                  <a:lnTo>
                    <a:pt x="129226" y="1310523"/>
                  </a:lnTo>
                  <a:lnTo>
                    <a:pt x="129068" y="1314412"/>
                  </a:lnTo>
                  <a:lnTo>
                    <a:pt x="128912" y="1318301"/>
                  </a:lnTo>
                  <a:lnTo>
                    <a:pt x="128759" y="1322190"/>
                  </a:lnTo>
                  <a:lnTo>
                    <a:pt x="128609" y="1326079"/>
                  </a:lnTo>
                  <a:lnTo>
                    <a:pt x="128461" y="1329967"/>
                  </a:lnTo>
                  <a:lnTo>
                    <a:pt x="128315" y="1333856"/>
                  </a:lnTo>
                  <a:lnTo>
                    <a:pt x="128172" y="1337745"/>
                  </a:lnTo>
                  <a:lnTo>
                    <a:pt x="128030" y="1341634"/>
                  </a:lnTo>
                  <a:lnTo>
                    <a:pt x="127890" y="1345523"/>
                  </a:lnTo>
                  <a:lnTo>
                    <a:pt x="127753" y="1349411"/>
                  </a:lnTo>
                  <a:lnTo>
                    <a:pt x="127617" y="1353300"/>
                  </a:lnTo>
                  <a:lnTo>
                    <a:pt x="127483" y="1357189"/>
                  </a:lnTo>
                  <a:lnTo>
                    <a:pt x="127350" y="1361078"/>
                  </a:lnTo>
                  <a:lnTo>
                    <a:pt x="127219" y="1364967"/>
                  </a:lnTo>
                  <a:lnTo>
                    <a:pt x="127089" y="1368855"/>
                  </a:lnTo>
                  <a:lnTo>
                    <a:pt x="126960" y="1372744"/>
                  </a:lnTo>
                  <a:lnTo>
                    <a:pt x="126832" y="1376633"/>
                  </a:lnTo>
                  <a:lnTo>
                    <a:pt x="126705" y="1380522"/>
                  </a:lnTo>
                  <a:lnTo>
                    <a:pt x="126579" y="1384411"/>
                  </a:lnTo>
                  <a:lnTo>
                    <a:pt x="126453" y="1388299"/>
                  </a:lnTo>
                  <a:lnTo>
                    <a:pt x="126328" y="1392188"/>
                  </a:lnTo>
                  <a:lnTo>
                    <a:pt x="126203" y="1396077"/>
                  </a:lnTo>
                  <a:lnTo>
                    <a:pt x="126078" y="1399966"/>
                  </a:lnTo>
                  <a:lnTo>
                    <a:pt x="125954" y="1403855"/>
                  </a:lnTo>
                  <a:lnTo>
                    <a:pt x="125829" y="1407743"/>
                  </a:lnTo>
                  <a:lnTo>
                    <a:pt x="125705" y="1411632"/>
                  </a:lnTo>
                  <a:lnTo>
                    <a:pt x="125581" y="1415521"/>
                  </a:lnTo>
                  <a:lnTo>
                    <a:pt x="125457" y="1419410"/>
                  </a:lnTo>
                  <a:lnTo>
                    <a:pt x="125332" y="1423299"/>
                  </a:lnTo>
                  <a:lnTo>
                    <a:pt x="125208" y="1427187"/>
                  </a:lnTo>
                  <a:lnTo>
                    <a:pt x="125083" y="1431076"/>
                  </a:lnTo>
                  <a:lnTo>
                    <a:pt x="124958" y="1434965"/>
                  </a:lnTo>
                  <a:lnTo>
                    <a:pt x="124832" y="1438854"/>
                  </a:lnTo>
                  <a:lnTo>
                    <a:pt x="124707" y="1442743"/>
                  </a:lnTo>
                  <a:lnTo>
                    <a:pt x="124582" y="1446631"/>
                  </a:lnTo>
                  <a:lnTo>
                    <a:pt x="124456" y="1450520"/>
                  </a:lnTo>
                  <a:lnTo>
                    <a:pt x="124330" y="1454409"/>
                  </a:lnTo>
                  <a:lnTo>
                    <a:pt x="124204" y="1458298"/>
                  </a:lnTo>
                  <a:lnTo>
                    <a:pt x="124079" y="1462187"/>
                  </a:lnTo>
                  <a:lnTo>
                    <a:pt x="123953" y="1466075"/>
                  </a:lnTo>
                  <a:lnTo>
                    <a:pt x="123827" y="1469964"/>
                  </a:lnTo>
                  <a:lnTo>
                    <a:pt x="123702" y="1473853"/>
                  </a:lnTo>
                  <a:lnTo>
                    <a:pt x="123577" y="1477742"/>
                  </a:lnTo>
                  <a:lnTo>
                    <a:pt x="123453" y="1481630"/>
                  </a:lnTo>
                  <a:lnTo>
                    <a:pt x="123329" y="1485519"/>
                  </a:lnTo>
                  <a:lnTo>
                    <a:pt x="123206" y="1489408"/>
                  </a:lnTo>
                  <a:lnTo>
                    <a:pt x="123083" y="1493297"/>
                  </a:lnTo>
                  <a:lnTo>
                    <a:pt x="122961" y="1497186"/>
                  </a:lnTo>
                  <a:lnTo>
                    <a:pt x="122840" y="1501074"/>
                  </a:lnTo>
                  <a:lnTo>
                    <a:pt x="122720" y="1504963"/>
                  </a:lnTo>
                  <a:lnTo>
                    <a:pt x="122601" y="1508852"/>
                  </a:lnTo>
                  <a:lnTo>
                    <a:pt x="122483" y="1512741"/>
                  </a:lnTo>
                  <a:lnTo>
                    <a:pt x="122367" y="1516630"/>
                  </a:lnTo>
                  <a:lnTo>
                    <a:pt x="122252" y="1520518"/>
                  </a:lnTo>
                  <a:lnTo>
                    <a:pt x="122138" y="1524407"/>
                  </a:lnTo>
                  <a:lnTo>
                    <a:pt x="122026" y="1528296"/>
                  </a:lnTo>
                  <a:lnTo>
                    <a:pt x="121916" y="1532185"/>
                  </a:lnTo>
                  <a:lnTo>
                    <a:pt x="121807" y="1536074"/>
                  </a:lnTo>
                  <a:lnTo>
                    <a:pt x="121700" y="1539962"/>
                  </a:lnTo>
                  <a:lnTo>
                    <a:pt x="121595" y="1543851"/>
                  </a:lnTo>
                  <a:lnTo>
                    <a:pt x="121491" y="1547740"/>
                  </a:lnTo>
                  <a:lnTo>
                    <a:pt x="121389" y="1551629"/>
                  </a:lnTo>
                  <a:lnTo>
                    <a:pt x="121290" y="1555518"/>
                  </a:lnTo>
                  <a:lnTo>
                    <a:pt x="121192" y="1559406"/>
                  </a:lnTo>
                  <a:lnTo>
                    <a:pt x="121097" y="1563295"/>
                  </a:lnTo>
                  <a:lnTo>
                    <a:pt x="121003" y="1567184"/>
                  </a:lnTo>
                  <a:lnTo>
                    <a:pt x="120912" y="1571073"/>
                  </a:lnTo>
                  <a:lnTo>
                    <a:pt x="120822" y="1574962"/>
                  </a:lnTo>
                  <a:lnTo>
                    <a:pt x="120734" y="1578850"/>
                  </a:lnTo>
                  <a:lnTo>
                    <a:pt x="120649" y="1582739"/>
                  </a:lnTo>
                  <a:lnTo>
                    <a:pt x="120566" y="1586628"/>
                  </a:lnTo>
                  <a:lnTo>
                    <a:pt x="120485" y="1590517"/>
                  </a:lnTo>
                  <a:lnTo>
                    <a:pt x="120406" y="1594406"/>
                  </a:lnTo>
                  <a:lnTo>
                    <a:pt x="120329" y="1598294"/>
                  </a:lnTo>
                  <a:lnTo>
                    <a:pt x="120254" y="1602183"/>
                  </a:lnTo>
                  <a:lnTo>
                    <a:pt x="120181" y="1606072"/>
                  </a:lnTo>
                  <a:lnTo>
                    <a:pt x="120110" y="1609961"/>
                  </a:lnTo>
                  <a:lnTo>
                    <a:pt x="120041" y="1613850"/>
                  </a:lnTo>
                  <a:lnTo>
                    <a:pt x="119974" y="1617738"/>
                  </a:lnTo>
                  <a:lnTo>
                    <a:pt x="119909" y="1621627"/>
                  </a:lnTo>
                  <a:lnTo>
                    <a:pt x="119846" y="1625516"/>
                  </a:lnTo>
                  <a:lnTo>
                    <a:pt x="119785" y="1629405"/>
                  </a:lnTo>
                  <a:lnTo>
                    <a:pt x="119725" y="1633294"/>
                  </a:lnTo>
                  <a:lnTo>
                    <a:pt x="119667" y="1637182"/>
                  </a:lnTo>
                  <a:lnTo>
                    <a:pt x="119612" y="1641071"/>
                  </a:lnTo>
                  <a:lnTo>
                    <a:pt x="119557" y="1644960"/>
                  </a:lnTo>
                  <a:lnTo>
                    <a:pt x="119505" y="1648849"/>
                  </a:lnTo>
                  <a:lnTo>
                    <a:pt x="119455" y="1652737"/>
                  </a:lnTo>
                  <a:lnTo>
                    <a:pt x="119406" y="1656626"/>
                  </a:lnTo>
                  <a:lnTo>
                    <a:pt x="119358" y="1660515"/>
                  </a:lnTo>
                  <a:lnTo>
                    <a:pt x="119313" y="1664404"/>
                  </a:lnTo>
                  <a:lnTo>
                    <a:pt x="119269" y="1668293"/>
                  </a:lnTo>
                  <a:lnTo>
                    <a:pt x="119226" y="1672181"/>
                  </a:lnTo>
                  <a:lnTo>
                    <a:pt x="119186" y="1676070"/>
                  </a:lnTo>
                  <a:lnTo>
                    <a:pt x="119147" y="1679959"/>
                  </a:lnTo>
                  <a:lnTo>
                    <a:pt x="119109" y="1683848"/>
                  </a:lnTo>
                  <a:lnTo>
                    <a:pt x="119073" y="1687737"/>
                  </a:lnTo>
                  <a:lnTo>
                    <a:pt x="119040" y="1691625"/>
                  </a:lnTo>
                  <a:lnTo>
                    <a:pt x="119007" y="1695514"/>
                  </a:lnTo>
                  <a:lnTo>
                    <a:pt x="118977" y="1699403"/>
                  </a:lnTo>
                  <a:lnTo>
                    <a:pt x="118948" y="1703292"/>
                  </a:lnTo>
                  <a:lnTo>
                    <a:pt x="118921" y="1707181"/>
                  </a:lnTo>
                  <a:lnTo>
                    <a:pt x="118895" y="1711069"/>
                  </a:lnTo>
                  <a:lnTo>
                    <a:pt x="118871" y="1714958"/>
                  </a:lnTo>
                  <a:lnTo>
                    <a:pt x="118850" y="1718847"/>
                  </a:lnTo>
                  <a:lnTo>
                    <a:pt x="118830" y="1722736"/>
                  </a:lnTo>
                  <a:lnTo>
                    <a:pt x="118813" y="1726625"/>
                  </a:lnTo>
                  <a:lnTo>
                    <a:pt x="118797" y="1730513"/>
                  </a:lnTo>
                  <a:lnTo>
                    <a:pt x="118784" y="1734402"/>
                  </a:lnTo>
                  <a:lnTo>
                    <a:pt x="118773" y="1738291"/>
                  </a:lnTo>
                  <a:lnTo>
                    <a:pt x="118764" y="1742180"/>
                  </a:lnTo>
                  <a:lnTo>
                    <a:pt x="118758" y="1746069"/>
                  </a:lnTo>
                  <a:lnTo>
                    <a:pt x="118754" y="1749957"/>
                  </a:lnTo>
                  <a:lnTo>
                    <a:pt x="118753" y="1753846"/>
                  </a:lnTo>
                  <a:lnTo>
                    <a:pt x="118754" y="1757735"/>
                  </a:lnTo>
                  <a:lnTo>
                    <a:pt x="118758" y="1761624"/>
                  </a:lnTo>
                  <a:lnTo>
                    <a:pt x="118765" y="1765513"/>
                  </a:lnTo>
                  <a:lnTo>
                    <a:pt x="118775" y="1769401"/>
                  </a:lnTo>
                  <a:lnTo>
                    <a:pt x="118788" y="1773290"/>
                  </a:lnTo>
                  <a:lnTo>
                    <a:pt x="118805" y="1777179"/>
                  </a:lnTo>
                  <a:lnTo>
                    <a:pt x="118824" y="1781068"/>
                  </a:lnTo>
                  <a:lnTo>
                    <a:pt x="118846" y="1784957"/>
                  </a:lnTo>
                  <a:lnTo>
                    <a:pt x="118872" y="1788845"/>
                  </a:lnTo>
                  <a:lnTo>
                    <a:pt x="118901" y="1792734"/>
                  </a:lnTo>
                  <a:lnTo>
                    <a:pt x="118933" y="1796623"/>
                  </a:lnTo>
                  <a:lnTo>
                    <a:pt x="118970" y="1800512"/>
                  </a:lnTo>
                  <a:lnTo>
                    <a:pt x="119009" y="1804400"/>
                  </a:lnTo>
                  <a:lnTo>
                    <a:pt x="119051" y="1808289"/>
                  </a:lnTo>
                  <a:lnTo>
                    <a:pt x="119097" y="1812178"/>
                  </a:lnTo>
                  <a:lnTo>
                    <a:pt x="119147" y="1816067"/>
                  </a:lnTo>
                  <a:lnTo>
                    <a:pt x="119199" y="1819956"/>
                  </a:lnTo>
                  <a:lnTo>
                    <a:pt x="119254" y="1823844"/>
                  </a:lnTo>
                  <a:lnTo>
                    <a:pt x="119313" y="1827733"/>
                  </a:lnTo>
                  <a:lnTo>
                    <a:pt x="119375" y="1831622"/>
                  </a:lnTo>
                  <a:lnTo>
                    <a:pt x="119438" y="1835511"/>
                  </a:lnTo>
                  <a:lnTo>
                    <a:pt x="119505" y="1839400"/>
                  </a:lnTo>
                  <a:lnTo>
                    <a:pt x="119574" y="1843288"/>
                  </a:lnTo>
                  <a:lnTo>
                    <a:pt x="119645" y="1847177"/>
                  </a:lnTo>
                  <a:lnTo>
                    <a:pt x="119718" y="1851066"/>
                  </a:lnTo>
                  <a:lnTo>
                    <a:pt x="119793" y="1854955"/>
                  </a:lnTo>
                  <a:lnTo>
                    <a:pt x="119868" y="1858844"/>
                  </a:lnTo>
                  <a:lnTo>
                    <a:pt x="119945" y="1862732"/>
                  </a:lnTo>
                  <a:lnTo>
                    <a:pt x="120023" y="1866621"/>
                  </a:lnTo>
                  <a:lnTo>
                    <a:pt x="120100" y="1870510"/>
                  </a:lnTo>
                  <a:lnTo>
                    <a:pt x="120178" y="1874399"/>
                  </a:lnTo>
                  <a:lnTo>
                    <a:pt x="120256" y="1878288"/>
                  </a:lnTo>
                  <a:lnTo>
                    <a:pt x="120332" y="1882176"/>
                  </a:lnTo>
                  <a:lnTo>
                    <a:pt x="120407" y="1886065"/>
                  </a:lnTo>
                  <a:lnTo>
                    <a:pt x="120481" y="1889954"/>
                  </a:lnTo>
                  <a:lnTo>
                    <a:pt x="120553" y="1893843"/>
                  </a:lnTo>
                  <a:lnTo>
                    <a:pt x="120622" y="1897732"/>
                  </a:lnTo>
                  <a:lnTo>
                    <a:pt x="120688" y="1901620"/>
                  </a:lnTo>
                  <a:lnTo>
                    <a:pt x="120752" y="1905509"/>
                  </a:lnTo>
                  <a:lnTo>
                    <a:pt x="120811" y="1909398"/>
                  </a:lnTo>
                  <a:lnTo>
                    <a:pt x="120866" y="1913287"/>
                  </a:lnTo>
                  <a:lnTo>
                    <a:pt x="120917" y="1917176"/>
                  </a:lnTo>
                  <a:lnTo>
                    <a:pt x="120963" y="1921064"/>
                  </a:lnTo>
                  <a:lnTo>
                    <a:pt x="121003" y="1924953"/>
                  </a:lnTo>
                  <a:lnTo>
                    <a:pt x="121039" y="1928842"/>
                  </a:lnTo>
                  <a:lnTo>
                    <a:pt x="121069" y="1932731"/>
                  </a:lnTo>
                  <a:lnTo>
                    <a:pt x="121092" y="1936620"/>
                  </a:lnTo>
                  <a:lnTo>
                    <a:pt x="121108" y="1940508"/>
                  </a:lnTo>
                  <a:lnTo>
                    <a:pt x="121119" y="1944397"/>
                  </a:lnTo>
                  <a:lnTo>
                    <a:pt x="121123" y="1948286"/>
                  </a:lnTo>
                  <a:lnTo>
                    <a:pt x="121118" y="1952175"/>
                  </a:lnTo>
                  <a:lnTo>
                    <a:pt x="121107" y="1956064"/>
                  </a:lnTo>
                  <a:lnTo>
                    <a:pt x="121091" y="1959952"/>
                  </a:lnTo>
                  <a:lnTo>
                    <a:pt x="121064" y="1963841"/>
                  </a:lnTo>
                  <a:lnTo>
                    <a:pt x="121030" y="1967730"/>
                  </a:lnTo>
                  <a:lnTo>
                    <a:pt x="120991" y="1971619"/>
                  </a:lnTo>
                  <a:lnTo>
                    <a:pt x="120943" y="1975507"/>
                  </a:lnTo>
                  <a:lnTo>
                    <a:pt x="120887" y="1979396"/>
                  </a:lnTo>
                  <a:lnTo>
                    <a:pt x="120825" y="1983285"/>
                  </a:lnTo>
                  <a:lnTo>
                    <a:pt x="120756" y="1987174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82616" y="1366564"/>
              <a:ext cx="202565" cy="1280823"/>
            </a:xfrm>
            <a:custGeom>
              <a:avLst/>
              <a:pathLst>
                <a:path w="202565" h="1280823">
                  <a:moveTo>
                    <a:pt x="71488" y="1280823"/>
                  </a:moveTo>
                  <a:lnTo>
                    <a:pt x="71175" y="1278317"/>
                  </a:lnTo>
                  <a:lnTo>
                    <a:pt x="70863" y="1275810"/>
                  </a:lnTo>
                  <a:lnTo>
                    <a:pt x="70551" y="1273304"/>
                  </a:lnTo>
                  <a:lnTo>
                    <a:pt x="70241" y="1270797"/>
                  </a:lnTo>
                  <a:lnTo>
                    <a:pt x="69930" y="1268291"/>
                  </a:lnTo>
                  <a:lnTo>
                    <a:pt x="69622" y="1265784"/>
                  </a:lnTo>
                  <a:lnTo>
                    <a:pt x="69314" y="1263278"/>
                  </a:lnTo>
                  <a:lnTo>
                    <a:pt x="69008" y="1260771"/>
                  </a:lnTo>
                  <a:lnTo>
                    <a:pt x="68702" y="1258265"/>
                  </a:lnTo>
                  <a:lnTo>
                    <a:pt x="68397" y="1255758"/>
                  </a:lnTo>
                  <a:lnTo>
                    <a:pt x="68094" y="1253252"/>
                  </a:lnTo>
                  <a:lnTo>
                    <a:pt x="67792" y="1250745"/>
                  </a:lnTo>
                  <a:lnTo>
                    <a:pt x="67490" y="1248239"/>
                  </a:lnTo>
                  <a:lnTo>
                    <a:pt x="67191" y="1245732"/>
                  </a:lnTo>
                  <a:lnTo>
                    <a:pt x="66892" y="1243226"/>
                  </a:lnTo>
                  <a:lnTo>
                    <a:pt x="66595" y="1240719"/>
                  </a:lnTo>
                  <a:lnTo>
                    <a:pt x="66300" y="1238213"/>
                  </a:lnTo>
                  <a:lnTo>
                    <a:pt x="66005" y="1235706"/>
                  </a:lnTo>
                  <a:lnTo>
                    <a:pt x="65712" y="1233200"/>
                  </a:lnTo>
                  <a:lnTo>
                    <a:pt x="65421" y="1230693"/>
                  </a:lnTo>
                  <a:lnTo>
                    <a:pt x="65131" y="1228187"/>
                  </a:lnTo>
                  <a:lnTo>
                    <a:pt x="64842" y="1225680"/>
                  </a:lnTo>
                  <a:lnTo>
                    <a:pt x="64556" y="1223174"/>
                  </a:lnTo>
                  <a:lnTo>
                    <a:pt x="64270" y="1220667"/>
                  </a:lnTo>
                  <a:lnTo>
                    <a:pt x="63988" y="1218161"/>
                  </a:lnTo>
                  <a:lnTo>
                    <a:pt x="63705" y="1215654"/>
                  </a:lnTo>
                  <a:lnTo>
                    <a:pt x="63426" y="1213148"/>
                  </a:lnTo>
                  <a:lnTo>
                    <a:pt x="63147" y="1210641"/>
                  </a:lnTo>
                  <a:lnTo>
                    <a:pt x="62872" y="1208135"/>
                  </a:lnTo>
                  <a:lnTo>
                    <a:pt x="62597" y="1205628"/>
                  </a:lnTo>
                  <a:lnTo>
                    <a:pt x="62325" y="1203122"/>
                  </a:lnTo>
                  <a:lnTo>
                    <a:pt x="62054" y="1200615"/>
                  </a:lnTo>
                  <a:lnTo>
                    <a:pt x="61785" y="1198109"/>
                  </a:lnTo>
                  <a:lnTo>
                    <a:pt x="61519" y="1195602"/>
                  </a:lnTo>
                  <a:lnTo>
                    <a:pt x="61254" y="1193096"/>
                  </a:lnTo>
                  <a:lnTo>
                    <a:pt x="60992" y="1190589"/>
                  </a:lnTo>
                  <a:lnTo>
                    <a:pt x="60732" y="1188083"/>
                  </a:lnTo>
                  <a:lnTo>
                    <a:pt x="60474" y="1185576"/>
                  </a:lnTo>
                  <a:lnTo>
                    <a:pt x="60218" y="1183070"/>
                  </a:lnTo>
                  <a:lnTo>
                    <a:pt x="59965" y="1180563"/>
                  </a:lnTo>
                  <a:lnTo>
                    <a:pt x="59713" y="1178057"/>
                  </a:lnTo>
                  <a:lnTo>
                    <a:pt x="59465" y="1175550"/>
                  </a:lnTo>
                  <a:lnTo>
                    <a:pt x="59218" y="1173044"/>
                  </a:lnTo>
                  <a:lnTo>
                    <a:pt x="58975" y="1170537"/>
                  </a:lnTo>
                  <a:lnTo>
                    <a:pt x="58732" y="1168031"/>
                  </a:lnTo>
                  <a:lnTo>
                    <a:pt x="58494" y="1165524"/>
                  </a:lnTo>
                  <a:lnTo>
                    <a:pt x="58257" y="1163018"/>
                  </a:lnTo>
                  <a:lnTo>
                    <a:pt x="58025" y="1160511"/>
                  </a:lnTo>
                  <a:lnTo>
                    <a:pt x="57793" y="1158005"/>
                  </a:lnTo>
                  <a:lnTo>
                    <a:pt x="57565" y="1155498"/>
                  </a:lnTo>
                  <a:lnTo>
                    <a:pt x="57339" y="1152992"/>
                  </a:lnTo>
                  <a:lnTo>
                    <a:pt x="57117" y="1150485"/>
                  </a:lnTo>
                  <a:lnTo>
                    <a:pt x="56897" y="1147979"/>
                  </a:lnTo>
                  <a:lnTo>
                    <a:pt x="56680" y="1145472"/>
                  </a:lnTo>
                  <a:lnTo>
                    <a:pt x="56466" y="1142966"/>
                  </a:lnTo>
                  <a:lnTo>
                    <a:pt x="56255" y="1140459"/>
                  </a:lnTo>
                  <a:lnTo>
                    <a:pt x="56047" y="1137953"/>
                  </a:lnTo>
                  <a:lnTo>
                    <a:pt x="55841" y="1135446"/>
                  </a:lnTo>
                  <a:lnTo>
                    <a:pt x="55639" y="1132940"/>
                  </a:lnTo>
                  <a:lnTo>
                    <a:pt x="55439" y="1130433"/>
                  </a:lnTo>
                  <a:lnTo>
                    <a:pt x="55244" y="1127927"/>
                  </a:lnTo>
                  <a:lnTo>
                    <a:pt x="55050" y="1125420"/>
                  </a:lnTo>
                  <a:lnTo>
                    <a:pt x="54861" y="1122914"/>
                  </a:lnTo>
                  <a:lnTo>
                    <a:pt x="54672" y="1120407"/>
                  </a:lnTo>
                  <a:lnTo>
                    <a:pt x="54490" y="1117901"/>
                  </a:lnTo>
                  <a:lnTo>
                    <a:pt x="54308" y="1115394"/>
                  </a:lnTo>
                  <a:lnTo>
                    <a:pt x="54132" y="1112888"/>
                  </a:lnTo>
                  <a:lnTo>
                    <a:pt x="53956" y="1110381"/>
                  </a:lnTo>
                  <a:lnTo>
                    <a:pt x="53786" y="1107875"/>
                  </a:lnTo>
                  <a:lnTo>
                    <a:pt x="53617" y="1105368"/>
                  </a:lnTo>
                  <a:lnTo>
                    <a:pt x="53453" y="1102862"/>
                  </a:lnTo>
                  <a:lnTo>
                    <a:pt x="53291" y="1100355"/>
                  </a:lnTo>
                  <a:lnTo>
                    <a:pt x="53132" y="1097849"/>
                  </a:lnTo>
                  <a:lnTo>
                    <a:pt x="52976" y="1095342"/>
                  </a:lnTo>
                  <a:lnTo>
                    <a:pt x="52824" y="1092836"/>
                  </a:lnTo>
                  <a:lnTo>
                    <a:pt x="52674" y="1090329"/>
                  </a:lnTo>
                  <a:lnTo>
                    <a:pt x="52527" y="1087823"/>
                  </a:lnTo>
                  <a:lnTo>
                    <a:pt x="52384" y="1085316"/>
                  </a:lnTo>
                  <a:lnTo>
                    <a:pt x="52242" y="1082810"/>
                  </a:lnTo>
                  <a:lnTo>
                    <a:pt x="52105" y="1080303"/>
                  </a:lnTo>
                  <a:lnTo>
                    <a:pt x="51969" y="1077797"/>
                  </a:lnTo>
                  <a:lnTo>
                    <a:pt x="51837" y="1075290"/>
                  </a:lnTo>
                  <a:lnTo>
                    <a:pt x="51706" y="1072784"/>
                  </a:lnTo>
                  <a:lnTo>
                    <a:pt x="51579" y="1070277"/>
                  </a:lnTo>
                  <a:lnTo>
                    <a:pt x="51454" y="1067771"/>
                  </a:lnTo>
                  <a:lnTo>
                    <a:pt x="51332" y="1065264"/>
                  </a:lnTo>
                  <a:lnTo>
                    <a:pt x="51211" y="1062758"/>
                  </a:lnTo>
                  <a:lnTo>
                    <a:pt x="51094" y="1060251"/>
                  </a:lnTo>
                  <a:lnTo>
                    <a:pt x="50978" y="1057745"/>
                  </a:lnTo>
                  <a:lnTo>
                    <a:pt x="50864" y="1055238"/>
                  </a:lnTo>
                  <a:lnTo>
                    <a:pt x="50752" y="1052732"/>
                  </a:lnTo>
                  <a:lnTo>
                    <a:pt x="50642" y="1050225"/>
                  </a:lnTo>
                  <a:lnTo>
                    <a:pt x="50534" y="1047719"/>
                  </a:lnTo>
                  <a:lnTo>
                    <a:pt x="50427" y="1045212"/>
                  </a:lnTo>
                  <a:lnTo>
                    <a:pt x="50321" y="1042706"/>
                  </a:lnTo>
                  <a:lnTo>
                    <a:pt x="50217" y="1040199"/>
                  </a:lnTo>
                  <a:lnTo>
                    <a:pt x="50114" y="1037692"/>
                  </a:lnTo>
                  <a:lnTo>
                    <a:pt x="50012" y="1035186"/>
                  </a:lnTo>
                  <a:lnTo>
                    <a:pt x="49911" y="1032679"/>
                  </a:lnTo>
                  <a:lnTo>
                    <a:pt x="49810" y="1030173"/>
                  </a:lnTo>
                  <a:lnTo>
                    <a:pt x="49710" y="1027666"/>
                  </a:lnTo>
                  <a:lnTo>
                    <a:pt x="49610" y="1025160"/>
                  </a:lnTo>
                  <a:lnTo>
                    <a:pt x="49510" y="1022653"/>
                  </a:lnTo>
                  <a:lnTo>
                    <a:pt x="49410" y="1020147"/>
                  </a:lnTo>
                  <a:lnTo>
                    <a:pt x="49310" y="1017640"/>
                  </a:lnTo>
                  <a:lnTo>
                    <a:pt x="49210" y="1015134"/>
                  </a:lnTo>
                  <a:lnTo>
                    <a:pt x="49109" y="1012627"/>
                  </a:lnTo>
                  <a:lnTo>
                    <a:pt x="49007" y="1010121"/>
                  </a:lnTo>
                  <a:lnTo>
                    <a:pt x="48904" y="1007614"/>
                  </a:lnTo>
                  <a:lnTo>
                    <a:pt x="48800" y="1005108"/>
                  </a:lnTo>
                  <a:lnTo>
                    <a:pt x="48694" y="1002601"/>
                  </a:lnTo>
                  <a:lnTo>
                    <a:pt x="48587" y="1000095"/>
                  </a:lnTo>
                  <a:lnTo>
                    <a:pt x="48478" y="997588"/>
                  </a:lnTo>
                  <a:lnTo>
                    <a:pt x="48367" y="995082"/>
                  </a:lnTo>
                  <a:lnTo>
                    <a:pt x="48254" y="992575"/>
                  </a:lnTo>
                  <a:lnTo>
                    <a:pt x="48139" y="990069"/>
                  </a:lnTo>
                  <a:lnTo>
                    <a:pt x="48021" y="987562"/>
                  </a:lnTo>
                  <a:lnTo>
                    <a:pt x="47899" y="985056"/>
                  </a:lnTo>
                  <a:lnTo>
                    <a:pt x="47775" y="982549"/>
                  </a:lnTo>
                  <a:lnTo>
                    <a:pt x="47647" y="980043"/>
                  </a:lnTo>
                  <a:lnTo>
                    <a:pt x="47517" y="977536"/>
                  </a:lnTo>
                  <a:lnTo>
                    <a:pt x="47381" y="975030"/>
                  </a:lnTo>
                  <a:lnTo>
                    <a:pt x="47243" y="972523"/>
                  </a:lnTo>
                  <a:lnTo>
                    <a:pt x="47099" y="970017"/>
                  </a:lnTo>
                  <a:lnTo>
                    <a:pt x="46953" y="967510"/>
                  </a:lnTo>
                  <a:lnTo>
                    <a:pt x="46799" y="965004"/>
                  </a:lnTo>
                  <a:lnTo>
                    <a:pt x="46644" y="962497"/>
                  </a:lnTo>
                  <a:lnTo>
                    <a:pt x="46481" y="959991"/>
                  </a:lnTo>
                  <a:lnTo>
                    <a:pt x="46315" y="957484"/>
                  </a:lnTo>
                  <a:lnTo>
                    <a:pt x="46142" y="954978"/>
                  </a:lnTo>
                  <a:lnTo>
                    <a:pt x="45965" y="952471"/>
                  </a:lnTo>
                  <a:lnTo>
                    <a:pt x="45780" y="949965"/>
                  </a:lnTo>
                  <a:lnTo>
                    <a:pt x="45591" y="947458"/>
                  </a:lnTo>
                  <a:lnTo>
                    <a:pt x="45395" y="944952"/>
                  </a:lnTo>
                  <a:lnTo>
                    <a:pt x="45193" y="942445"/>
                  </a:lnTo>
                  <a:lnTo>
                    <a:pt x="44985" y="939939"/>
                  </a:lnTo>
                  <a:lnTo>
                    <a:pt x="44769" y="937432"/>
                  </a:lnTo>
                  <a:lnTo>
                    <a:pt x="44548" y="934926"/>
                  </a:lnTo>
                  <a:lnTo>
                    <a:pt x="44318" y="932419"/>
                  </a:lnTo>
                  <a:lnTo>
                    <a:pt x="44084" y="929913"/>
                  </a:lnTo>
                  <a:lnTo>
                    <a:pt x="43840" y="927406"/>
                  </a:lnTo>
                  <a:lnTo>
                    <a:pt x="43592" y="924900"/>
                  </a:lnTo>
                  <a:lnTo>
                    <a:pt x="43332" y="922393"/>
                  </a:lnTo>
                  <a:lnTo>
                    <a:pt x="43070" y="919887"/>
                  </a:lnTo>
                  <a:lnTo>
                    <a:pt x="42794" y="917380"/>
                  </a:lnTo>
                  <a:lnTo>
                    <a:pt x="42517" y="914874"/>
                  </a:lnTo>
                  <a:lnTo>
                    <a:pt x="42226" y="912367"/>
                  </a:lnTo>
                  <a:lnTo>
                    <a:pt x="41932" y="909861"/>
                  </a:lnTo>
                  <a:lnTo>
                    <a:pt x="41626" y="907354"/>
                  </a:lnTo>
                  <a:lnTo>
                    <a:pt x="41317" y="904848"/>
                  </a:lnTo>
                  <a:lnTo>
                    <a:pt x="40995" y="902341"/>
                  </a:lnTo>
                  <a:lnTo>
                    <a:pt x="40669" y="899835"/>
                  </a:lnTo>
                  <a:lnTo>
                    <a:pt x="40333" y="897328"/>
                  </a:lnTo>
                  <a:lnTo>
                    <a:pt x="39990" y="894822"/>
                  </a:lnTo>
                  <a:lnTo>
                    <a:pt x="39638" y="892315"/>
                  </a:lnTo>
                  <a:lnTo>
                    <a:pt x="39279" y="889809"/>
                  </a:lnTo>
                  <a:lnTo>
                    <a:pt x="38912" y="887302"/>
                  </a:lnTo>
                  <a:lnTo>
                    <a:pt x="38536" y="884796"/>
                  </a:lnTo>
                  <a:lnTo>
                    <a:pt x="38155" y="882289"/>
                  </a:lnTo>
                  <a:lnTo>
                    <a:pt x="37763" y="879783"/>
                  </a:lnTo>
                  <a:lnTo>
                    <a:pt x="37367" y="877276"/>
                  </a:lnTo>
                  <a:lnTo>
                    <a:pt x="36959" y="874770"/>
                  </a:lnTo>
                  <a:lnTo>
                    <a:pt x="36548" y="872263"/>
                  </a:lnTo>
                  <a:lnTo>
                    <a:pt x="36125" y="869757"/>
                  </a:lnTo>
                  <a:lnTo>
                    <a:pt x="35700" y="867250"/>
                  </a:lnTo>
                  <a:lnTo>
                    <a:pt x="35262" y="864744"/>
                  </a:lnTo>
                  <a:lnTo>
                    <a:pt x="34823" y="862237"/>
                  </a:lnTo>
                  <a:lnTo>
                    <a:pt x="34372" y="859731"/>
                  </a:lnTo>
                  <a:lnTo>
                    <a:pt x="33918" y="857224"/>
                  </a:lnTo>
                  <a:lnTo>
                    <a:pt x="33455" y="854718"/>
                  </a:lnTo>
                  <a:lnTo>
                    <a:pt x="32988" y="852211"/>
                  </a:lnTo>
                  <a:lnTo>
                    <a:pt x="32513" y="849705"/>
                  </a:lnTo>
                  <a:lnTo>
                    <a:pt x="32034" y="847198"/>
                  </a:lnTo>
                  <a:lnTo>
                    <a:pt x="31548" y="844692"/>
                  </a:lnTo>
                  <a:lnTo>
                    <a:pt x="31058" y="842185"/>
                  </a:lnTo>
                  <a:lnTo>
                    <a:pt x="30562" y="839679"/>
                  </a:lnTo>
                  <a:lnTo>
                    <a:pt x="30060" y="837172"/>
                  </a:lnTo>
                  <a:lnTo>
                    <a:pt x="29555" y="834666"/>
                  </a:lnTo>
                  <a:lnTo>
                    <a:pt x="29045" y="832159"/>
                  </a:lnTo>
                  <a:lnTo>
                    <a:pt x="28532" y="829653"/>
                  </a:lnTo>
                  <a:lnTo>
                    <a:pt x="28013" y="827146"/>
                  </a:lnTo>
                  <a:lnTo>
                    <a:pt x="27493" y="824640"/>
                  </a:lnTo>
                  <a:lnTo>
                    <a:pt x="26967" y="822133"/>
                  </a:lnTo>
                  <a:lnTo>
                    <a:pt x="26440" y="819627"/>
                  </a:lnTo>
                  <a:lnTo>
                    <a:pt x="25909" y="817120"/>
                  </a:lnTo>
                  <a:lnTo>
                    <a:pt x="25378" y="814614"/>
                  </a:lnTo>
                  <a:lnTo>
                    <a:pt x="24842" y="812107"/>
                  </a:lnTo>
                  <a:lnTo>
                    <a:pt x="24307" y="809601"/>
                  </a:lnTo>
                  <a:lnTo>
                    <a:pt x="23769" y="807094"/>
                  </a:lnTo>
                  <a:lnTo>
                    <a:pt x="23230" y="804588"/>
                  </a:lnTo>
                  <a:lnTo>
                    <a:pt x="22691" y="802081"/>
                  </a:lnTo>
                  <a:lnTo>
                    <a:pt x="22151" y="799575"/>
                  </a:lnTo>
                  <a:lnTo>
                    <a:pt x="21612" y="797068"/>
                  </a:lnTo>
                  <a:lnTo>
                    <a:pt x="21072" y="794562"/>
                  </a:lnTo>
                  <a:lnTo>
                    <a:pt x="20534" y="792055"/>
                  </a:lnTo>
                  <a:lnTo>
                    <a:pt x="19996" y="789549"/>
                  </a:lnTo>
                  <a:lnTo>
                    <a:pt x="19460" y="787042"/>
                  </a:lnTo>
                  <a:lnTo>
                    <a:pt x="18926" y="784536"/>
                  </a:lnTo>
                  <a:lnTo>
                    <a:pt x="18393" y="782029"/>
                  </a:lnTo>
                  <a:lnTo>
                    <a:pt x="17863" y="779523"/>
                  </a:lnTo>
                  <a:lnTo>
                    <a:pt x="17335" y="777016"/>
                  </a:lnTo>
                  <a:lnTo>
                    <a:pt x="16812" y="774509"/>
                  </a:lnTo>
                  <a:lnTo>
                    <a:pt x="16290" y="772003"/>
                  </a:lnTo>
                  <a:lnTo>
                    <a:pt x="15775" y="769496"/>
                  </a:lnTo>
                  <a:lnTo>
                    <a:pt x="15260" y="766990"/>
                  </a:lnTo>
                  <a:lnTo>
                    <a:pt x="14753" y="764483"/>
                  </a:lnTo>
                  <a:lnTo>
                    <a:pt x="14248" y="761977"/>
                  </a:lnTo>
                  <a:lnTo>
                    <a:pt x="13751" y="759470"/>
                  </a:lnTo>
                  <a:lnTo>
                    <a:pt x="13257" y="756964"/>
                  </a:lnTo>
                  <a:lnTo>
                    <a:pt x="12771" y="754457"/>
                  </a:lnTo>
                  <a:lnTo>
                    <a:pt x="12288" y="751951"/>
                  </a:lnTo>
                  <a:lnTo>
                    <a:pt x="11814" y="749444"/>
                  </a:lnTo>
                  <a:lnTo>
                    <a:pt x="11345" y="746938"/>
                  </a:lnTo>
                  <a:lnTo>
                    <a:pt x="10884" y="744431"/>
                  </a:lnTo>
                  <a:lnTo>
                    <a:pt x="10430" y="741925"/>
                  </a:lnTo>
                  <a:lnTo>
                    <a:pt x="9983" y="739418"/>
                  </a:lnTo>
                  <a:lnTo>
                    <a:pt x="9544" y="736912"/>
                  </a:lnTo>
                  <a:lnTo>
                    <a:pt x="9112" y="734405"/>
                  </a:lnTo>
                  <a:lnTo>
                    <a:pt x="8690" y="731899"/>
                  </a:lnTo>
                  <a:lnTo>
                    <a:pt x="8274" y="729392"/>
                  </a:lnTo>
                  <a:lnTo>
                    <a:pt x="7870" y="726886"/>
                  </a:lnTo>
                  <a:lnTo>
                    <a:pt x="7470" y="724379"/>
                  </a:lnTo>
                  <a:lnTo>
                    <a:pt x="7085" y="721873"/>
                  </a:lnTo>
                  <a:lnTo>
                    <a:pt x="6702" y="719366"/>
                  </a:lnTo>
                  <a:lnTo>
                    <a:pt x="6337" y="716860"/>
                  </a:lnTo>
                  <a:lnTo>
                    <a:pt x="5973" y="714353"/>
                  </a:lnTo>
                  <a:lnTo>
                    <a:pt x="5628" y="711847"/>
                  </a:lnTo>
                  <a:lnTo>
                    <a:pt x="5284" y="709340"/>
                  </a:lnTo>
                  <a:lnTo>
                    <a:pt x="4958" y="706834"/>
                  </a:lnTo>
                  <a:lnTo>
                    <a:pt x="4636" y="704327"/>
                  </a:lnTo>
                  <a:lnTo>
                    <a:pt x="4329" y="701821"/>
                  </a:lnTo>
                  <a:lnTo>
                    <a:pt x="4029" y="699314"/>
                  </a:lnTo>
                  <a:lnTo>
                    <a:pt x="3742" y="696808"/>
                  </a:lnTo>
                  <a:lnTo>
                    <a:pt x="3463" y="694301"/>
                  </a:lnTo>
                  <a:lnTo>
                    <a:pt x="3197" y="691795"/>
                  </a:lnTo>
                  <a:lnTo>
                    <a:pt x="2941" y="689288"/>
                  </a:lnTo>
                  <a:lnTo>
                    <a:pt x="2695" y="686782"/>
                  </a:lnTo>
                  <a:lnTo>
                    <a:pt x="2462" y="684275"/>
                  </a:lnTo>
                  <a:lnTo>
                    <a:pt x="2237" y="681769"/>
                  </a:lnTo>
                  <a:lnTo>
                    <a:pt x="2026" y="679262"/>
                  </a:lnTo>
                  <a:lnTo>
                    <a:pt x="1822" y="676756"/>
                  </a:lnTo>
                  <a:lnTo>
                    <a:pt x="1634" y="674249"/>
                  </a:lnTo>
                  <a:lnTo>
                    <a:pt x="1451" y="671743"/>
                  </a:lnTo>
                  <a:lnTo>
                    <a:pt x="1286" y="669236"/>
                  </a:lnTo>
                  <a:lnTo>
                    <a:pt x="1123" y="666730"/>
                  </a:lnTo>
                  <a:lnTo>
                    <a:pt x="980" y="664223"/>
                  </a:lnTo>
                  <a:lnTo>
                    <a:pt x="840" y="661717"/>
                  </a:lnTo>
                  <a:lnTo>
                    <a:pt x="718" y="659210"/>
                  </a:lnTo>
                  <a:lnTo>
                    <a:pt x="599" y="656704"/>
                  </a:lnTo>
                  <a:lnTo>
                    <a:pt x="497" y="654197"/>
                  </a:lnTo>
                  <a:lnTo>
                    <a:pt x="401" y="651691"/>
                  </a:lnTo>
                  <a:lnTo>
                    <a:pt x="319" y="649184"/>
                  </a:lnTo>
                  <a:lnTo>
                    <a:pt x="243" y="646678"/>
                  </a:lnTo>
                  <a:lnTo>
                    <a:pt x="180" y="644171"/>
                  </a:lnTo>
                  <a:lnTo>
                    <a:pt x="126" y="641665"/>
                  </a:lnTo>
                  <a:lnTo>
                    <a:pt x="82" y="639158"/>
                  </a:lnTo>
                  <a:lnTo>
                    <a:pt x="48" y="636652"/>
                  </a:lnTo>
                  <a:lnTo>
                    <a:pt x="22" y="634145"/>
                  </a:lnTo>
                  <a:lnTo>
                    <a:pt x="8" y="631639"/>
                  </a:lnTo>
                  <a:lnTo>
                    <a:pt x="0" y="629132"/>
                  </a:lnTo>
                  <a:lnTo>
                    <a:pt x="4" y="626626"/>
                  </a:lnTo>
                  <a:lnTo>
                    <a:pt x="13" y="624119"/>
                  </a:lnTo>
                  <a:lnTo>
                    <a:pt x="35" y="621613"/>
                  </a:lnTo>
                  <a:lnTo>
                    <a:pt x="61" y="619106"/>
                  </a:lnTo>
                  <a:lnTo>
                    <a:pt x="101" y="616600"/>
                  </a:lnTo>
                  <a:lnTo>
                    <a:pt x="142" y="614093"/>
                  </a:lnTo>
                  <a:lnTo>
                    <a:pt x="198" y="611587"/>
                  </a:lnTo>
                  <a:lnTo>
                    <a:pt x="256" y="609080"/>
                  </a:lnTo>
                  <a:lnTo>
                    <a:pt x="326" y="606574"/>
                  </a:lnTo>
                  <a:lnTo>
                    <a:pt x="400" y="604067"/>
                  </a:lnTo>
                  <a:lnTo>
                    <a:pt x="484" y="601561"/>
                  </a:lnTo>
                  <a:lnTo>
                    <a:pt x="571" y="599054"/>
                  </a:lnTo>
                  <a:lnTo>
                    <a:pt x="668" y="596548"/>
                  </a:lnTo>
                  <a:lnTo>
                    <a:pt x="769" y="594041"/>
                  </a:lnTo>
                  <a:lnTo>
                    <a:pt x="878" y="591535"/>
                  </a:lnTo>
                  <a:lnTo>
                    <a:pt x="992" y="589028"/>
                  </a:lnTo>
                  <a:lnTo>
                    <a:pt x="1112" y="586522"/>
                  </a:lnTo>
                  <a:lnTo>
                    <a:pt x="1238" y="584015"/>
                  </a:lnTo>
                  <a:lnTo>
                    <a:pt x="1368" y="581509"/>
                  </a:lnTo>
                  <a:lnTo>
                    <a:pt x="1505" y="579002"/>
                  </a:lnTo>
                  <a:lnTo>
                    <a:pt x="1645" y="576496"/>
                  </a:lnTo>
                  <a:lnTo>
                    <a:pt x="1792" y="573989"/>
                  </a:lnTo>
                  <a:lnTo>
                    <a:pt x="1940" y="571483"/>
                  </a:lnTo>
                  <a:lnTo>
                    <a:pt x="2096" y="568976"/>
                  </a:lnTo>
                  <a:lnTo>
                    <a:pt x="2253" y="566470"/>
                  </a:lnTo>
                  <a:lnTo>
                    <a:pt x="2417" y="563963"/>
                  </a:lnTo>
                  <a:lnTo>
                    <a:pt x="2582" y="561457"/>
                  </a:lnTo>
                  <a:lnTo>
                    <a:pt x="2753" y="558950"/>
                  </a:lnTo>
                  <a:lnTo>
                    <a:pt x="2925" y="556444"/>
                  </a:lnTo>
                  <a:lnTo>
                    <a:pt x="3102" y="553937"/>
                  </a:lnTo>
                  <a:lnTo>
                    <a:pt x="3280" y="551431"/>
                  </a:lnTo>
                  <a:lnTo>
                    <a:pt x="3463" y="548924"/>
                  </a:lnTo>
                  <a:lnTo>
                    <a:pt x="3647" y="546418"/>
                  </a:lnTo>
                  <a:lnTo>
                    <a:pt x="3834" y="543911"/>
                  </a:lnTo>
                  <a:lnTo>
                    <a:pt x="4023" y="541405"/>
                  </a:lnTo>
                  <a:lnTo>
                    <a:pt x="4215" y="538898"/>
                  </a:lnTo>
                  <a:lnTo>
                    <a:pt x="4408" y="536392"/>
                  </a:lnTo>
                  <a:lnTo>
                    <a:pt x="4603" y="533885"/>
                  </a:lnTo>
                  <a:lnTo>
                    <a:pt x="4801" y="531379"/>
                  </a:lnTo>
                  <a:lnTo>
                    <a:pt x="4999" y="528872"/>
                  </a:lnTo>
                  <a:lnTo>
                    <a:pt x="5199" y="526366"/>
                  </a:lnTo>
                  <a:lnTo>
                    <a:pt x="5401" y="523859"/>
                  </a:lnTo>
                  <a:lnTo>
                    <a:pt x="5604" y="521353"/>
                  </a:lnTo>
                  <a:lnTo>
                    <a:pt x="5807" y="518846"/>
                  </a:lnTo>
                  <a:lnTo>
                    <a:pt x="6012" y="516339"/>
                  </a:lnTo>
                  <a:lnTo>
                    <a:pt x="6218" y="513833"/>
                  </a:lnTo>
                  <a:lnTo>
                    <a:pt x="6425" y="511326"/>
                  </a:lnTo>
                  <a:lnTo>
                    <a:pt x="6633" y="508820"/>
                  </a:lnTo>
                  <a:lnTo>
                    <a:pt x="6841" y="506313"/>
                  </a:lnTo>
                  <a:lnTo>
                    <a:pt x="7050" y="503807"/>
                  </a:lnTo>
                  <a:lnTo>
                    <a:pt x="7260" y="501300"/>
                  </a:lnTo>
                  <a:lnTo>
                    <a:pt x="7470" y="498794"/>
                  </a:lnTo>
                  <a:lnTo>
                    <a:pt x="7681" y="496287"/>
                  </a:lnTo>
                  <a:lnTo>
                    <a:pt x="7892" y="493781"/>
                  </a:lnTo>
                  <a:lnTo>
                    <a:pt x="8104" y="491274"/>
                  </a:lnTo>
                  <a:lnTo>
                    <a:pt x="8316" y="488768"/>
                  </a:lnTo>
                  <a:lnTo>
                    <a:pt x="8529" y="486261"/>
                  </a:lnTo>
                  <a:lnTo>
                    <a:pt x="8742" y="483755"/>
                  </a:lnTo>
                  <a:lnTo>
                    <a:pt x="8956" y="481248"/>
                  </a:lnTo>
                  <a:lnTo>
                    <a:pt x="9170" y="478742"/>
                  </a:lnTo>
                  <a:lnTo>
                    <a:pt x="9384" y="476235"/>
                  </a:lnTo>
                  <a:lnTo>
                    <a:pt x="9599" y="473729"/>
                  </a:lnTo>
                  <a:lnTo>
                    <a:pt x="9814" y="471222"/>
                  </a:lnTo>
                  <a:lnTo>
                    <a:pt x="10030" y="468716"/>
                  </a:lnTo>
                  <a:lnTo>
                    <a:pt x="10246" y="466209"/>
                  </a:lnTo>
                  <a:lnTo>
                    <a:pt x="10464" y="463703"/>
                  </a:lnTo>
                  <a:lnTo>
                    <a:pt x="10681" y="461196"/>
                  </a:lnTo>
                  <a:lnTo>
                    <a:pt x="10899" y="458690"/>
                  </a:lnTo>
                  <a:lnTo>
                    <a:pt x="11118" y="456183"/>
                  </a:lnTo>
                  <a:lnTo>
                    <a:pt x="11338" y="453677"/>
                  </a:lnTo>
                  <a:lnTo>
                    <a:pt x="11558" y="451170"/>
                  </a:lnTo>
                  <a:lnTo>
                    <a:pt x="11779" y="448664"/>
                  </a:lnTo>
                  <a:lnTo>
                    <a:pt x="12001" y="446157"/>
                  </a:lnTo>
                  <a:lnTo>
                    <a:pt x="12225" y="443651"/>
                  </a:lnTo>
                  <a:lnTo>
                    <a:pt x="12449" y="441144"/>
                  </a:lnTo>
                  <a:lnTo>
                    <a:pt x="12674" y="438638"/>
                  </a:lnTo>
                  <a:lnTo>
                    <a:pt x="12901" y="436131"/>
                  </a:lnTo>
                  <a:lnTo>
                    <a:pt x="13128" y="433625"/>
                  </a:lnTo>
                  <a:lnTo>
                    <a:pt x="13358" y="431118"/>
                  </a:lnTo>
                  <a:lnTo>
                    <a:pt x="13588" y="428612"/>
                  </a:lnTo>
                  <a:lnTo>
                    <a:pt x="13821" y="426105"/>
                  </a:lnTo>
                  <a:lnTo>
                    <a:pt x="14054" y="423599"/>
                  </a:lnTo>
                  <a:lnTo>
                    <a:pt x="14290" y="421092"/>
                  </a:lnTo>
                  <a:lnTo>
                    <a:pt x="14527" y="418586"/>
                  </a:lnTo>
                  <a:lnTo>
                    <a:pt x="14767" y="416079"/>
                  </a:lnTo>
                  <a:lnTo>
                    <a:pt x="15007" y="413573"/>
                  </a:lnTo>
                  <a:lnTo>
                    <a:pt x="15251" y="411066"/>
                  </a:lnTo>
                  <a:lnTo>
                    <a:pt x="15496" y="408560"/>
                  </a:lnTo>
                  <a:lnTo>
                    <a:pt x="15744" y="406053"/>
                  </a:lnTo>
                  <a:lnTo>
                    <a:pt x="15993" y="403547"/>
                  </a:lnTo>
                  <a:lnTo>
                    <a:pt x="16246" y="401040"/>
                  </a:lnTo>
                  <a:lnTo>
                    <a:pt x="16500" y="398534"/>
                  </a:lnTo>
                  <a:lnTo>
                    <a:pt x="16758" y="396027"/>
                  </a:lnTo>
                  <a:lnTo>
                    <a:pt x="17018" y="393521"/>
                  </a:lnTo>
                  <a:lnTo>
                    <a:pt x="17281" y="391014"/>
                  </a:lnTo>
                  <a:lnTo>
                    <a:pt x="17546" y="388508"/>
                  </a:lnTo>
                  <a:lnTo>
                    <a:pt x="17815" y="386001"/>
                  </a:lnTo>
                  <a:lnTo>
                    <a:pt x="18086" y="383495"/>
                  </a:lnTo>
                  <a:lnTo>
                    <a:pt x="18360" y="380988"/>
                  </a:lnTo>
                  <a:lnTo>
                    <a:pt x="18638" y="378482"/>
                  </a:lnTo>
                  <a:lnTo>
                    <a:pt x="18918" y="375975"/>
                  </a:lnTo>
                  <a:lnTo>
                    <a:pt x="19203" y="373469"/>
                  </a:lnTo>
                  <a:lnTo>
                    <a:pt x="19489" y="370962"/>
                  </a:lnTo>
                  <a:lnTo>
                    <a:pt x="19780" y="368456"/>
                  </a:lnTo>
                  <a:lnTo>
                    <a:pt x="20073" y="365949"/>
                  </a:lnTo>
                  <a:lnTo>
                    <a:pt x="20371" y="363443"/>
                  </a:lnTo>
                  <a:lnTo>
                    <a:pt x="20670" y="360936"/>
                  </a:lnTo>
                  <a:lnTo>
                    <a:pt x="20976" y="358430"/>
                  </a:lnTo>
                  <a:lnTo>
                    <a:pt x="21283" y="355923"/>
                  </a:lnTo>
                  <a:lnTo>
                    <a:pt x="21595" y="353417"/>
                  </a:lnTo>
                  <a:lnTo>
                    <a:pt x="21909" y="350910"/>
                  </a:lnTo>
                  <a:lnTo>
                    <a:pt x="22228" y="348404"/>
                  </a:lnTo>
                  <a:lnTo>
                    <a:pt x="22550" y="345897"/>
                  </a:lnTo>
                  <a:lnTo>
                    <a:pt x="22876" y="343391"/>
                  </a:lnTo>
                  <a:lnTo>
                    <a:pt x="23205" y="340884"/>
                  </a:lnTo>
                  <a:lnTo>
                    <a:pt x="23539" y="338378"/>
                  </a:lnTo>
                  <a:lnTo>
                    <a:pt x="23876" y="335871"/>
                  </a:lnTo>
                  <a:lnTo>
                    <a:pt x="24216" y="333365"/>
                  </a:lnTo>
                  <a:lnTo>
                    <a:pt x="24560" y="330858"/>
                  </a:lnTo>
                  <a:lnTo>
                    <a:pt x="24907" y="328352"/>
                  </a:lnTo>
                  <a:lnTo>
                    <a:pt x="25259" y="325845"/>
                  </a:lnTo>
                  <a:lnTo>
                    <a:pt x="25614" y="323339"/>
                  </a:lnTo>
                  <a:lnTo>
                    <a:pt x="25973" y="320832"/>
                  </a:lnTo>
                  <a:lnTo>
                    <a:pt x="26334" y="318326"/>
                  </a:lnTo>
                  <a:lnTo>
                    <a:pt x="26701" y="315819"/>
                  </a:lnTo>
                  <a:lnTo>
                    <a:pt x="27068" y="313313"/>
                  </a:lnTo>
                  <a:lnTo>
                    <a:pt x="27442" y="310806"/>
                  </a:lnTo>
                  <a:lnTo>
                    <a:pt x="27816" y="308300"/>
                  </a:lnTo>
                  <a:lnTo>
                    <a:pt x="28196" y="305793"/>
                  </a:lnTo>
                  <a:lnTo>
                    <a:pt x="28578" y="303287"/>
                  </a:lnTo>
                  <a:lnTo>
                    <a:pt x="28964" y="300780"/>
                  </a:lnTo>
                  <a:lnTo>
                    <a:pt x="29352" y="298274"/>
                  </a:lnTo>
                  <a:lnTo>
                    <a:pt x="29744" y="295767"/>
                  </a:lnTo>
                  <a:lnTo>
                    <a:pt x="30138" y="293261"/>
                  </a:lnTo>
                  <a:lnTo>
                    <a:pt x="30535" y="290754"/>
                  </a:lnTo>
                  <a:lnTo>
                    <a:pt x="30935" y="288248"/>
                  </a:lnTo>
                  <a:lnTo>
                    <a:pt x="31338" y="285741"/>
                  </a:lnTo>
                  <a:lnTo>
                    <a:pt x="31743" y="283235"/>
                  </a:lnTo>
                  <a:lnTo>
                    <a:pt x="32150" y="280728"/>
                  </a:lnTo>
                  <a:lnTo>
                    <a:pt x="32561" y="278222"/>
                  </a:lnTo>
                  <a:lnTo>
                    <a:pt x="32973" y="275715"/>
                  </a:lnTo>
                  <a:lnTo>
                    <a:pt x="33388" y="273209"/>
                  </a:lnTo>
                  <a:lnTo>
                    <a:pt x="33804" y="270702"/>
                  </a:lnTo>
                  <a:lnTo>
                    <a:pt x="34223" y="268196"/>
                  </a:lnTo>
                  <a:lnTo>
                    <a:pt x="34643" y="265689"/>
                  </a:lnTo>
                  <a:lnTo>
                    <a:pt x="35065" y="263183"/>
                  </a:lnTo>
                  <a:lnTo>
                    <a:pt x="35488" y="260676"/>
                  </a:lnTo>
                  <a:lnTo>
                    <a:pt x="35914" y="258169"/>
                  </a:lnTo>
                  <a:lnTo>
                    <a:pt x="36340" y="255663"/>
                  </a:lnTo>
                  <a:lnTo>
                    <a:pt x="36769" y="253156"/>
                  </a:lnTo>
                  <a:lnTo>
                    <a:pt x="37197" y="250650"/>
                  </a:lnTo>
                  <a:lnTo>
                    <a:pt x="37627" y="248143"/>
                  </a:lnTo>
                  <a:lnTo>
                    <a:pt x="38058" y="245637"/>
                  </a:lnTo>
                  <a:lnTo>
                    <a:pt x="38490" y="243130"/>
                  </a:lnTo>
                  <a:lnTo>
                    <a:pt x="38922" y="240624"/>
                  </a:lnTo>
                  <a:lnTo>
                    <a:pt x="39354" y="238117"/>
                  </a:lnTo>
                  <a:lnTo>
                    <a:pt x="39787" y="235611"/>
                  </a:lnTo>
                  <a:lnTo>
                    <a:pt x="40220" y="233104"/>
                  </a:lnTo>
                  <a:lnTo>
                    <a:pt x="40653" y="230598"/>
                  </a:lnTo>
                  <a:lnTo>
                    <a:pt x="41087" y="228091"/>
                  </a:lnTo>
                  <a:lnTo>
                    <a:pt x="41520" y="225585"/>
                  </a:lnTo>
                  <a:lnTo>
                    <a:pt x="41952" y="223078"/>
                  </a:lnTo>
                  <a:lnTo>
                    <a:pt x="42385" y="220572"/>
                  </a:lnTo>
                  <a:lnTo>
                    <a:pt x="42817" y="218065"/>
                  </a:lnTo>
                  <a:lnTo>
                    <a:pt x="43247" y="215559"/>
                  </a:lnTo>
                  <a:lnTo>
                    <a:pt x="43678" y="213052"/>
                  </a:lnTo>
                  <a:lnTo>
                    <a:pt x="44107" y="210546"/>
                  </a:lnTo>
                  <a:lnTo>
                    <a:pt x="44536" y="208039"/>
                  </a:lnTo>
                  <a:lnTo>
                    <a:pt x="44963" y="205533"/>
                  </a:lnTo>
                  <a:lnTo>
                    <a:pt x="45389" y="203026"/>
                  </a:lnTo>
                  <a:lnTo>
                    <a:pt x="45813" y="200520"/>
                  </a:lnTo>
                  <a:lnTo>
                    <a:pt x="46237" y="198013"/>
                  </a:lnTo>
                  <a:lnTo>
                    <a:pt x="46658" y="195507"/>
                  </a:lnTo>
                  <a:lnTo>
                    <a:pt x="47078" y="193000"/>
                  </a:lnTo>
                  <a:lnTo>
                    <a:pt x="47496" y="190494"/>
                  </a:lnTo>
                  <a:lnTo>
                    <a:pt x="47913" y="187987"/>
                  </a:lnTo>
                  <a:lnTo>
                    <a:pt x="48327" y="185481"/>
                  </a:lnTo>
                  <a:lnTo>
                    <a:pt x="48739" y="182974"/>
                  </a:lnTo>
                  <a:lnTo>
                    <a:pt x="49149" y="180468"/>
                  </a:lnTo>
                  <a:lnTo>
                    <a:pt x="49557" y="177961"/>
                  </a:lnTo>
                  <a:lnTo>
                    <a:pt x="49963" y="175455"/>
                  </a:lnTo>
                  <a:lnTo>
                    <a:pt x="50366" y="172948"/>
                  </a:lnTo>
                  <a:lnTo>
                    <a:pt x="50767" y="170442"/>
                  </a:lnTo>
                  <a:lnTo>
                    <a:pt x="51165" y="167935"/>
                  </a:lnTo>
                  <a:lnTo>
                    <a:pt x="51561" y="165429"/>
                  </a:lnTo>
                  <a:lnTo>
                    <a:pt x="51953" y="162922"/>
                  </a:lnTo>
                  <a:lnTo>
                    <a:pt x="52345" y="160416"/>
                  </a:lnTo>
                  <a:lnTo>
                    <a:pt x="52731" y="157909"/>
                  </a:lnTo>
                  <a:lnTo>
                    <a:pt x="53117" y="155403"/>
                  </a:lnTo>
                  <a:lnTo>
                    <a:pt x="53498" y="152896"/>
                  </a:lnTo>
                  <a:lnTo>
                    <a:pt x="53878" y="150390"/>
                  </a:lnTo>
                  <a:lnTo>
                    <a:pt x="54254" y="147883"/>
                  </a:lnTo>
                  <a:lnTo>
                    <a:pt x="54628" y="145377"/>
                  </a:lnTo>
                  <a:lnTo>
                    <a:pt x="54998" y="142870"/>
                  </a:lnTo>
                  <a:lnTo>
                    <a:pt x="55365" y="140364"/>
                  </a:lnTo>
                  <a:lnTo>
                    <a:pt x="55730" y="137857"/>
                  </a:lnTo>
                  <a:lnTo>
                    <a:pt x="56091" y="135351"/>
                  </a:lnTo>
                  <a:lnTo>
                    <a:pt x="56450" y="132844"/>
                  </a:lnTo>
                  <a:lnTo>
                    <a:pt x="56805" y="130338"/>
                  </a:lnTo>
                  <a:lnTo>
                    <a:pt x="57158" y="127831"/>
                  </a:lnTo>
                  <a:lnTo>
                    <a:pt x="57507" y="125325"/>
                  </a:lnTo>
                  <a:lnTo>
                    <a:pt x="57855" y="122818"/>
                  </a:lnTo>
                  <a:lnTo>
                    <a:pt x="58198" y="120312"/>
                  </a:lnTo>
                  <a:lnTo>
                    <a:pt x="58540" y="117805"/>
                  </a:lnTo>
                  <a:lnTo>
                    <a:pt x="58877" y="115299"/>
                  </a:lnTo>
                  <a:lnTo>
                    <a:pt x="59213" y="112792"/>
                  </a:lnTo>
                  <a:lnTo>
                    <a:pt x="59544" y="110286"/>
                  </a:lnTo>
                  <a:lnTo>
                    <a:pt x="59874" y="107779"/>
                  </a:lnTo>
                  <a:lnTo>
                    <a:pt x="60200" y="105273"/>
                  </a:lnTo>
                  <a:lnTo>
                    <a:pt x="60525" y="102766"/>
                  </a:lnTo>
                  <a:lnTo>
                    <a:pt x="60845" y="100260"/>
                  </a:lnTo>
                  <a:lnTo>
                    <a:pt x="61165" y="97753"/>
                  </a:lnTo>
                  <a:lnTo>
                    <a:pt x="61480" y="95247"/>
                  </a:lnTo>
                  <a:lnTo>
                    <a:pt x="61794" y="92740"/>
                  </a:lnTo>
                  <a:lnTo>
                    <a:pt x="62105" y="90234"/>
                  </a:lnTo>
                  <a:lnTo>
                    <a:pt x="62414" y="87727"/>
                  </a:lnTo>
                  <a:lnTo>
                    <a:pt x="62721" y="85221"/>
                  </a:lnTo>
                  <a:lnTo>
                    <a:pt x="63025" y="82714"/>
                  </a:lnTo>
                  <a:lnTo>
                    <a:pt x="63327" y="80208"/>
                  </a:lnTo>
                  <a:lnTo>
                    <a:pt x="63627" y="77701"/>
                  </a:lnTo>
                  <a:lnTo>
                    <a:pt x="63925" y="75195"/>
                  </a:lnTo>
                  <a:lnTo>
                    <a:pt x="64221" y="72688"/>
                  </a:lnTo>
                  <a:lnTo>
                    <a:pt x="64515" y="70182"/>
                  </a:lnTo>
                  <a:lnTo>
                    <a:pt x="64807" y="67675"/>
                  </a:lnTo>
                  <a:lnTo>
                    <a:pt x="65098" y="65169"/>
                  </a:lnTo>
                  <a:lnTo>
                    <a:pt x="65386" y="62662"/>
                  </a:lnTo>
                  <a:lnTo>
                    <a:pt x="65674" y="60156"/>
                  </a:lnTo>
                  <a:lnTo>
                    <a:pt x="65959" y="57649"/>
                  </a:lnTo>
                  <a:lnTo>
                    <a:pt x="66244" y="55143"/>
                  </a:lnTo>
                  <a:lnTo>
                    <a:pt x="66526" y="52636"/>
                  </a:lnTo>
                  <a:lnTo>
                    <a:pt x="66808" y="50130"/>
                  </a:lnTo>
                  <a:lnTo>
                    <a:pt x="67088" y="47623"/>
                  </a:lnTo>
                  <a:lnTo>
                    <a:pt x="67368" y="45117"/>
                  </a:lnTo>
                  <a:lnTo>
                    <a:pt x="67646" y="42610"/>
                  </a:lnTo>
                  <a:lnTo>
                    <a:pt x="67923" y="40104"/>
                  </a:lnTo>
                  <a:lnTo>
                    <a:pt x="68200" y="37597"/>
                  </a:lnTo>
                  <a:lnTo>
                    <a:pt x="68476" y="35091"/>
                  </a:lnTo>
                  <a:lnTo>
                    <a:pt x="68751" y="32584"/>
                  </a:lnTo>
                  <a:lnTo>
                    <a:pt x="69025" y="30078"/>
                  </a:lnTo>
                  <a:lnTo>
                    <a:pt x="69299" y="27571"/>
                  </a:lnTo>
                  <a:lnTo>
                    <a:pt x="69572" y="25065"/>
                  </a:lnTo>
                  <a:lnTo>
                    <a:pt x="69845" y="22558"/>
                  </a:lnTo>
                  <a:lnTo>
                    <a:pt x="70118" y="20052"/>
                  </a:lnTo>
                  <a:lnTo>
                    <a:pt x="70390" y="17545"/>
                  </a:lnTo>
                  <a:lnTo>
                    <a:pt x="70662" y="15039"/>
                  </a:lnTo>
                  <a:lnTo>
                    <a:pt x="70934" y="12532"/>
                  </a:lnTo>
                  <a:lnTo>
                    <a:pt x="71206" y="10026"/>
                  </a:lnTo>
                  <a:lnTo>
                    <a:pt x="71477" y="7519"/>
                  </a:lnTo>
                  <a:lnTo>
                    <a:pt x="71749" y="5013"/>
                  </a:lnTo>
                  <a:lnTo>
                    <a:pt x="72021" y="2506"/>
                  </a:lnTo>
                  <a:lnTo>
                    <a:pt x="72293" y="0"/>
                  </a:lnTo>
                  <a:lnTo>
                    <a:pt x="130272" y="0"/>
                  </a:lnTo>
                  <a:lnTo>
                    <a:pt x="130544" y="2506"/>
                  </a:lnTo>
                  <a:lnTo>
                    <a:pt x="130816" y="5013"/>
                  </a:lnTo>
                  <a:lnTo>
                    <a:pt x="131087" y="7519"/>
                  </a:lnTo>
                  <a:lnTo>
                    <a:pt x="131359" y="10026"/>
                  </a:lnTo>
                  <a:lnTo>
                    <a:pt x="131631" y="12532"/>
                  </a:lnTo>
                  <a:lnTo>
                    <a:pt x="131903" y="15039"/>
                  </a:lnTo>
                  <a:lnTo>
                    <a:pt x="132175" y="17545"/>
                  </a:lnTo>
                  <a:lnTo>
                    <a:pt x="132447" y="20052"/>
                  </a:lnTo>
                  <a:lnTo>
                    <a:pt x="132719" y="22558"/>
                  </a:lnTo>
                  <a:lnTo>
                    <a:pt x="132992" y="25065"/>
                  </a:lnTo>
                  <a:lnTo>
                    <a:pt x="133266" y="27571"/>
                  </a:lnTo>
                  <a:lnTo>
                    <a:pt x="133540" y="30078"/>
                  </a:lnTo>
                  <a:lnTo>
                    <a:pt x="133814" y="32584"/>
                  </a:lnTo>
                  <a:lnTo>
                    <a:pt x="134089" y="35091"/>
                  </a:lnTo>
                  <a:lnTo>
                    <a:pt x="134365" y="37597"/>
                  </a:lnTo>
                  <a:lnTo>
                    <a:pt x="134641" y="40104"/>
                  </a:lnTo>
                  <a:lnTo>
                    <a:pt x="134919" y="42610"/>
                  </a:lnTo>
                  <a:lnTo>
                    <a:pt x="135197" y="45117"/>
                  </a:lnTo>
                  <a:lnTo>
                    <a:pt x="135477" y="47623"/>
                  </a:lnTo>
                  <a:lnTo>
                    <a:pt x="135757" y="50130"/>
                  </a:lnTo>
                  <a:lnTo>
                    <a:pt x="136039" y="52636"/>
                  </a:lnTo>
                  <a:lnTo>
                    <a:pt x="136321" y="55143"/>
                  </a:lnTo>
                  <a:lnTo>
                    <a:pt x="136606" y="57649"/>
                  </a:lnTo>
                  <a:lnTo>
                    <a:pt x="136891" y="60156"/>
                  </a:lnTo>
                  <a:lnTo>
                    <a:pt x="137179" y="62662"/>
                  </a:lnTo>
                  <a:lnTo>
                    <a:pt x="137467" y="65169"/>
                  </a:lnTo>
                  <a:lnTo>
                    <a:pt x="137758" y="67675"/>
                  </a:lnTo>
                  <a:lnTo>
                    <a:pt x="138050" y="70182"/>
                  </a:lnTo>
                  <a:lnTo>
                    <a:pt x="138344" y="72688"/>
                  </a:lnTo>
                  <a:lnTo>
                    <a:pt x="138640" y="75195"/>
                  </a:lnTo>
                  <a:lnTo>
                    <a:pt x="138938" y="77701"/>
                  </a:lnTo>
                  <a:lnTo>
                    <a:pt x="139238" y="80208"/>
                  </a:lnTo>
                  <a:lnTo>
                    <a:pt x="139540" y="82714"/>
                  </a:lnTo>
                  <a:lnTo>
                    <a:pt x="139844" y="85221"/>
                  </a:lnTo>
                  <a:lnTo>
                    <a:pt x="140151" y="87727"/>
                  </a:lnTo>
                  <a:lnTo>
                    <a:pt x="140459" y="90234"/>
                  </a:lnTo>
                  <a:lnTo>
                    <a:pt x="140770" y="92740"/>
                  </a:lnTo>
                  <a:lnTo>
                    <a:pt x="141084" y="95247"/>
                  </a:lnTo>
                  <a:lnTo>
                    <a:pt x="141400" y="97753"/>
                  </a:lnTo>
                  <a:lnTo>
                    <a:pt x="141719" y="100260"/>
                  </a:lnTo>
                  <a:lnTo>
                    <a:pt x="142040" y="102766"/>
                  </a:lnTo>
                  <a:lnTo>
                    <a:pt x="142365" y="105273"/>
                  </a:lnTo>
                  <a:lnTo>
                    <a:pt x="142690" y="107779"/>
                  </a:lnTo>
                  <a:lnTo>
                    <a:pt x="143021" y="110286"/>
                  </a:lnTo>
                  <a:lnTo>
                    <a:pt x="143352" y="112792"/>
                  </a:lnTo>
                  <a:lnTo>
                    <a:pt x="143688" y="115299"/>
                  </a:lnTo>
                  <a:lnTo>
                    <a:pt x="144025" y="117805"/>
                  </a:lnTo>
                  <a:lnTo>
                    <a:pt x="144367" y="120312"/>
                  </a:lnTo>
                  <a:lnTo>
                    <a:pt x="144710" y="122818"/>
                  </a:lnTo>
                  <a:lnTo>
                    <a:pt x="145057" y="125325"/>
                  </a:lnTo>
                  <a:lnTo>
                    <a:pt x="145406" y="127831"/>
                  </a:lnTo>
                  <a:lnTo>
                    <a:pt x="145759" y="130338"/>
                  </a:lnTo>
                  <a:lnTo>
                    <a:pt x="146115" y="132844"/>
                  </a:lnTo>
                  <a:lnTo>
                    <a:pt x="146474" y="135351"/>
                  </a:lnTo>
                  <a:lnTo>
                    <a:pt x="146835" y="137857"/>
                  </a:lnTo>
                  <a:lnTo>
                    <a:pt x="147199" y="140364"/>
                  </a:lnTo>
                  <a:lnTo>
                    <a:pt x="147567" y="142870"/>
                  </a:lnTo>
                  <a:lnTo>
                    <a:pt x="147937" y="145377"/>
                  </a:lnTo>
                  <a:lnTo>
                    <a:pt x="148311" y="147883"/>
                  </a:lnTo>
                  <a:lnTo>
                    <a:pt x="148687" y="150390"/>
                  </a:lnTo>
                  <a:lnTo>
                    <a:pt x="149067" y="152896"/>
                  </a:lnTo>
                  <a:lnTo>
                    <a:pt x="149448" y="155403"/>
                  </a:lnTo>
                  <a:lnTo>
                    <a:pt x="149833" y="157909"/>
                  </a:lnTo>
                  <a:lnTo>
                    <a:pt x="150220" y="160416"/>
                  </a:lnTo>
                  <a:lnTo>
                    <a:pt x="150611" y="162922"/>
                  </a:lnTo>
                  <a:lnTo>
                    <a:pt x="151003" y="165429"/>
                  </a:lnTo>
                  <a:lnTo>
                    <a:pt x="151400" y="167935"/>
                  </a:lnTo>
                  <a:lnTo>
                    <a:pt x="151798" y="170442"/>
                  </a:lnTo>
                  <a:lnTo>
                    <a:pt x="152199" y="172948"/>
                  </a:lnTo>
                  <a:lnTo>
                    <a:pt x="152602" y="175455"/>
                  </a:lnTo>
                  <a:lnTo>
                    <a:pt x="153008" y="177961"/>
                  </a:lnTo>
                  <a:lnTo>
                    <a:pt x="153415" y="180468"/>
                  </a:lnTo>
                  <a:lnTo>
                    <a:pt x="153826" y="182974"/>
                  </a:lnTo>
                  <a:lnTo>
                    <a:pt x="154238" y="185481"/>
                  </a:lnTo>
                  <a:lnTo>
                    <a:pt x="154652" y="187987"/>
                  </a:lnTo>
                  <a:lnTo>
                    <a:pt x="155068" y="190494"/>
                  </a:lnTo>
                  <a:lnTo>
                    <a:pt x="155486" y="193000"/>
                  </a:lnTo>
                  <a:lnTo>
                    <a:pt x="155907" y="195507"/>
                  </a:lnTo>
                  <a:lnTo>
                    <a:pt x="156328" y="198013"/>
                  </a:lnTo>
                  <a:lnTo>
                    <a:pt x="156751" y="200520"/>
                  </a:lnTo>
                  <a:lnTo>
                    <a:pt x="157176" y="203026"/>
                  </a:lnTo>
                  <a:lnTo>
                    <a:pt x="157602" y="205533"/>
                  </a:lnTo>
                  <a:lnTo>
                    <a:pt x="158029" y="208039"/>
                  </a:lnTo>
                  <a:lnTo>
                    <a:pt x="158458" y="210546"/>
                  </a:lnTo>
                  <a:lnTo>
                    <a:pt x="158887" y="213052"/>
                  </a:lnTo>
                  <a:lnTo>
                    <a:pt x="159317" y="215559"/>
                  </a:lnTo>
                  <a:lnTo>
                    <a:pt x="159748" y="218065"/>
                  </a:lnTo>
                  <a:lnTo>
                    <a:pt x="160180" y="220572"/>
                  </a:lnTo>
                  <a:lnTo>
                    <a:pt x="160612" y="223078"/>
                  </a:lnTo>
                  <a:lnTo>
                    <a:pt x="161045" y="225585"/>
                  </a:lnTo>
                  <a:lnTo>
                    <a:pt x="161478" y="228091"/>
                  </a:lnTo>
                  <a:lnTo>
                    <a:pt x="161911" y="230598"/>
                  </a:lnTo>
                  <a:lnTo>
                    <a:pt x="162345" y="233104"/>
                  </a:lnTo>
                  <a:lnTo>
                    <a:pt x="162778" y="235611"/>
                  </a:lnTo>
                  <a:lnTo>
                    <a:pt x="163211" y="238117"/>
                  </a:lnTo>
                  <a:lnTo>
                    <a:pt x="163643" y="240624"/>
                  </a:lnTo>
                  <a:lnTo>
                    <a:pt x="164075" y="243130"/>
                  </a:lnTo>
                  <a:lnTo>
                    <a:pt x="164507" y="245637"/>
                  </a:lnTo>
                  <a:lnTo>
                    <a:pt x="164937" y="248143"/>
                  </a:lnTo>
                  <a:lnTo>
                    <a:pt x="165368" y="250650"/>
                  </a:lnTo>
                  <a:lnTo>
                    <a:pt x="165796" y="253156"/>
                  </a:lnTo>
                  <a:lnTo>
                    <a:pt x="166224" y="255663"/>
                  </a:lnTo>
                  <a:lnTo>
                    <a:pt x="166651" y="258169"/>
                  </a:lnTo>
                  <a:lnTo>
                    <a:pt x="167076" y="260676"/>
                  </a:lnTo>
                  <a:lnTo>
                    <a:pt x="167499" y="263183"/>
                  </a:lnTo>
                  <a:lnTo>
                    <a:pt x="167922" y="265689"/>
                  </a:lnTo>
                  <a:lnTo>
                    <a:pt x="168342" y="268196"/>
                  </a:lnTo>
                  <a:lnTo>
                    <a:pt x="168761" y="270702"/>
                  </a:lnTo>
                  <a:lnTo>
                    <a:pt x="169177" y="273209"/>
                  </a:lnTo>
                  <a:lnTo>
                    <a:pt x="169592" y="275715"/>
                  </a:lnTo>
                  <a:lnTo>
                    <a:pt x="170004" y="278222"/>
                  </a:lnTo>
                  <a:lnTo>
                    <a:pt x="170414" y="280728"/>
                  </a:lnTo>
                  <a:lnTo>
                    <a:pt x="170822" y="283235"/>
                  </a:lnTo>
                  <a:lnTo>
                    <a:pt x="171227" y="285741"/>
                  </a:lnTo>
                  <a:lnTo>
                    <a:pt x="171630" y="288248"/>
                  </a:lnTo>
                  <a:lnTo>
                    <a:pt x="172030" y="290754"/>
                  </a:lnTo>
                  <a:lnTo>
                    <a:pt x="172427" y="293261"/>
                  </a:lnTo>
                  <a:lnTo>
                    <a:pt x="172821" y="295767"/>
                  </a:lnTo>
                  <a:lnTo>
                    <a:pt x="173213" y="298274"/>
                  </a:lnTo>
                  <a:lnTo>
                    <a:pt x="173601" y="300780"/>
                  </a:lnTo>
                  <a:lnTo>
                    <a:pt x="173987" y="303287"/>
                  </a:lnTo>
                  <a:lnTo>
                    <a:pt x="174368" y="305793"/>
                  </a:lnTo>
                  <a:lnTo>
                    <a:pt x="174749" y="308300"/>
                  </a:lnTo>
                  <a:lnTo>
                    <a:pt x="175123" y="310806"/>
                  </a:lnTo>
                  <a:lnTo>
                    <a:pt x="175497" y="313313"/>
                  </a:lnTo>
                  <a:lnTo>
                    <a:pt x="175864" y="315819"/>
                  </a:lnTo>
                  <a:lnTo>
                    <a:pt x="176231" y="318326"/>
                  </a:lnTo>
                  <a:lnTo>
                    <a:pt x="176592" y="320832"/>
                  </a:lnTo>
                  <a:lnTo>
                    <a:pt x="176951" y="323339"/>
                  </a:lnTo>
                  <a:lnTo>
                    <a:pt x="177305" y="325845"/>
                  </a:lnTo>
                  <a:lnTo>
                    <a:pt x="177657" y="328352"/>
                  </a:lnTo>
                  <a:lnTo>
                    <a:pt x="178004" y="330858"/>
                  </a:lnTo>
                  <a:lnTo>
                    <a:pt x="178349" y="333365"/>
                  </a:lnTo>
                  <a:lnTo>
                    <a:pt x="178689" y="335871"/>
                  </a:lnTo>
                  <a:lnTo>
                    <a:pt x="179026" y="338378"/>
                  </a:lnTo>
                  <a:lnTo>
                    <a:pt x="179359" y="340884"/>
                  </a:lnTo>
                  <a:lnTo>
                    <a:pt x="179689" y="343391"/>
                  </a:lnTo>
                  <a:lnTo>
                    <a:pt x="180015" y="345897"/>
                  </a:lnTo>
                  <a:lnTo>
                    <a:pt x="180336" y="348404"/>
                  </a:lnTo>
                  <a:lnTo>
                    <a:pt x="180656" y="350910"/>
                  </a:lnTo>
                  <a:lnTo>
                    <a:pt x="180970" y="353417"/>
                  </a:lnTo>
                  <a:lnTo>
                    <a:pt x="181282" y="355923"/>
                  </a:lnTo>
                  <a:lnTo>
                    <a:pt x="181589" y="358430"/>
                  </a:lnTo>
                  <a:lnTo>
                    <a:pt x="181894" y="360936"/>
                  </a:lnTo>
                  <a:lnTo>
                    <a:pt x="182194" y="363443"/>
                  </a:lnTo>
                  <a:lnTo>
                    <a:pt x="182492" y="365949"/>
                  </a:lnTo>
                  <a:lnTo>
                    <a:pt x="182785" y="368456"/>
                  </a:lnTo>
                  <a:lnTo>
                    <a:pt x="183076" y="370962"/>
                  </a:lnTo>
                  <a:lnTo>
                    <a:pt x="183362" y="373469"/>
                  </a:lnTo>
                  <a:lnTo>
                    <a:pt x="183647" y="375975"/>
                  </a:lnTo>
                  <a:lnTo>
                    <a:pt x="183927" y="378482"/>
                  </a:lnTo>
                  <a:lnTo>
                    <a:pt x="184205" y="380988"/>
                  </a:lnTo>
                  <a:lnTo>
                    <a:pt x="184479" y="383495"/>
                  </a:lnTo>
                  <a:lnTo>
                    <a:pt x="184750" y="386001"/>
                  </a:lnTo>
                  <a:lnTo>
                    <a:pt x="185019" y="388508"/>
                  </a:lnTo>
                  <a:lnTo>
                    <a:pt x="185284" y="391014"/>
                  </a:lnTo>
                  <a:lnTo>
                    <a:pt x="185547" y="393521"/>
                  </a:lnTo>
                  <a:lnTo>
                    <a:pt x="185807" y="396027"/>
                  </a:lnTo>
                  <a:lnTo>
                    <a:pt x="186064" y="398534"/>
                  </a:lnTo>
                  <a:lnTo>
                    <a:pt x="186319" y="401040"/>
                  </a:lnTo>
                  <a:lnTo>
                    <a:pt x="186572" y="403547"/>
                  </a:lnTo>
                  <a:lnTo>
                    <a:pt x="186821" y="406053"/>
                  </a:lnTo>
                  <a:lnTo>
                    <a:pt x="187069" y="408560"/>
                  </a:lnTo>
                  <a:lnTo>
                    <a:pt x="187314" y="411066"/>
                  </a:lnTo>
                  <a:lnTo>
                    <a:pt x="187558" y="413573"/>
                  </a:lnTo>
                  <a:lnTo>
                    <a:pt x="187798" y="416079"/>
                  </a:lnTo>
                  <a:lnTo>
                    <a:pt x="188038" y="418586"/>
                  </a:lnTo>
                  <a:lnTo>
                    <a:pt x="188275" y="421092"/>
                  </a:lnTo>
                  <a:lnTo>
                    <a:pt x="188511" y="423599"/>
                  </a:lnTo>
                  <a:lnTo>
                    <a:pt x="188744" y="426105"/>
                  </a:lnTo>
                  <a:lnTo>
                    <a:pt x="188977" y="428612"/>
                  </a:lnTo>
                  <a:lnTo>
                    <a:pt x="189207" y="431118"/>
                  </a:lnTo>
                  <a:lnTo>
                    <a:pt x="189436" y="433625"/>
                  </a:lnTo>
                  <a:lnTo>
                    <a:pt x="189664" y="436131"/>
                  </a:lnTo>
                  <a:lnTo>
                    <a:pt x="189891" y="438638"/>
                  </a:lnTo>
                  <a:lnTo>
                    <a:pt x="190116" y="441144"/>
                  </a:lnTo>
                  <a:lnTo>
                    <a:pt x="190340" y="443651"/>
                  </a:lnTo>
                  <a:lnTo>
                    <a:pt x="190564" y="446157"/>
                  </a:lnTo>
                  <a:lnTo>
                    <a:pt x="190786" y="448664"/>
                  </a:lnTo>
                  <a:lnTo>
                    <a:pt x="191007" y="451170"/>
                  </a:lnTo>
                  <a:lnTo>
                    <a:pt x="191227" y="453677"/>
                  </a:lnTo>
                  <a:lnTo>
                    <a:pt x="191447" y="456183"/>
                  </a:lnTo>
                  <a:lnTo>
                    <a:pt x="191666" y="458690"/>
                  </a:lnTo>
                  <a:lnTo>
                    <a:pt x="191884" y="461196"/>
                  </a:lnTo>
                  <a:lnTo>
                    <a:pt x="192101" y="463703"/>
                  </a:lnTo>
                  <a:lnTo>
                    <a:pt x="192318" y="466209"/>
                  </a:lnTo>
                  <a:lnTo>
                    <a:pt x="192534" y="468716"/>
                  </a:lnTo>
                  <a:lnTo>
                    <a:pt x="192750" y="471222"/>
                  </a:lnTo>
                  <a:lnTo>
                    <a:pt x="192966" y="473729"/>
                  </a:lnTo>
                  <a:lnTo>
                    <a:pt x="193181" y="476235"/>
                  </a:lnTo>
                  <a:lnTo>
                    <a:pt x="193395" y="478742"/>
                  </a:lnTo>
                  <a:lnTo>
                    <a:pt x="193609" y="481248"/>
                  </a:lnTo>
                  <a:lnTo>
                    <a:pt x="193823" y="483755"/>
                  </a:lnTo>
                  <a:lnTo>
                    <a:pt x="194036" y="486261"/>
                  </a:lnTo>
                  <a:lnTo>
                    <a:pt x="194248" y="488768"/>
                  </a:lnTo>
                  <a:lnTo>
                    <a:pt x="194461" y="491274"/>
                  </a:lnTo>
                  <a:lnTo>
                    <a:pt x="194672" y="493781"/>
                  </a:lnTo>
                  <a:lnTo>
                    <a:pt x="194884" y="496287"/>
                  </a:lnTo>
                  <a:lnTo>
                    <a:pt x="195095" y="498794"/>
                  </a:lnTo>
                  <a:lnTo>
                    <a:pt x="195305" y="501300"/>
                  </a:lnTo>
                  <a:lnTo>
                    <a:pt x="195515" y="503807"/>
                  </a:lnTo>
                  <a:lnTo>
                    <a:pt x="195724" y="506313"/>
                  </a:lnTo>
                  <a:lnTo>
                    <a:pt x="195932" y="508820"/>
                  </a:lnTo>
                  <a:lnTo>
                    <a:pt x="196140" y="511326"/>
                  </a:lnTo>
                  <a:lnTo>
                    <a:pt x="196347" y="513833"/>
                  </a:lnTo>
                  <a:lnTo>
                    <a:pt x="196552" y="516339"/>
                  </a:lnTo>
                  <a:lnTo>
                    <a:pt x="196758" y="518846"/>
                  </a:lnTo>
                  <a:lnTo>
                    <a:pt x="196961" y="521353"/>
                  </a:lnTo>
                  <a:lnTo>
                    <a:pt x="197164" y="523859"/>
                  </a:lnTo>
                  <a:lnTo>
                    <a:pt x="197365" y="526366"/>
                  </a:lnTo>
                  <a:lnTo>
                    <a:pt x="197566" y="528872"/>
                  </a:lnTo>
                  <a:lnTo>
                    <a:pt x="197764" y="531379"/>
                  </a:lnTo>
                  <a:lnTo>
                    <a:pt x="197961" y="533885"/>
                  </a:lnTo>
                  <a:lnTo>
                    <a:pt x="198156" y="536392"/>
                  </a:lnTo>
                  <a:lnTo>
                    <a:pt x="198350" y="538898"/>
                  </a:lnTo>
                  <a:lnTo>
                    <a:pt x="198541" y="541405"/>
                  </a:lnTo>
                  <a:lnTo>
                    <a:pt x="198731" y="543911"/>
                  </a:lnTo>
                  <a:lnTo>
                    <a:pt x="198918" y="546418"/>
                  </a:lnTo>
                  <a:lnTo>
                    <a:pt x="199102" y="548924"/>
                  </a:lnTo>
                  <a:lnTo>
                    <a:pt x="199284" y="551431"/>
                  </a:lnTo>
                  <a:lnTo>
                    <a:pt x="199463" y="553937"/>
                  </a:lnTo>
                  <a:lnTo>
                    <a:pt x="199640" y="556444"/>
                  </a:lnTo>
                  <a:lnTo>
                    <a:pt x="199812" y="558950"/>
                  </a:lnTo>
                  <a:lnTo>
                    <a:pt x="199983" y="561457"/>
                  </a:lnTo>
                  <a:lnTo>
                    <a:pt x="200148" y="563963"/>
                  </a:lnTo>
                  <a:lnTo>
                    <a:pt x="200312" y="566470"/>
                  </a:lnTo>
                  <a:lnTo>
                    <a:pt x="200468" y="568976"/>
                  </a:lnTo>
                  <a:lnTo>
                    <a:pt x="200624" y="571483"/>
                  </a:lnTo>
                  <a:lnTo>
                    <a:pt x="200773" y="573989"/>
                  </a:lnTo>
                  <a:lnTo>
                    <a:pt x="200920" y="576496"/>
                  </a:lnTo>
                  <a:lnTo>
                    <a:pt x="201060" y="579002"/>
                  </a:lnTo>
                  <a:lnTo>
                    <a:pt x="201197" y="581509"/>
                  </a:lnTo>
                  <a:lnTo>
                    <a:pt x="201327" y="584015"/>
                  </a:lnTo>
                  <a:lnTo>
                    <a:pt x="201453" y="586522"/>
                  </a:lnTo>
                  <a:lnTo>
                    <a:pt x="201573" y="589028"/>
                  </a:lnTo>
                  <a:lnTo>
                    <a:pt x="201687" y="591535"/>
                  </a:lnTo>
                  <a:lnTo>
                    <a:pt x="201795" y="594041"/>
                  </a:lnTo>
                  <a:lnTo>
                    <a:pt x="201897" y="596548"/>
                  </a:lnTo>
                  <a:lnTo>
                    <a:pt x="201993" y="599054"/>
                  </a:lnTo>
                  <a:lnTo>
                    <a:pt x="202081" y="601561"/>
                  </a:lnTo>
                  <a:lnTo>
                    <a:pt x="202165" y="604067"/>
                  </a:lnTo>
                  <a:lnTo>
                    <a:pt x="202238" y="606574"/>
                  </a:lnTo>
                  <a:lnTo>
                    <a:pt x="202309" y="609080"/>
                  </a:lnTo>
                  <a:lnTo>
                    <a:pt x="202366" y="611587"/>
                  </a:lnTo>
                  <a:lnTo>
                    <a:pt x="202423" y="614093"/>
                  </a:lnTo>
                  <a:lnTo>
                    <a:pt x="202464" y="616600"/>
                  </a:lnTo>
                  <a:lnTo>
                    <a:pt x="202504" y="619106"/>
                  </a:lnTo>
                  <a:lnTo>
                    <a:pt x="202529" y="621613"/>
                  </a:lnTo>
                  <a:lnTo>
                    <a:pt x="202552" y="624119"/>
                  </a:lnTo>
                  <a:lnTo>
                    <a:pt x="202561" y="626626"/>
                  </a:lnTo>
                  <a:lnTo>
                    <a:pt x="202565" y="629132"/>
                  </a:lnTo>
                  <a:lnTo>
                    <a:pt x="202557" y="631639"/>
                  </a:lnTo>
                  <a:lnTo>
                    <a:pt x="202543" y="634145"/>
                  </a:lnTo>
                  <a:lnTo>
                    <a:pt x="202517" y="636652"/>
                  </a:lnTo>
                  <a:lnTo>
                    <a:pt x="202483" y="639158"/>
                  </a:lnTo>
                  <a:lnTo>
                    <a:pt x="202439" y="641665"/>
                  </a:lnTo>
                  <a:lnTo>
                    <a:pt x="202384" y="644171"/>
                  </a:lnTo>
                  <a:lnTo>
                    <a:pt x="202321" y="646678"/>
                  </a:lnTo>
                  <a:lnTo>
                    <a:pt x="202246" y="649184"/>
                  </a:lnTo>
                  <a:lnTo>
                    <a:pt x="202164" y="651691"/>
                  </a:lnTo>
                  <a:lnTo>
                    <a:pt x="202067" y="654197"/>
                  </a:lnTo>
                  <a:lnTo>
                    <a:pt x="201966" y="656704"/>
                  </a:lnTo>
                  <a:lnTo>
                    <a:pt x="201847" y="659210"/>
                  </a:lnTo>
                  <a:lnTo>
                    <a:pt x="201725" y="661717"/>
                  </a:lnTo>
                  <a:lnTo>
                    <a:pt x="201585" y="664223"/>
                  </a:lnTo>
                  <a:lnTo>
                    <a:pt x="201442" y="666730"/>
                  </a:lnTo>
                  <a:lnTo>
                    <a:pt x="201279" y="669236"/>
                  </a:lnTo>
                  <a:lnTo>
                    <a:pt x="201114" y="671743"/>
                  </a:lnTo>
                  <a:lnTo>
                    <a:pt x="200931" y="674249"/>
                  </a:lnTo>
                  <a:lnTo>
                    <a:pt x="200743" y="676756"/>
                  </a:lnTo>
                  <a:lnTo>
                    <a:pt x="200538" y="679262"/>
                  </a:lnTo>
                  <a:lnTo>
                    <a:pt x="200328" y="681769"/>
                  </a:lnTo>
                  <a:lnTo>
                    <a:pt x="200103" y="684275"/>
                  </a:lnTo>
                  <a:lnTo>
                    <a:pt x="199869" y="686782"/>
                  </a:lnTo>
                  <a:lnTo>
                    <a:pt x="199624" y="689288"/>
                  </a:lnTo>
                  <a:lnTo>
                    <a:pt x="199368" y="691795"/>
                  </a:lnTo>
                  <a:lnTo>
                    <a:pt x="199101" y="694301"/>
                  </a:lnTo>
                  <a:lnTo>
                    <a:pt x="198823" y="696808"/>
                  </a:lnTo>
                  <a:lnTo>
                    <a:pt x="198536" y="699314"/>
                  </a:lnTo>
                  <a:lnTo>
                    <a:pt x="198236" y="701821"/>
                  </a:lnTo>
                  <a:lnTo>
                    <a:pt x="197929" y="704327"/>
                  </a:lnTo>
                  <a:lnTo>
                    <a:pt x="197607" y="706834"/>
                  </a:lnTo>
                  <a:lnTo>
                    <a:pt x="197280" y="709340"/>
                  </a:lnTo>
                  <a:lnTo>
                    <a:pt x="196937" y="711847"/>
                  </a:lnTo>
                  <a:lnTo>
                    <a:pt x="196592" y="714353"/>
                  </a:lnTo>
                  <a:lnTo>
                    <a:pt x="196228" y="716860"/>
                  </a:lnTo>
                  <a:lnTo>
                    <a:pt x="195862" y="719366"/>
                  </a:lnTo>
                  <a:lnTo>
                    <a:pt x="195480" y="721873"/>
                  </a:lnTo>
                  <a:lnTo>
                    <a:pt x="195095" y="724379"/>
                  </a:lnTo>
                  <a:lnTo>
                    <a:pt x="194695" y="726886"/>
                  </a:lnTo>
                  <a:lnTo>
                    <a:pt x="194291" y="729392"/>
                  </a:lnTo>
                  <a:lnTo>
                    <a:pt x="193875" y="731899"/>
                  </a:lnTo>
                  <a:lnTo>
                    <a:pt x="193453" y="734405"/>
                  </a:lnTo>
                  <a:lnTo>
                    <a:pt x="193021" y="736912"/>
                  </a:lnTo>
                  <a:lnTo>
                    <a:pt x="192582" y="739418"/>
                  </a:lnTo>
                  <a:lnTo>
                    <a:pt x="192135" y="741925"/>
                  </a:lnTo>
                  <a:lnTo>
                    <a:pt x="191681" y="744431"/>
                  </a:lnTo>
                  <a:lnTo>
                    <a:pt x="191220" y="746938"/>
                  </a:lnTo>
                  <a:lnTo>
                    <a:pt x="190750" y="749444"/>
                  </a:lnTo>
                  <a:lnTo>
                    <a:pt x="190276" y="751951"/>
                  </a:lnTo>
                  <a:lnTo>
                    <a:pt x="189794" y="754457"/>
                  </a:lnTo>
                  <a:lnTo>
                    <a:pt x="189308" y="756964"/>
                  </a:lnTo>
                  <a:lnTo>
                    <a:pt x="188813" y="759470"/>
                  </a:lnTo>
                  <a:lnTo>
                    <a:pt x="188317" y="761977"/>
                  </a:lnTo>
                  <a:lnTo>
                    <a:pt x="187811" y="764483"/>
                  </a:lnTo>
                  <a:lnTo>
                    <a:pt x="187305" y="766990"/>
                  </a:lnTo>
                  <a:lnTo>
                    <a:pt x="186790" y="769496"/>
                  </a:lnTo>
                  <a:lnTo>
                    <a:pt x="186275" y="772003"/>
                  </a:lnTo>
                  <a:lnTo>
                    <a:pt x="185753" y="774509"/>
                  </a:lnTo>
                  <a:lnTo>
                    <a:pt x="185230" y="777016"/>
                  </a:lnTo>
                  <a:lnTo>
                    <a:pt x="184701" y="779523"/>
                  </a:lnTo>
                  <a:lnTo>
                    <a:pt x="184172" y="782029"/>
                  </a:lnTo>
                  <a:lnTo>
                    <a:pt x="183639" y="784536"/>
                  </a:lnTo>
                  <a:lnTo>
                    <a:pt x="183105" y="787042"/>
                  </a:lnTo>
                  <a:lnTo>
                    <a:pt x="182569" y="789549"/>
                  </a:lnTo>
                  <a:lnTo>
                    <a:pt x="182031" y="792055"/>
                  </a:lnTo>
                  <a:lnTo>
                    <a:pt x="181493" y="794562"/>
                  </a:lnTo>
                  <a:lnTo>
                    <a:pt x="180953" y="797068"/>
                  </a:lnTo>
                  <a:lnTo>
                    <a:pt x="180414" y="799575"/>
                  </a:lnTo>
                  <a:lnTo>
                    <a:pt x="179874" y="802081"/>
                  </a:lnTo>
                  <a:lnTo>
                    <a:pt x="179335" y="804588"/>
                  </a:lnTo>
                  <a:lnTo>
                    <a:pt x="178796" y="807094"/>
                  </a:lnTo>
                  <a:lnTo>
                    <a:pt x="178258" y="809601"/>
                  </a:lnTo>
                  <a:lnTo>
                    <a:pt x="177723" y="812107"/>
                  </a:lnTo>
                  <a:lnTo>
                    <a:pt x="177187" y="814614"/>
                  </a:lnTo>
                  <a:lnTo>
                    <a:pt x="176656" y="817120"/>
                  </a:lnTo>
                  <a:lnTo>
                    <a:pt x="176124" y="819627"/>
                  </a:lnTo>
                  <a:lnTo>
                    <a:pt x="175598" y="822133"/>
                  </a:lnTo>
                  <a:lnTo>
                    <a:pt x="175072" y="824640"/>
                  </a:lnTo>
                  <a:lnTo>
                    <a:pt x="174552" y="827146"/>
                  </a:lnTo>
                  <a:lnTo>
                    <a:pt x="174033" y="829653"/>
                  </a:lnTo>
                  <a:lnTo>
                    <a:pt x="173520" y="832159"/>
                  </a:lnTo>
                  <a:lnTo>
                    <a:pt x="173009" y="834666"/>
                  </a:lnTo>
                  <a:lnTo>
                    <a:pt x="172504" y="837172"/>
                  </a:lnTo>
                  <a:lnTo>
                    <a:pt x="172003" y="839679"/>
                  </a:lnTo>
                  <a:lnTo>
                    <a:pt x="171507" y="842185"/>
                  </a:lnTo>
                  <a:lnTo>
                    <a:pt x="171017" y="844692"/>
                  </a:lnTo>
                  <a:lnTo>
                    <a:pt x="170531" y="847198"/>
                  </a:lnTo>
                  <a:lnTo>
                    <a:pt x="170052" y="849705"/>
                  </a:lnTo>
                  <a:lnTo>
                    <a:pt x="169577" y="852211"/>
                  </a:lnTo>
                  <a:lnTo>
                    <a:pt x="169110" y="854718"/>
                  </a:lnTo>
                  <a:lnTo>
                    <a:pt x="168646" y="857224"/>
                  </a:lnTo>
                  <a:lnTo>
                    <a:pt x="168193" y="859731"/>
                  </a:lnTo>
                  <a:lnTo>
                    <a:pt x="167742" y="862237"/>
                  </a:lnTo>
                  <a:lnTo>
                    <a:pt x="167303" y="864744"/>
                  </a:lnTo>
                  <a:lnTo>
                    <a:pt x="166865" y="867250"/>
                  </a:lnTo>
                  <a:lnTo>
                    <a:pt x="166440" y="869757"/>
                  </a:lnTo>
                  <a:lnTo>
                    <a:pt x="166017" y="872263"/>
                  </a:lnTo>
                  <a:lnTo>
                    <a:pt x="165606" y="874770"/>
                  </a:lnTo>
                  <a:lnTo>
                    <a:pt x="165198" y="877276"/>
                  </a:lnTo>
                  <a:lnTo>
                    <a:pt x="164802" y="879783"/>
                  </a:lnTo>
                  <a:lnTo>
                    <a:pt x="164410" y="882289"/>
                  </a:lnTo>
                  <a:lnTo>
                    <a:pt x="164028" y="884796"/>
                  </a:lnTo>
                  <a:lnTo>
                    <a:pt x="163653" y="887302"/>
                  </a:lnTo>
                  <a:lnTo>
                    <a:pt x="163286" y="889809"/>
                  </a:lnTo>
                  <a:lnTo>
                    <a:pt x="162927" y="892315"/>
                  </a:lnTo>
                  <a:lnTo>
                    <a:pt x="162575" y="894822"/>
                  </a:lnTo>
                  <a:lnTo>
                    <a:pt x="162232" y="897328"/>
                  </a:lnTo>
                  <a:lnTo>
                    <a:pt x="161896" y="899835"/>
                  </a:lnTo>
                  <a:lnTo>
                    <a:pt x="161569" y="902341"/>
                  </a:lnTo>
                  <a:lnTo>
                    <a:pt x="161248" y="904848"/>
                  </a:lnTo>
                  <a:lnTo>
                    <a:pt x="160939" y="907354"/>
                  </a:lnTo>
                  <a:lnTo>
                    <a:pt x="160632" y="909861"/>
                  </a:lnTo>
                  <a:lnTo>
                    <a:pt x="160339" y="912367"/>
                  </a:lnTo>
                  <a:lnTo>
                    <a:pt x="160048" y="914874"/>
                  </a:lnTo>
                  <a:lnTo>
                    <a:pt x="159771" y="917380"/>
                  </a:lnTo>
                  <a:lnTo>
                    <a:pt x="159495" y="919887"/>
                  </a:lnTo>
                  <a:lnTo>
                    <a:pt x="159233" y="922393"/>
                  </a:lnTo>
                  <a:lnTo>
                    <a:pt x="158973" y="924900"/>
                  </a:lnTo>
                  <a:lnTo>
                    <a:pt x="158725" y="927406"/>
                  </a:lnTo>
                  <a:lnTo>
                    <a:pt x="158481" y="929913"/>
                  </a:lnTo>
                  <a:lnTo>
                    <a:pt x="158246" y="932419"/>
                  </a:lnTo>
                  <a:lnTo>
                    <a:pt x="158017" y="934926"/>
                  </a:lnTo>
                  <a:lnTo>
                    <a:pt x="157796" y="937432"/>
                  </a:lnTo>
                  <a:lnTo>
                    <a:pt x="157580" y="939939"/>
                  </a:lnTo>
                  <a:lnTo>
                    <a:pt x="157372" y="942445"/>
                  </a:lnTo>
                  <a:lnTo>
                    <a:pt x="157170" y="944952"/>
                  </a:lnTo>
                  <a:lnTo>
                    <a:pt x="156974" y="947458"/>
                  </a:lnTo>
                  <a:lnTo>
                    <a:pt x="156785" y="949965"/>
                  </a:lnTo>
                  <a:lnTo>
                    <a:pt x="156600" y="952471"/>
                  </a:lnTo>
                  <a:lnTo>
                    <a:pt x="156423" y="954978"/>
                  </a:lnTo>
                  <a:lnTo>
                    <a:pt x="156250" y="957484"/>
                  </a:lnTo>
                  <a:lnTo>
                    <a:pt x="156084" y="959991"/>
                  </a:lnTo>
                  <a:lnTo>
                    <a:pt x="155920" y="962497"/>
                  </a:lnTo>
                  <a:lnTo>
                    <a:pt x="155765" y="965004"/>
                  </a:lnTo>
                  <a:lnTo>
                    <a:pt x="155611" y="967510"/>
                  </a:lnTo>
                  <a:lnTo>
                    <a:pt x="155466" y="970017"/>
                  </a:lnTo>
                  <a:lnTo>
                    <a:pt x="155321" y="972523"/>
                  </a:lnTo>
                  <a:lnTo>
                    <a:pt x="155184" y="975030"/>
                  </a:lnTo>
                  <a:lnTo>
                    <a:pt x="155048" y="977536"/>
                  </a:lnTo>
                  <a:lnTo>
                    <a:pt x="154918" y="980043"/>
                  </a:lnTo>
                  <a:lnTo>
                    <a:pt x="154790" y="982549"/>
                  </a:lnTo>
                  <a:lnTo>
                    <a:pt x="154666" y="985056"/>
                  </a:lnTo>
                  <a:lnTo>
                    <a:pt x="154544" y="987562"/>
                  </a:lnTo>
                  <a:lnTo>
                    <a:pt x="154426" y="990069"/>
                  </a:lnTo>
                  <a:lnTo>
                    <a:pt x="154310" y="992575"/>
                  </a:lnTo>
                  <a:lnTo>
                    <a:pt x="154197" y="995082"/>
                  </a:lnTo>
                  <a:lnTo>
                    <a:pt x="154086" y="997588"/>
                  </a:lnTo>
                  <a:lnTo>
                    <a:pt x="153977" y="1000095"/>
                  </a:lnTo>
                  <a:lnTo>
                    <a:pt x="153871" y="1002601"/>
                  </a:lnTo>
                  <a:lnTo>
                    <a:pt x="153765" y="1005108"/>
                  </a:lnTo>
                  <a:lnTo>
                    <a:pt x="153661" y="1007614"/>
                  </a:lnTo>
                  <a:lnTo>
                    <a:pt x="153558" y="1010121"/>
                  </a:lnTo>
                  <a:lnTo>
                    <a:pt x="153456" y="1012627"/>
                  </a:lnTo>
                  <a:lnTo>
                    <a:pt x="153355" y="1015134"/>
                  </a:lnTo>
                  <a:lnTo>
                    <a:pt x="153255" y="1017640"/>
                  </a:lnTo>
                  <a:lnTo>
                    <a:pt x="153155" y="1020147"/>
                  </a:lnTo>
                  <a:lnTo>
                    <a:pt x="153055" y="1022653"/>
                  </a:lnTo>
                  <a:lnTo>
                    <a:pt x="152955" y="1025160"/>
                  </a:lnTo>
                  <a:lnTo>
                    <a:pt x="152855" y="1027666"/>
                  </a:lnTo>
                  <a:lnTo>
                    <a:pt x="152755" y="1030173"/>
                  </a:lnTo>
                  <a:lnTo>
                    <a:pt x="152654" y="1032679"/>
                  </a:lnTo>
                  <a:lnTo>
                    <a:pt x="152553" y="1035186"/>
                  </a:lnTo>
                  <a:lnTo>
                    <a:pt x="152451" y="1037692"/>
                  </a:lnTo>
                  <a:lnTo>
                    <a:pt x="152348" y="1040199"/>
                  </a:lnTo>
                  <a:lnTo>
                    <a:pt x="152243" y="1042706"/>
                  </a:lnTo>
                  <a:lnTo>
                    <a:pt x="152138" y="1045212"/>
                  </a:lnTo>
                  <a:lnTo>
                    <a:pt x="152031" y="1047719"/>
                  </a:lnTo>
                  <a:lnTo>
                    <a:pt x="151922" y="1050225"/>
                  </a:lnTo>
                  <a:lnTo>
                    <a:pt x="151813" y="1052732"/>
                  </a:lnTo>
                  <a:lnTo>
                    <a:pt x="151700" y="1055238"/>
                  </a:lnTo>
                  <a:lnTo>
                    <a:pt x="151587" y="1057745"/>
                  </a:lnTo>
                  <a:lnTo>
                    <a:pt x="151471" y="1060251"/>
                  </a:lnTo>
                  <a:lnTo>
                    <a:pt x="151354" y="1062758"/>
                  </a:lnTo>
                  <a:lnTo>
                    <a:pt x="151233" y="1065264"/>
                  </a:lnTo>
                  <a:lnTo>
                    <a:pt x="151111" y="1067771"/>
                  </a:lnTo>
                  <a:lnTo>
                    <a:pt x="150985" y="1070277"/>
                  </a:lnTo>
                  <a:lnTo>
                    <a:pt x="150859" y="1072784"/>
                  </a:lnTo>
                  <a:lnTo>
                    <a:pt x="150728" y="1075290"/>
                  </a:lnTo>
                  <a:lnTo>
                    <a:pt x="150596" y="1077797"/>
                  </a:lnTo>
                  <a:lnTo>
                    <a:pt x="150460" y="1080303"/>
                  </a:lnTo>
                  <a:lnTo>
                    <a:pt x="150323" y="1082810"/>
                  </a:lnTo>
                  <a:lnTo>
                    <a:pt x="150181" y="1085316"/>
                  </a:lnTo>
                  <a:lnTo>
                    <a:pt x="150038" y="1087823"/>
                  </a:lnTo>
                  <a:lnTo>
                    <a:pt x="149891" y="1090329"/>
                  </a:lnTo>
                  <a:lnTo>
                    <a:pt x="149741" y="1092836"/>
                  </a:lnTo>
                  <a:lnTo>
                    <a:pt x="149589" y="1095342"/>
                  </a:lnTo>
                  <a:lnTo>
                    <a:pt x="149433" y="1097849"/>
                  </a:lnTo>
                  <a:lnTo>
                    <a:pt x="149274" y="1100355"/>
                  </a:lnTo>
                  <a:lnTo>
                    <a:pt x="149112" y="1102862"/>
                  </a:lnTo>
                  <a:lnTo>
                    <a:pt x="148947" y="1105368"/>
                  </a:lnTo>
                  <a:lnTo>
                    <a:pt x="148779" y="1107875"/>
                  </a:lnTo>
                  <a:lnTo>
                    <a:pt x="148608" y="1110381"/>
                  </a:lnTo>
                  <a:lnTo>
                    <a:pt x="148433" y="1112888"/>
                  </a:lnTo>
                  <a:lnTo>
                    <a:pt x="148257" y="1115394"/>
                  </a:lnTo>
                  <a:lnTo>
                    <a:pt x="148075" y="1117901"/>
                  </a:lnTo>
                  <a:lnTo>
                    <a:pt x="147892" y="1120407"/>
                  </a:lnTo>
                  <a:lnTo>
                    <a:pt x="147704" y="1122914"/>
                  </a:lnTo>
                  <a:lnTo>
                    <a:pt x="147515" y="1125420"/>
                  </a:lnTo>
                  <a:lnTo>
                    <a:pt x="147321" y="1127927"/>
                  </a:lnTo>
                  <a:lnTo>
                    <a:pt x="147126" y="1130433"/>
                  </a:lnTo>
                  <a:lnTo>
                    <a:pt x="146926" y="1132940"/>
                  </a:lnTo>
                  <a:lnTo>
                    <a:pt x="146724" y="1135446"/>
                  </a:lnTo>
                  <a:lnTo>
                    <a:pt x="146518" y="1137953"/>
                  </a:lnTo>
                  <a:lnTo>
                    <a:pt x="146310" y="1140459"/>
                  </a:lnTo>
                  <a:lnTo>
                    <a:pt x="146099" y="1142966"/>
                  </a:lnTo>
                  <a:lnTo>
                    <a:pt x="145885" y="1145472"/>
                  </a:lnTo>
                  <a:lnTo>
                    <a:pt x="145668" y="1147979"/>
                  </a:lnTo>
                  <a:lnTo>
                    <a:pt x="145448" y="1150485"/>
                  </a:lnTo>
                  <a:lnTo>
                    <a:pt x="145225" y="1152992"/>
                  </a:lnTo>
                  <a:lnTo>
                    <a:pt x="144999" y="1155498"/>
                  </a:lnTo>
                  <a:lnTo>
                    <a:pt x="144772" y="1158005"/>
                  </a:lnTo>
                  <a:lnTo>
                    <a:pt x="144540" y="1160511"/>
                  </a:lnTo>
                  <a:lnTo>
                    <a:pt x="144307" y="1163018"/>
                  </a:lnTo>
                  <a:lnTo>
                    <a:pt x="144070" y="1165524"/>
                  </a:lnTo>
                  <a:lnTo>
                    <a:pt x="143833" y="1168031"/>
                  </a:lnTo>
                  <a:lnTo>
                    <a:pt x="143590" y="1170537"/>
                  </a:lnTo>
                  <a:lnTo>
                    <a:pt x="143347" y="1173044"/>
                  </a:lnTo>
                  <a:lnTo>
                    <a:pt x="143100" y="1175550"/>
                  </a:lnTo>
                  <a:lnTo>
                    <a:pt x="142852" y="1178057"/>
                  </a:lnTo>
                  <a:lnTo>
                    <a:pt x="142600" y="1180563"/>
                  </a:lnTo>
                  <a:lnTo>
                    <a:pt x="142347" y="1183070"/>
                  </a:lnTo>
                  <a:lnTo>
                    <a:pt x="142091" y="1185576"/>
                  </a:lnTo>
                  <a:lnTo>
                    <a:pt x="141833" y="1188083"/>
                  </a:lnTo>
                  <a:lnTo>
                    <a:pt x="141573" y="1190589"/>
                  </a:lnTo>
                  <a:lnTo>
                    <a:pt x="141311" y="1193096"/>
                  </a:lnTo>
                  <a:lnTo>
                    <a:pt x="141046" y="1195602"/>
                  </a:lnTo>
                  <a:lnTo>
                    <a:pt x="140779" y="1198109"/>
                  </a:lnTo>
                  <a:lnTo>
                    <a:pt x="140511" y="1200615"/>
                  </a:lnTo>
                  <a:lnTo>
                    <a:pt x="140240" y="1203122"/>
                  </a:lnTo>
                  <a:lnTo>
                    <a:pt x="139968" y="1205628"/>
                  </a:lnTo>
                  <a:lnTo>
                    <a:pt x="139693" y="1208135"/>
                  </a:lnTo>
                  <a:lnTo>
                    <a:pt x="139417" y="1210641"/>
                  </a:lnTo>
                  <a:lnTo>
                    <a:pt x="139139" y="1213148"/>
                  </a:lnTo>
                  <a:lnTo>
                    <a:pt x="138859" y="1215654"/>
                  </a:lnTo>
                  <a:lnTo>
                    <a:pt x="138577" y="1218161"/>
                  </a:lnTo>
                  <a:lnTo>
                    <a:pt x="138294" y="1220667"/>
                  </a:lnTo>
                  <a:lnTo>
                    <a:pt x="138009" y="1223174"/>
                  </a:lnTo>
                  <a:lnTo>
                    <a:pt x="137722" y="1225680"/>
                  </a:lnTo>
                  <a:lnTo>
                    <a:pt x="137434" y="1228187"/>
                  </a:lnTo>
                  <a:lnTo>
                    <a:pt x="137144" y="1230693"/>
                  </a:lnTo>
                  <a:lnTo>
                    <a:pt x="136852" y="1233200"/>
                  </a:lnTo>
                  <a:lnTo>
                    <a:pt x="136560" y="1235706"/>
                  </a:lnTo>
                  <a:lnTo>
                    <a:pt x="136265" y="1238213"/>
                  </a:lnTo>
                  <a:lnTo>
                    <a:pt x="135970" y="1240719"/>
                  </a:lnTo>
                  <a:lnTo>
                    <a:pt x="135672" y="1243226"/>
                  </a:lnTo>
                  <a:lnTo>
                    <a:pt x="135374" y="1245732"/>
                  </a:lnTo>
                  <a:lnTo>
                    <a:pt x="135074" y="1248239"/>
                  </a:lnTo>
                  <a:lnTo>
                    <a:pt x="134773" y="1250745"/>
                  </a:lnTo>
                  <a:lnTo>
                    <a:pt x="134471" y="1253252"/>
                  </a:lnTo>
                  <a:lnTo>
                    <a:pt x="134168" y="1255758"/>
                  </a:lnTo>
                  <a:lnTo>
                    <a:pt x="133863" y="1258265"/>
                  </a:lnTo>
                  <a:lnTo>
                    <a:pt x="133557" y="1260771"/>
                  </a:lnTo>
                  <a:lnTo>
                    <a:pt x="133251" y="1263278"/>
                  </a:lnTo>
                  <a:lnTo>
                    <a:pt x="132943" y="1265784"/>
                  </a:lnTo>
                  <a:lnTo>
                    <a:pt x="132634" y="1268291"/>
                  </a:lnTo>
                  <a:lnTo>
                    <a:pt x="132324" y="1270797"/>
                  </a:lnTo>
                  <a:lnTo>
                    <a:pt x="132014" y="1273304"/>
                  </a:lnTo>
                  <a:lnTo>
                    <a:pt x="131702" y="1275810"/>
                  </a:lnTo>
                  <a:lnTo>
                    <a:pt x="131390" y="1278317"/>
                  </a:lnTo>
                  <a:lnTo>
                    <a:pt x="131076" y="1280823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06300" y="1275173"/>
              <a:ext cx="0" cy="191748"/>
            </a:xfrm>
            <a:custGeom>
              <a:avLst/>
              <a:pathLst>
                <a:path w="0" h="191748">
                  <a:moveTo>
                    <a:pt x="0" y="1917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6300" y="1766231"/>
              <a:ext cx="0" cy="441916"/>
            </a:xfrm>
            <a:custGeom>
              <a:avLst/>
              <a:pathLst>
                <a:path w="0" h="441916">
                  <a:moveTo>
                    <a:pt x="0" y="0"/>
                  </a:moveTo>
                  <a:lnTo>
                    <a:pt x="0" y="4419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562748" y="1466922"/>
              <a:ext cx="87103" cy="299308"/>
            </a:xfrm>
            <a:custGeom>
              <a:avLst/>
              <a:pathLst>
                <a:path w="87103" h="299308">
                  <a:moveTo>
                    <a:pt x="0" y="0"/>
                  </a:moveTo>
                  <a:lnTo>
                    <a:pt x="0" y="299308"/>
                  </a:lnTo>
                  <a:lnTo>
                    <a:pt x="87103" y="299308"/>
                  </a:lnTo>
                  <a:lnTo>
                    <a:pt x="87103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62748" y="1601335"/>
              <a:ext cx="87103" cy="0"/>
            </a:xfrm>
            <a:custGeom>
              <a:avLst/>
              <a:pathLst>
                <a:path w="87103" h="0">
                  <a:moveTo>
                    <a:pt x="0" y="0"/>
                  </a:moveTo>
                  <a:lnTo>
                    <a:pt x="8710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41819" y="1203021"/>
              <a:ext cx="0" cy="349034"/>
            </a:xfrm>
            <a:custGeom>
              <a:avLst/>
              <a:pathLst>
                <a:path w="0" h="349034">
                  <a:moveTo>
                    <a:pt x="0" y="3490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1819" y="1789630"/>
              <a:ext cx="0" cy="317573"/>
            </a:xfrm>
            <a:custGeom>
              <a:avLst/>
              <a:pathLst>
                <a:path w="0" h="317573">
                  <a:moveTo>
                    <a:pt x="0" y="0"/>
                  </a:moveTo>
                  <a:lnTo>
                    <a:pt x="0" y="3175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98267" y="1552055"/>
              <a:ext cx="87103" cy="237574"/>
            </a:xfrm>
            <a:custGeom>
              <a:avLst/>
              <a:pathLst>
                <a:path w="87103" h="237574">
                  <a:moveTo>
                    <a:pt x="0" y="0"/>
                  </a:moveTo>
                  <a:lnTo>
                    <a:pt x="0" y="237574"/>
                  </a:lnTo>
                  <a:lnTo>
                    <a:pt x="87103" y="237574"/>
                  </a:lnTo>
                  <a:lnTo>
                    <a:pt x="87103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98267" y="1665312"/>
              <a:ext cx="87103" cy="0"/>
            </a:xfrm>
            <a:custGeom>
              <a:avLst/>
              <a:pathLst>
                <a:path w="87103" h="0">
                  <a:moveTo>
                    <a:pt x="0" y="0"/>
                  </a:moveTo>
                  <a:lnTo>
                    <a:pt x="8710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77339" y="1318373"/>
              <a:ext cx="0" cy="158168"/>
            </a:xfrm>
            <a:custGeom>
              <a:avLst/>
              <a:pathLst>
                <a:path w="0" h="158168">
                  <a:moveTo>
                    <a:pt x="0" y="1581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77339" y="1717137"/>
              <a:ext cx="0" cy="358179"/>
            </a:xfrm>
            <a:custGeom>
              <a:avLst/>
              <a:pathLst>
                <a:path w="0" h="358179">
                  <a:moveTo>
                    <a:pt x="0" y="0"/>
                  </a:moveTo>
                  <a:lnTo>
                    <a:pt x="0" y="3581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433787" y="1476541"/>
              <a:ext cx="87103" cy="240596"/>
            </a:xfrm>
            <a:custGeom>
              <a:avLst/>
              <a:pathLst>
                <a:path w="87103" h="240596">
                  <a:moveTo>
                    <a:pt x="0" y="0"/>
                  </a:moveTo>
                  <a:lnTo>
                    <a:pt x="0" y="240596"/>
                  </a:lnTo>
                  <a:lnTo>
                    <a:pt x="87103" y="240596"/>
                  </a:lnTo>
                  <a:lnTo>
                    <a:pt x="87103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3787" y="1589368"/>
              <a:ext cx="87103" cy="0"/>
            </a:xfrm>
            <a:custGeom>
              <a:avLst/>
              <a:pathLst>
                <a:path w="87103" h="0">
                  <a:moveTo>
                    <a:pt x="0" y="0"/>
                  </a:moveTo>
                  <a:lnTo>
                    <a:pt x="8710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912859" y="1258150"/>
              <a:ext cx="0" cy="266642"/>
            </a:xfrm>
            <a:custGeom>
              <a:avLst/>
              <a:pathLst>
                <a:path w="0" h="266642">
                  <a:moveTo>
                    <a:pt x="0" y="2666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12859" y="1784353"/>
              <a:ext cx="0" cy="228290"/>
            </a:xfrm>
            <a:custGeom>
              <a:avLst/>
              <a:pathLst>
                <a:path w="0" h="228290">
                  <a:moveTo>
                    <a:pt x="0" y="0"/>
                  </a:moveTo>
                  <a:lnTo>
                    <a:pt x="0" y="228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869307" y="1524792"/>
              <a:ext cx="87103" cy="259560"/>
            </a:xfrm>
            <a:custGeom>
              <a:avLst/>
              <a:pathLst>
                <a:path w="87103" h="259560">
                  <a:moveTo>
                    <a:pt x="0" y="0"/>
                  </a:moveTo>
                  <a:lnTo>
                    <a:pt x="0" y="259560"/>
                  </a:lnTo>
                  <a:lnTo>
                    <a:pt x="87103" y="259560"/>
                  </a:lnTo>
                  <a:lnTo>
                    <a:pt x="87103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69307" y="1635210"/>
              <a:ext cx="87103" cy="0"/>
            </a:xfrm>
            <a:custGeom>
              <a:avLst/>
              <a:pathLst>
                <a:path w="87103" h="0">
                  <a:moveTo>
                    <a:pt x="0" y="0"/>
                  </a:moveTo>
                  <a:lnTo>
                    <a:pt x="8710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48379" y="1208573"/>
              <a:ext cx="0" cy="364440"/>
            </a:xfrm>
            <a:custGeom>
              <a:avLst/>
              <a:pathLst>
                <a:path w="0" h="364440">
                  <a:moveTo>
                    <a:pt x="0" y="364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348379" y="1985691"/>
              <a:ext cx="0" cy="586014"/>
            </a:xfrm>
            <a:custGeom>
              <a:avLst/>
              <a:pathLst>
                <a:path w="0" h="586014">
                  <a:moveTo>
                    <a:pt x="0" y="0"/>
                  </a:moveTo>
                  <a:lnTo>
                    <a:pt x="0" y="5860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04827" y="1573013"/>
              <a:ext cx="87103" cy="412677"/>
            </a:xfrm>
            <a:custGeom>
              <a:avLst/>
              <a:pathLst>
                <a:path w="87103" h="412677">
                  <a:moveTo>
                    <a:pt x="0" y="0"/>
                  </a:moveTo>
                  <a:lnTo>
                    <a:pt x="0" y="412677"/>
                  </a:lnTo>
                  <a:lnTo>
                    <a:pt x="87103" y="412677"/>
                  </a:lnTo>
                  <a:lnTo>
                    <a:pt x="87103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04827" y="1767939"/>
              <a:ext cx="87103" cy="0"/>
            </a:xfrm>
            <a:custGeom>
              <a:avLst/>
              <a:pathLst>
                <a:path w="87103" h="0">
                  <a:moveTo>
                    <a:pt x="0" y="0"/>
                  </a:moveTo>
                  <a:lnTo>
                    <a:pt x="8710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783899" y="1366564"/>
              <a:ext cx="0" cy="367505"/>
            </a:xfrm>
            <a:custGeom>
              <a:avLst/>
              <a:pathLst>
                <a:path w="0" h="367505">
                  <a:moveTo>
                    <a:pt x="0" y="3675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83899" y="2148072"/>
              <a:ext cx="0" cy="499315"/>
            </a:xfrm>
            <a:custGeom>
              <a:avLst/>
              <a:pathLst>
                <a:path w="0" h="499315">
                  <a:moveTo>
                    <a:pt x="0" y="0"/>
                  </a:moveTo>
                  <a:lnTo>
                    <a:pt x="0" y="4993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40347" y="1734069"/>
              <a:ext cx="87103" cy="414002"/>
            </a:xfrm>
            <a:custGeom>
              <a:avLst/>
              <a:pathLst>
                <a:path w="87103" h="414002">
                  <a:moveTo>
                    <a:pt x="0" y="0"/>
                  </a:moveTo>
                  <a:lnTo>
                    <a:pt x="0" y="414002"/>
                  </a:lnTo>
                  <a:lnTo>
                    <a:pt x="87103" y="414002"/>
                  </a:lnTo>
                  <a:lnTo>
                    <a:pt x="87103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40347" y="2025266"/>
              <a:ext cx="87103" cy="0"/>
            </a:xfrm>
            <a:custGeom>
              <a:avLst/>
              <a:pathLst>
                <a:path w="87103" h="0">
                  <a:moveTo>
                    <a:pt x="0" y="0"/>
                  </a:moveTo>
                  <a:lnTo>
                    <a:pt x="8710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526352" y="1104696"/>
              <a:ext cx="337495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1344988" y="983989"/>
              <a:ext cx="2700222" cy="231708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83474" y="2721429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83474" y="2107940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3474" y="1492193"/>
              <a:ext cx="98883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310193" y="2785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310193" y="2172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310193" y="1558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06300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41819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477339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12859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48379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83899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2400000">
              <a:off x="1244790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1" name="tx51"/>
            <p:cNvSpPr/>
            <p:nvPr/>
          </p:nvSpPr>
          <p:spPr>
            <a:xfrm rot="-2400000">
              <a:off x="1680310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400000">
              <a:off x="2115830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400000">
              <a:off x="2551349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4" name="tx54"/>
            <p:cNvSpPr/>
            <p:nvPr/>
          </p:nvSpPr>
          <p:spPr>
            <a:xfrm rot="-2400000">
              <a:off x="2986869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400000">
              <a:off x="3335072" y="3524368"/>
              <a:ext cx="55362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50643" y="3843102"/>
              <a:ext cx="888913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257205" y="2059098"/>
              <a:ext cx="154125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Shannon diversity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2024-06-18T16:33:22Z</dcterms:modified>
  <cp:category/>
</cp:coreProperties>
</file>