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114800" cy="3200400"/>
            <a:chOff x="914400" y="914400"/>
            <a:chExt cx="41148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1148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1148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42718" y="1218268"/>
              <a:ext cx="3416892" cy="21516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73385" y="1401748"/>
              <a:ext cx="0" cy="1099350"/>
            </a:xfrm>
            <a:custGeom>
              <a:avLst/>
              <a:pathLst>
                <a:path w="0" h="1099350">
                  <a:moveTo>
                    <a:pt x="0" y="10993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73385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597830" y="2501098"/>
              <a:ext cx="551111" cy="771028"/>
            </a:xfrm>
            <a:custGeom>
              <a:avLst/>
              <a:pathLst>
                <a:path w="551111" h="771028">
                  <a:moveTo>
                    <a:pt x="0" y="0"/>
                  </a:moveTo>
                  <a:lnTo>
                    <a:pt x="0" y="771028"/>
                  </a:lnTo>
                  <a:lnTo>
                    <a:pt x="551111" y="771028"/>
                  </a:lnTo>
                  <a:lnTo>
                    <a:pt x="551111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97830" y="3067318"/>
              <a:ext cx="551111" cy="0"/>
            </a:xfrm>
            <a:custGeom>
              <a:avLst/>
              <a:pathLst>
                <a:path w="551111" h="0">
                  <a:moveTo>
                    <a:pt x="0" y="0"/>
                  </a:moveTo>
                  <a:lnTo>
                    <a:pt x="5511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24497" y="2715746"/>
              <a:ext cx="0" cy="323717"/>
            </a:xfrm>
            <a:custGeom>
              <a:avLst/>
              <a:pathLst>
                <a:path w="0" h="323717">
                  <a:moveTo>
                    <a:pt x="0" y="3237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24497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48941" y="3039463"/>
              <a:ext cx="551111" cy="232664"/>
            </a:xfrm>
            <a:custGeom>
              <a:avLst/>
              <a:pathLst>
                <a:path w="551111" h="232664">
                  <a:moveTo>
                    <a:pt x="0" y="0"/>
                  </a:moveTo>
                  <a:lnTo>
                    <a:pt x="0" y="232664"/>
                  </a:lnTo>
                  <a:lnTo>
                    <a:pt x="551111" y="232664"/>
                  </a:lnTo>
                  <a:lnTo>
                    <a:pt x="551111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48941" y="3272127"/>
              <a:ext cx="551111" cy="0"/>
            </a:xfrm>
            <a:custGeom>
              <a:avLst/>
              <a:pathLst>
                <a:path w="551111" h="0">
                  <a:moveTo>
                    <a:pt x="0" y="0"/>
                  </a:moveTo>
                  <a:lnTo>
                    <a:pt x="5511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75609" y="1275766"/>
              <a:ext cx="0" cy="1172068"/>
            </a:xfrm>
            <a:custGeom>
              <a:avLst/>
              <a:pathLst>
                <a:path w="0" h="1172068">
                  <a:moveTo>
                    <a:pt x="0" y="11720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75609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00053" y="2447834"/>
              <a:ext cx="551111" cy="824293"/>
            </a:xfrm>
            <a:custGeom>
              <a:avLst/>
              <a:pathLst>
                <a:path w="551111" h="824293">
                  <a:moveTo>
                    <a:pt x="0" y="0"/>
                  </a:moveTo>
                  <a:lnTo>
                    <a:pt x="0" y="824293"/>
                  </a:lnTo>
                  <a:lnTo>
                    <a:pt x="551111" y="824293"/>
                  </a:lnTo>
                  <a:lnTo>
                    <a:pt x="551111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00053" y="3071977"/>
              <a:ext cx="551111" cy="0"/>
            </a:xfrm>
            <a:custGeom>
              <a:avLst/>
              <a:pathLst>
                <a:path w="551111" h="0">
                  <a:moveTo>
                    <a:pt x="0" y="0"/>
                  </a:moveTo>
                  <a:lnTo>
                    <a:pt x="5511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26720" y="1670828"/>
              <a:ext cx="0" cy="863312"/>
            </a:xfrm>
            <a:custGeom>
              <a:avLst/>
              <a:pathLst>
                <a:path w="0" h="863312">
                  <a:moveTo>
                    <a:pt x="0" y="8633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526720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251164" y="2534141"/>
              <a:ext cx="551111" cy="737986"/>
            </a:xfrm>
            <a:custGeom>
              <a:avLst/>
              <a:pathLst>
                <a:path w="551111" h="737986">
                  <a:moveTo>
                    <a:pt x="0" y="0"/>
                  </a:moveTo>
                  <a:lnTo>
                    <a:pt x="0" y="737986"/>
                  </a:lnTo>
                  <a:lnTo>
                    <a:pt x="551111" y="737986"/>
                  </a:lnTo>
                  <a:lnTo>
                    <a:pt x="551111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51164" y="3272127"/>
              <a:ext cx="551111" cy="0"/>
            </a:xfrm>
            <a:custGeom>
              <a:avLst/>
              <a:pathLst>
                <a:path w="551111" h="0">
                  <a:moveTo>
                    <a:pt x="0" y="0"/>
                  </a:moveTo>
                  <a:lnTo>
                    <a:pt x="5511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77832" y="2909314"/>
              <a:ext cx="0" cy="209234"/>
            </a:xfrm>
            <a:custGeom>
              <a:avLst/>
              <a:pathLst>
                <a:path w="0" h="209234">
                  <a:moveTo>
                    <a:pt x="0" y="2092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77832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802276" y="3118549"/>
              <a:ext cx="551111" cy="153578"/>
            </a:xfrm>
            <a:custGeom>
              <a:avLst/>
              <a:pathLst>
                <a:path w="551111" h="153578">
                  <a:moveTo>
                    <a:pt x="0" y="0"/>
                  </a:moveTo>
                  <a:lnTo>
                    <a:pt x="0" y="153578"/>
                  </a:lnTo>
                  <a:lnTo>
                    <a:pt x="551111" y="153578"/>
                  </a:lnTo>
                  <a:lnTo>
                    <a:pt x="551111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802276" y="3272127"/>
              <a:ext cx="551111" cy="0"/>
            </a:xfrm>
            <a:custGeom>
              <a:avLst/>
              <a:pathLst>
                <a:path w="551111" h="0">
                  <a:moveTo>
                    <a:pt x="0" y="0"/>
                  </a:moveTo>
                  <a:lnTo>
                    <a:pt x="5511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28943" y="3158803"/>
              <a:ext cx="0" cy="16365"/>
            </a:xfrm>
            <a:custGeom>
              <a:avLst/>
              <a:pathLst>
                <a:path w="0" h="16365">
                  <a:moveTo>
                    <a:pt x="0" y="163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628943" y="32721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53388" y="3175169"/>
              <a:ext cx="551111" cy="96958"/>
            </a:xfrm>
            <a:custGeom>
              <a:avLst/>
              <a:pathLst>
                <a:path w="551111" h="96958">
                  <a:moveTo>
                    <a:pt x="0" y="0"/>
                  </a:moveTo>
                  <a:lnTo>
                    <a:pt x="0" y="96958"/>
                  </a:lnTo>
                  <a:lnTo>
                    <a:pt x="551111" y="96958"/>
                  </a:lnTo>
                  <a:lnTo>
                    <a:pt x="551111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353388" y="3272127"/>
              <a:ext cx="551111" cy="0"/>
            </a:xfrm>
            <a:custGeom>
              <a:avLst/>
              <a:pathLst>
                <a:path w="551111" h="0">
                  <a:moveTo>
                    <a:pt x="0" y="0"/>
                  </a:moveTo>
                  <a:lnTo>
                    <a:pt x="5511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40880" y="311166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99624" y="2980352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0885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1609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32474" y="219316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77320" y="2461842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40039" y="1620246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43706" y="210726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811364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03411" y="295918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854634" y="2483437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75758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11702" y="253467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760363" y="2630512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757636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38224" y="261917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2910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59819" y="2834244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870770" y="196914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14138" y="1885648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95982" y="270188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60678" y="268063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750260" y="227899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798453" y="2242933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891441" y="2918953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30443" y="1917888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822501" y="281482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800944" y="232965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773263" y="2870557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08138" y="309707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891197" y="271123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733941" y="3142792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733438" y="285626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839083" y="300861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766647" y="301774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715563" y="237941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788466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89992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85983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720158" y="2145056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872817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2353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893656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749312" y="3101232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879163" y="1736527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13499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896444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867879" y="2998543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8508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2285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18634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720559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861613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854822" y="242295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818510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714869" y="236178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852982" y="1343046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0444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77930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710221" y="1998902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81130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796589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774393" y="284851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70874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0964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740418" y="288474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732164" y="2465593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832442" y="2949260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826409" y="2259984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762886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871798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758876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712819" y="1631744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87581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782556" y="1512248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734479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835683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13017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792488" y="2688279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84702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858987" y="2746431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74185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18912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790127" y="316130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772313" y="2124263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809389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708344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822205" y="3213425"/>
              <a:ext cx="117405" cy="117405"/>
            </a:xfrm>
            <a:prstGeom prst="ellipse">
              <a:avLst/>
            </a:prstGeom>
            <a:solidFill>
              <a:srgbClr val="A50023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40523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30213" y="297779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4276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9646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2838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9960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39524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307958" y="312933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0063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42210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43191" y="2766158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327777" y="3053970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45883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35427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454275" y="3052880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381865" y="3170760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33725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30278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267052" y="266168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402130" y="3043440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42721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25681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39567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29570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30246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36521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403207" y="295729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395043" y="288232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45947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36665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42556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45506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0412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38019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36654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420349" y="3061270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43835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36571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464025" y="2849239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33087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38678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33562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85557" y="2767073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39713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257557" y="305652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266356" y="3139421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5175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40808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47506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352008" y="2657043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363242" y="3111898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2938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31359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45844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34920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30940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337620" y="298928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32870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6350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28410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414738" y="316364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284915" y="2730844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41744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8424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35264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271655" y="3054421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38559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437151" y="299207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32935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303814" y="2824734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32738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465861" y="2929741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39593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9628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294685" y="2987511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15350" y="3148699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31818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47178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296918" y="2976961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34361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46360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368612" y="296265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366270" y="3090302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32707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31652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32946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288034" y="2981749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41147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34402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0364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6750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38745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6317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2001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322551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8699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15903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46863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39384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41317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32815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28384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42687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34111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463407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283816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326489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295011" y="3130694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41746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73824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40374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47416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29389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407115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450310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471252" y="2990019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360618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462837" y="2766767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415632" y="3213425"/>
              <a:ext cx="117405" cy="117405"/>
            </a:xfrm>
            <a:prstGeom prst="ellipse">
              <a:avLst/>
            </a:prstGeom>
            <a:solidFill>
              <a:srgbClr val="F47D4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82991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830420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76066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941245" y="2566360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888764" y="2392976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843713" y="3139304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816362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92347" y="1835681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843420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023347" y="3039918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953911" y="2043267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019757" y="2859386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23362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971557" y="203907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975204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949361" y="3110004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016114" y="2722717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873470" y="3013274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02626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887250" y="2190650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970745" y="2799737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807046" y="1312364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869411" y="2389131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986017" y="2863300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01529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949053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929137" y="2688572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892737" y="1217063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967263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880265" y="1957909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95551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022871" y="3082769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98734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880100" y="2679167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905410" y="2623059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990998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861960" y="303318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851183" y="2461169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892843" y="2725120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850071" y="2913390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846849" y="2409749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937133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876346" y="1774138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848951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43895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95909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999713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859703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025596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871284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888017" y="3213425"/>
              <a:ext cx="117405" cy="117405"/>
            </a:xfrm>
            <a:prstGeom prst="ellipse">
              <a:avLst/>
            </a:prstGeom>
            <a:solidFill>
              <a:srgbClr val="FED98A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444577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552268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381270" y="2990151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446006" y="2380202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403445" y="2143834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437700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476217" y="2426940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72943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448761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381686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66297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539049" y="264144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471713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553851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493958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543017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366136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464674" y="2945038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449568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467813" y="1692527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446099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561178" y="2294943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555250" y="2810669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95539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514199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489546" y="2475439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389092" y="2652144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568328" y="3213425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555277" y="3011957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513900" y="1612126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490443" y="3042787"/>
              <a:ext cx="117405" cy="117405"/>
            </a:xfrm>
            <a:prstGeom prst="ellipse">
              <a:avLst/>
            </a:prstGeom>
            <a:solidFill>
              <a:srgbClr val="ADD39F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00245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07551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00675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04005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94310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93423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92704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91074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947406" y="301149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04745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11482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959373" y="2941697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03085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09156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01111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06634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94345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11993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05328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97233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97710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06515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05824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984274" y="309124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07760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06759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05531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94568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96428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07337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98150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92177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10713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988401" y="285061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05405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095073" y="3024744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02515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06112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01449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95125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10339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07336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93289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00377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03278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91765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940466" y="297063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11968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09386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04327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97728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91844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11666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98991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022675" y="305984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91974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93091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10639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03106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12659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410562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97931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04679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94448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96613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96005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099584" y="2989621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92201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11231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4046628" y="294981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07218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984099" y="312687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05782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03779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012486" y="313511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91586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97310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96016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09573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11951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07934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96915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047067" y="3152119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95887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98843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08553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10512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97535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94597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12713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04355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02026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97933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070348" y="3152490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97102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05244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99175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99987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94716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91849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103391" y="2980478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91543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93275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06332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04251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025473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12844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03136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12102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036953" y="2937158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918176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999757" y="313564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91767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92670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945470" y="2979483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98053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911254" y="3074186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93147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95117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93600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04115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012077" y="2902327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09568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98582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06656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01516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89962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951250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085770" y="2865092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044078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944804" y="3147407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91142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08277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98881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966164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090763" y="296013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015311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952369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922395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109927" y="3213425"/>
              <a:ext cx="117405" cy="117405"/>
            </a:xfrm>
            <a:prstGeom prst="ellipse">
              <a:avLst/>
            </a:prstGeom>
            <a:solidFill>
              <a:srgbClr val="6DA5C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496683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497640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555963" y="3100100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546438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493813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554645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646718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530432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604575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653706" y="3165563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510916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562438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525884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470536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500153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663511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491949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661844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560788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503304" y="3213425"/>
              <a:ext cx="117405" cy="117405"/>
            </a:xfrm>
            <a:prstGeom prst="ellipse">
              <a:avLst/>
            </a:prstGeom>
            <a:solidFill>
              <a:srgbClr val="354A99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1542718" y="1218268"/>
              <a:ext cx="3416892" cy="215166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1542718" y="1218268"/>
              <a:ext cx="0" cy="2151661"/>
            </a:xfrm>
            <a:custGeom>
              <a:avLst/>
              <a:pathLst>
                <a:path w="0" h="2151661">
                  <a:moveTo>
                    <a:pt x="0" y="21516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1268231" y="321527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1268231" y="272626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1268231" y="223724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1268231" y="1750093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1183474" y="125921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86" name="pl486"/>
            <p:cNvSpPr/>
            <p:nvPr/>
          </p:nvSpPr>
          <p:spPr>
            <a:xfrm>
              <a:off x="1507924" y="3272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1507924" y="2783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1507924" y="2294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1507924" y="1805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1507924" y="1316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1542718" y="3369930"/>
              <a:ext cx="3416892" cy="0"/>
            </a:xfrm>
            <a:custGeom>
              <a:avLst/>
              <a:pathLst>
                <a:path w="3416892" h="0">
                  <a:moveTo>
                    <a:pt x="0" y="0"/>
                  </a:moveTo>
                  <a:lnTo>
                    <a:pt x="34168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1873385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2424497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2975609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3526720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077832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628943" y="3369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 rot="-2400000">
              <a:off x="1563520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499" name="tx499"/>
            <p:cNvSpPr/>
            <p:nvPr/>
          </p:nvSpPr>
          <p:spPr>
            <a:xfrm rot="-2400000">
              <a:off x="2114632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00" name="tx500"/>
            <p:cNvSpPr/>
            <p:nvPr/>
          </p:nvSpPr>
          <p:spPr>
            <a:xfrm rot="-2400000">
              <a:off x="2665743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01" name="tx501"/>
            <p:cNvSpPr/>
            <p:nvPr/>
          </p:nvSpPr>
          <p:spPr>
            <a:xfrm rot="-2400000">
              <a:off x="3216855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02" name="tx502"/>
            <p:cNvSpPr/>
            <p:nvPr/>
          </p:nvSpPr>
          <p:spPr>
            <a:xfrm rot="-2400000">
              <a:off x="3767966" y="3543035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03" name="tx503"/>
            <p:cNvSpPr/>
            <p:nvPr/>
          </p:nvSpPr>
          <p:spPr>
            <a:xfrm rot="-2400000">
              <a:off x="4244235" y="3570276"/>
              <a:ext cx="47453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04" name="tx504"/>
            <p:cNvSpPr/>
            <p:nvPr/>
          </p:nvSpPr>
          <p:spPr>
            <a:xfrm rot="-5400000">
              <a:off x="196868" y="2229421"/>
              <a:ext cx="1699431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505" name="tx505"/>
            <p:cNvSpPr/>
            <p:nvPr/>
          </p:nvSpPr>
          <p:spPr>
            <a:xfrm>
              <a:off x="2277822" y="981905"/>
              <a:ext cx="1946684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 massiliensis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2024-06-18T16:34:13Z</dcterms:modified>
  <cp:category/>
</cp:coreProperties>
</file>