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114800" cy="3200400"/>
            <a:chOff x="914400" y="914400"/>
            <a:chExt cx="41148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1148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1148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57961" y="1218268"/>
              <a:ext cx="3501649" cy="21516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96830" y="2438795"/>
              <a:ext cx="0" cy="495707"/>
            </a:xfrm>
            <a:custGeom>
              <a:avLst/>
              <a:pathLst>
                <a:path w="0" h="495707">
                  <a:moveTo>
                    <a:pt x="0" y="4957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96830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514439" y="2934503"/>
              <a:ext cx="564782" cy="337624"/>
            </a:xfrm>
            <a:custGeom>
              <a:avLst/>
              <a:pathLst>
                <a:path w="564782" h="337624">
                  <a:moveTo>
                    <a:pt x="0" y="0"/>
                  </a:moveTo>
                  <a:lnTo>
                    <a:pt x="0" y="337624"/>
                  </a:lnTo>
                  <a:lnTo>
                    <a:pt x="564782" y="337624"/>
                  </a:lnTo>
                  <a:lnTo>
                    <a:pt x="564782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14439" y="3272127"/>
              <a:ext cx="564782" cy="0"/>
            </a:xfrm>
            <a:custGeom>
              <a:avLst/>
              <a:pathLst>
                <a:path w="564782" h="0">
                  <a:moveTo>
                    <a:pt x="0" y="0"/>
                  </a:moveTo>
                  <a:lnTo>
                    <a:pt x="5647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61612" y="2615246"/>
              <a:ext cx="0" cy="372306"/>
            </a:xfrm>
            <a:custGeom>
              <a:avLst/>
              <a:pathLst>
                <a:path w="0" h="372306">
                  <a:moveTo>
                    <a:pt x="0" y="3723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61612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079221" y="2987552"/>
              <a:ext cx="564782" cy="284575"/>
            </a:xfrm>
            <a:custGeom>
              <a:avLst/>
              <a:pathLst>
                <a:path w="564782" h="284575">
                  <a:moveTo>
                    <a:pt x="0" y="0"/>
                  </a:moveTo>
                  <a:lnTo>
                    <a:pt x="0" y="284575"/>
                  </a:lnTo>
                  <a:lnTo>
                    <a:pt x="564782" y="284575"/>
                  </a:lnTo>
                  <a:lnTo>
                    <a:pt x="564782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79221" y="3272127"/>
              <a:ext cx="564782" cy="0"/>
            </a:xfrm>
            <a:custGeom>
              <a:avLst/>
              <a:pathLst>
                <a:path w="564782" h="0">
                  <a:moveTo>
                    <a:pt x="0" y="0"/>
                  </a:moveTo>
                  <a:lnTo>
                    <a:pt x="5647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26395" y="2269496"/>
              <a:ext cx="0" cy="572131"/>
            </a:xfrm>
            <a:custGeom>
              <a:avLst/>
              <a:pathLst>
                <a:path w="0" h="572131">
                  <a:moveTo>
                    <a:pt x="0" y="5721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26395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44003" y="2841628"/>
              <a:ext cx="564782" cy="430499"/>
            </a:xfrm>
            <a:custGeom>
              <a:avLst/>
              <a:pathLst>
                <a:path w="564782" h="430499">
                  <a:moveTo>
                    <a:pt x="0" y="0"/>
                  </a:moveTo>
                  <a:lnTo>
                    <a:pt x="0" y="430499"/>
                  </a:lnTo>
                  <a:lnTo>
                    <a:pt x="564782" y="430499"/>
                  </a:lnTo>
                  <a:lnTo>
                    <a:pt x="564782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44003" y="3272127"/>
              <a:ext cx="564782" cy="0"/>
            </a:xfrm>
            <a:custGeom>
              <a:avLst/>
              <a:pathLst>
                <a:path w="564782" h="0">
                  <a:moveTo>
                    <a:pt x="0" y="0"/>
                  </a:moveTo>
                  <a:lnTo>
                    <a:pt x="5647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91177" y="2155616"/>
              <a:ext cx="0" cy="561204"/>
            </a:xfrm>
            <a:custGeom>
              <a:avLst/>
              <a:pathLst>
                <a:path w="0" h="561204">
                  <a:moveTo>
                    <a:pt x="0" y="5612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91177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208786" y="2716820"/>
              <a:ext cx="564782" cy="555307"/>
            </a:xfrm>
            <a:custGeom>
              <a:avLst/>
              <a:pathLst>
                <a:path w="564782" h="555307">
                  <a:moveTo>
                    <a:pt x="0" y="0"/>
                  </a:moveTo>
                  <a:lnTo>
                    <a:pt x="0" y="555307"/>
                  </a:lnTo>
                  <a:lnTo>
                    <a:pt x="564782" y="555307"/>
                  </a:lnTo>
                  <a:lnTo>
                    <a:pt x="564782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08786" y="3110401"/>
              <a:ext cx="564782" cy="0"/>
            </a:xfrm>
            <a:custGeom>
              <a:avLst/>
              <a:pathLst>
                <a:path w="564782" h="0">
                  <a:moveTo>
                    <a:pt x="0" y="0"/>
                  </a:moveTo>
                  <a:lnTo>
                    <a:pt x="5647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55959" y="1499402"/>
              <a:ext cx="0" cy="1051179"/>
            </a:xfrm>
            <a:custGeom>
              <a:avLst/>
              <a:pathLst>
                <a:path w="0" h="1051179">
                  <a:moveTo>
                    <a:pt x="0" y="10511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55959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773568" y="2550582"/>
              <a:ext cx="564782" cy="721545"/>
            </a:xfrm>
            <a:custGeom>
              <a:avLst/>
              <a:pathLst>
                <a:path w="564782" h="721545">
                  <a:moveTo>
                    <a:pt x="0" y="0"/>
                  </a:moveTo>
                  <a:lnTo>
                    <a:pt x="0" y="721545"/>
                  </a:lnTo>
                  <a:lnTo>
                    <a:pt x="564782" y="721545"/>
                  </a:lnTo>
                  <a:lnTo>
                    <a:pt x="564782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73568" y="2983853"/>
              <a:ext cx="564782" cy="0"/>
            </a:xfrm>
            <a:custGeom>
              <a:avLst/>
              <a:pathLst>
                <a:path w="564782" h="0">
                  <a:moveTo>
                    <a:pt x="0" y="0"/>
                  </a:moveTo>
                  <a:lnTo>
                    <a:pt x="5647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20741" y="2786763"/>
              <a:ext cx="0" cy="114054"/>
            </a:xfrm>
            <a:custGeom>
              <a:avLst/>
              <a:pathLst>
                <a:path w="0" h="114054">
                  <a:moveTo>
                    <a:pt x="0" y="1140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620741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38350" y="2900817"/>
              <a:ext cx="564782" cy="371310"/>
            </a:xfrm>
            <a:custGeom>
              <a:avLst/>
              <a:pathLst>
                <a:path w="564782" h="371310">
                  <a:moveTo>
                    <a:pt x="0" y="0"/>
                  </a:moveTo>
                  <a:lnTo>
                    <a:pt x="0" y="371310"/>
                  </a:lnTo>
                  <a:lnTo>
                    <a:pt x="564782" y="371310"/>
                  </a:lnTo>
                  <a:lnTo>
                    <a:pt x="564782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338350" y="3082057"/>
              <a:ext cx="564782" cy="0"/>
            </a:xfrm>
            <a:custGeom>
              <a:avLst/>
              <a:pathLst>
                <a:path w="564782" h="0">
                  <a:moveTo>
                    <a:pt x="0" y="0"/>
                  </a:moveTo>
                  <a:lnTo>
                    <a:pt x="5647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98617" y="298394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0070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2727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5717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95005" y="273989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1855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659631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68900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76418" y="307474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673601" y="3020166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81896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800117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76524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81203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797138" y="3078528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4237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90230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31241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1996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36053" y="2897794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4427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69847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772993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41481" y="289029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828121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5332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34820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732646" y="300558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29823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37669" y="273135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79712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728783" y="240957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716567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3009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56370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791283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4448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84808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51041" y="303901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790482" y="3041547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53071" y="258086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631884" y="2995562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762830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851069" y="286876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830879" y="286564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6941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4749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81191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76497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625590" y="2656156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794093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742112" y="3031893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682295" y="272531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786387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826820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663037" y="307686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754265" y="2940946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79907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78013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81928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831579" y="2970044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662861" y="276812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697593" y="299427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630131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0303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823564" y="240592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738132" y="2909598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667486" y="310497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659341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9286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73297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637985" y="264638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75200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97800" y="297481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753672" y="288283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849916" y="2380093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3731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668353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64739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701622" y="2385968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770457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16286" y="295361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94929" y="303127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17099" y="2955894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5303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8329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86609" y="3100793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0287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0092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1766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75373" y="292349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64557" y="283502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20712" y="283159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25134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266404" y="2833558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22307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4176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21983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4394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357240" y="313754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366851" y="2624738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31514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27900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33558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339466" y="3029689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412665" y="259966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24918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410308" y="289915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355528" y="2977419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394228" y="2994733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288012" y="2703356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24956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410202" y="2578429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26514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0281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8908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36049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1576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28047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282763" y="276968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26878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28673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34999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28083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35367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27241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23813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25232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36462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297949" y="267210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25823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37145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211868" y="297307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96612" y="306590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31536" y="3093073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8700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02561" y="287430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373614" y="3042498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237343" y="2556543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24668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40949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21516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27455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214913" y="303089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33747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32172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20121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33396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23733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30395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36714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2371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91626" y="290400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7580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37033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09821" y="307949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20744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213410" y="294282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1510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23220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32495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396451" y="270922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1946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23299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59918" y="276389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22872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32391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32050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322476" y="2724128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22347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30459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33064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33734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275223" y="302066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22298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373817" y="272536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9227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323313" y="2930634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296127" y="2757913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36921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0447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34527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7793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4085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6514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36314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30641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22833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11390" y="2981963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22902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26329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25667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334080" y="301038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384162" y="305884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238836" y="277511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35123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35251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13508" y="3017226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38382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351089" y="30621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299027" y="2961654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260759" y="30720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29423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17046" y="298070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29485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305948" y="2704306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44751" y="2936976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67035" y="2670156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770831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89150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834689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884620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48242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71111" y="2938728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29022" y="2713873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18943" y="2915643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40158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88915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903619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830808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05049" y="2923922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85245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975349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890103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817842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06958" y="2774628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754749" y="2210793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838862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58225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905531" y="2588513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85917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14283" y="2945291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936785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762434" y="2960047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974436" y="2373897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814889" y="2895172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914706" y="3000773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779276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871722" y="2308896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03881" y="27829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972938" y="2760343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873519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899032" y="2426189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865273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796445" y="2937578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896042" y="2435924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37219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965167" y="2734389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806216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776745" y="3083869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92323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87247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877049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979085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826746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767989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934028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832856" y="3012662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76102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816730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947591" y="30516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453174" y="266944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543679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337695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390603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367139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481143" y="2096913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74508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62632" y="2515067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421788" y="3007407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441872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391687" y="2658117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343157" y="2619649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445073" y="2674573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388289" y="2948387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373534" y="2476049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498089" y="3051699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386918" y="2623640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427930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471127" y="2226643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409457" y="2898167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445910" y="2991049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362494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473851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399152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515662" y="3002380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93692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355761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398346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382997" y="2598416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426710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520623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415668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932948" y="302384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062795" y="2587771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921358" y="2217980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97915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0918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10929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06741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01540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97520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92108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960443" y="286456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918296" y="290666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952040" y="2476621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00505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08388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88598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959619" y="208114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94885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958756" y="294745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97926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981667" y="254928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950239" y="300989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04630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963395" y="257510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004102" y="281019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05627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931206" y="289727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062093" y="205573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04766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899342" y="1719220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000886" y="177009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072011" y="250788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02595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001296" y="293974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04193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021033" y="2976181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904507" y="234576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08699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88671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00639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040176" y="275471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885067" y="293883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992166" y="288034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901045" y="198093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958886" y="239981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99373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907690" y="283330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967127" y="2323640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986354" y="265094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07120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00407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960676" y="255460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93933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055671" y="301270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093303" y="300170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085255" y="144069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970496" y="300419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919387" y="204338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068946" y="257911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918258" y="292461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99102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86662" y="2971141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081042" y="249187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8854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098007" y="288564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89386" y="200499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89372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023262" y="280543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89445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91734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071978" y="227212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939844" y="289718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070441" y="289987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087402" y="2925150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047959" y="238272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93646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928378" y="1890880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013004" y="242464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96916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99404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99682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04230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91614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97020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90286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104096" y="271663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03504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105230" y="291929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994260" y="284368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910686" y="189293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988714" y="256732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07311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076403" y="225700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091998" y="197639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05741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981106" y="267457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005114" y="205854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89733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911883" y="273933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05830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90202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88711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97352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90657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958197" y="286950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955574" y="294134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07710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06006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98912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975318" y="270711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024766" y="259669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046592" y="165006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01085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94611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012572" y="267924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03431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09330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077236" y="301505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002343" y="2966480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96898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054958" y="278131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014401" y="28656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04127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897035" y="271725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086615" y="2391380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930059" y="299876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09366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01000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098770" y="259807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977111" y="270259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65953" y="276296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95752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073507" y="279313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054517" y="232677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030224" y="271835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08732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006432" y="277088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98538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90037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070625" y="300131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07973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019193" y="294422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88628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99139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098753" y="2676451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964192" y="2869281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91094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03674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92141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894195" y="291758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89388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605854" y="2851392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610247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626200" y="2740718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56292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615547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545910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572556" y="2808677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466754" y="287120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549173" y="2728060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611781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534293" y="2917724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462572" y="2863313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471302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651488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566455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522529" y="3005752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608879" y="3040956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674921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662993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463820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572245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472513" y="2839022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455216" y="2884801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1457961" y="1218268"/>
              <a:ext cx="3501649" cy="21516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1457961" y="1218268"/>
              <a:ext cx="0" cy="2151661"/>
            </a:xfrm>
            <a:custGeom>
              <a:avLst/>
              <a:pathLst>
                <a:path w="0" h="2151661">
                  <a:moveTo>
                    <a:pt x="0" y="21516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tx499"/>
            <p:cNvSpPr/>
            <p:nvPr/>
          </p:nvSpPr>
          <p:spPr>
            <a:xfrm>
              <a:off x="1183474" y="321527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00" name="tx500"/>
            <p:cNvSpPr/>
            <p:nvPr/>
          </p:nvSpPr>
          <p:spPr>
            <a:xfrm>
              <a:off x="1183474" y="272626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01" name="tx501"/>
            <p:cNvSpPr/>
            <p:nvPr/>
          </p:nvSpPr>
          <p:spPr>
            <a:xfrm>
              <a:off x="1183474" y="223724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502" name="tx502"/>
            <p:cNvSpPr/>
            <p:nvPr/>
          </p:nvSpPr>
          <p:spPr>
            <a:xfrm>
              <a:off x="1183474" y="174823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03" name="tx503"/>
            <p:cNvSpPr/>
            <p:nvPr/>
          </p:nvSpPr>
          <p:spPr>
            <a:xfrm>
              <a:off x="1183474" y="125921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504" name="pl504"/>
            <p:cNvSpPr/>
            <p:nvPr/>
          </p:nvSpPr>
          <p:spPr>
            <a:xfrm>
              <a:off x="1423166" y="3272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1423166" y="2783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1423166" y="2294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1423166" y="1805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1423166" y="1316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1457961" y="3369930"/>
              <a:ext cx="3501649" cy="0"/>
            </a:xfrm>
            <a:custGeom>
              <a:avLst/>
              <a:pathLst>
                <a:path w="3501649" h="0">
                  <a:moveTo>
                    <a:pt x="0" y="0"/>
                  </a:moveTo>
                  <a:lnTo>
                    <a:pt x="35016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1796830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2361612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2926395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3491177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055959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620741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 rot="-2400000">
              <a:off x="1486965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17" name="tx517"/>
            <p:cNvSpPr/>
            <p:nvPr/>
          </p:nvSpPr>
          <p:spPr>
            <a:xfrm rot="-2400000">
              <a:off x="2051747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18" name="tx518"/>
            <p:cNvSpPr/>
            <p:nvPr/>
          </p:nvSpPr>
          <p:spPr>
            <a:xfrm rot="-2400000">
              <a:off x="2616529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19" name="tx519"/>
            <p:cNvSpPr/>
            <p:nvPr/>
          </p:nvSpPr>
          <p:spPr>
            <a:xfrm rot="-2400000">
              <a:off x="3181311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20" name="tx520"/>
            <p:cNvSpPr/>
            <p:nvPr/>
          </p:nvSpPr>
          <p:spPr>
            <a:xfrm rot="-2400000">
              <a:off x="3746094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21" name="tx521"/>
            <p:cNvSpPr/>
            <p:nvPr/>
          </p:nvSpPr>
          <p:spPr>
            <a:xfrm rot="-2400000">
              <a:off x="4236033" y="3570276"/>
              <a:ext cx="47453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22" name="tx522"/>
            <p:cNvSpPr/>
            <p:nvPr/>
          </p:nvSpPr>
          <p:spPr>
            <a:xfrm rot="-5400000">
              <a:off x="196868" y="2229421"/>
              <a:ext cx="1699431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523" name="tx523"/>
            <p:cNvSpPr/>
            <p:nvPr/>
          </p:nvSpPr>
          <p:spPr>
            <a:xfrm>
              <a:off x="2185915" y="946571"/>
              <a:ext cx="2045741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 xylanisolvens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2024-06-18T16:34:12Z</dcterms:modified>
  <cp:category/>
</cp:coreProperties>
</file>