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743200" cy="2743200"/>
            <a:chOff x="914400" y="914400"/>
            <a:chExt cx="27432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43172"/>
              <a:ext cx="2743200" cy="26856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134198" y="1166123"/>
              <a:ext cx="408647" cy="891802"/>
            </a:xfrm>
            <a:custGeom>
              <a:avLst/>
              <a:pathLst>
                <a:path w="408647" h="891802">
                  <a:moveTo>
                    <a:pt x="408647" y="891802"/>
                  </a:moveTo>
                  <a:lnTo>
                    <a:pt x="408647" y="861051"/>
                  </a:lnTo>
                  <a:lnTo>
                    <a:pt x="408647" y="830299"/>
                  </a:lnTo>
                  <a:lnTo>
                    <a:pt x="408647" y="799547"/>
                  </a:lnTo>
                  <a:lnTo>
                    <a:pt x="408647" y="768795"/>
                  </a:lnTo>
                  <a:lnTo>
                    <a:pt x="408647" y="738043"/>
                  </a:lnTo>
                  <a:lnTo>
                    <a:pt x="408647" y="707291"/>
                  </a:lnTo>
                  <a:lnTo>
                    <a:pt x="408647" y="676540"/>
                  </a:lnTo>
                  <a:lnTo>
                    <a:pt x="408647" y="645788"/>
                  </a:lnTo>
                  <a:lnTo>
                    <a:pt x="408647" y="615036"/>
                  </a:lnTo>
                  <a:lnTo>
                    <a:pt x="408647" y="584284"/>
                  </a:lnTo>
                  <a:lnTo>
                    <a:pt x="408647" y="553532"/>
                  </a:lnTo>
                  <a:lnTo>
                    <a:pt x="408647" y="522781"/>
                  </a:lnTo>
                  <a:lnTo>
                    <a:pt x="408647" y="492029"/>
                  </a:lnTo>
                  <a:lnTo>
                    <a:pt x="408647" y="461277"/>
                  </a:lnTo>
                  <a:lnTo>
                    <a:pt x="408647" y="430525"/>
                  </a:lnTo>
                  <a:lnTo>
                    <a:pt x="408647" y="399773"/>
                  </a:lnTo>
                  <a:lnTo>
                    <a:pt x="408647" y="369021"/>
                  </a:lnTo>
                  <a:lnTo>
                    <a:pt x="408647" y="338270"/>
                  </a:lnTo>
                  <a:lnTo>
                    <a:pt x="408647" y="307518"/>
                  </a:lnTo>
                  <a:lnTo>
                    <a:pt x="408647" y="276766"/>
                  </a:lnTo>
                  <a:lnTo>
                    <a:pt x="408647" y="246014"/>
                  </a:lnTo>
                  <a:lnTo>
                    <a:pt x="408647" y="215262"/>
                  </a:lnTo>
                  <a:lnTo>
                    <a:pt x="408647" y="184510"/>
                  </a:lnTo>
                  <a:lnTo>
                    <a:pt x="408647" y="153759"/>
                  </a:lnTo>
                  <a:lnTo>
                    <a:pt x="408647" y="123007"/>
                  </a:lnTo>
                  <a:lnTo>
                    <a:pt x="408647" y="92255"/>
                  </a:lnTo>
                  <a:lnTo>
                    <a:pt x="408647" y="61503"/>
                  </a:lnTo>
                  <a:lnTo>
                    <a:pt x="408647" y="30751"/>
                  </a:lnTo>
                  <a:lnTo>
                    <a:pt x="408647" y="0"/>
                  </a:lnTo>
                  <a:lnTo>
                    <a:pt x="378332" y="515"/>
                  </a:lnTo>
                  <a:lnTo>
                    <a:pt x="348052" y="2061"/>
                  </a:lnTo>
                  <a:lnTo>
                    <a:pt x="317841" y="4635"/>
                  </a:lnTo>
                  <a:lnTo>
                    <a:pt x="287736" y="8234"/>
                  </a:lnTo>
                  <a:lnTo>
                    <a:pt x="257770" y="12855"/>
                  </a:lnTo>
                  <a:lnTo>
                    <a:pt x="227979" y="18492"/>
                  </a:lnTo>
                  <a:lnTo>
                    <a:pt x="198397" y="25138"/>
                  </a:lnTo>
                  <a:lnTo>
                    <a:pt x="169057" y="32786"/>
                  </a:lnTo>
                  <a:lnTo>
                    <a:pt x="139995" y="41427"/>
                  </a:lnTo>
                  <a:lnTo>
                    <a:pt x="111243" y="51051"/>
                  </a:lnTo>
                  <a:lnTo>
                    <a:pt x="82835" y="61646"/>
                  </a:lnTo>
                  <a:lnTo>
                    <a:pt x="54804" y="73202"/>
                  </a:lnTo>
                  <a:lnTo>
                    <a:pt x="27181" y="85703"/>
                  </a:lnTo>
                  <a:lnTo>
                    <a:pt x="0" y="99136"/>
                  </a:lnTo>
                  <a:lnTo>
                    <a:pt x="14091" y="126470"/>
                  </a:lnTo>
                  <a:lnTo>
                    <a:pt x="28182" y="153803"/>
                  </a:lnTo>
                  <a:lnTo>
                    <a:pt x="42273" y="181136"/>
                  </a:lnTo>
                  <a:lnTo>
                    <a:pt x="56365" y="208470"/>
                  </a:lnTo>
                  <a:lnTo>
                    <a:pt x="70456" y="235803"/>
                  </a:lnTo>
                  <a:lnTo>
                    <a:pt x="84547" y="263136"/>
                  </a:lnTo>
                  <a:lnTo>
                    <a:pt x="98639" y="290470"/>
                  </a:lnTo>
                  <a:lnTo>
                    <a:pt x="112730" y="317803"/>
                  </a:lnTo>
                  <a:lnTo>
                    <a:pt x="126821" y="345136"/>
                  </a:lnTo>
                  <a:lnTo>
                    <a:pt x="140913" y="372469"/>
                  </a:lnTo>
                  <a:lnTo>
                    <a:pt x="155004" y="399803"/>
                  </a:lnTo>
                  <a:lnTo>
                    <a:pt x="169095" y="427136"/>
                  </a:lnTo>
                  <a:lnTo>
                    <a:pt x="183186" y="454469"/>
                  </a:lnTo>
                  <a:lnTo>
                    <a:pt x="197278" y="481803"/>
                  </a:lnTo>
                  <a:lnTo>
                    <a:pt x="211369" y="509136"/>
                  </a:lnTo>
                  <a:lnTo>
                    <a:pt x="225460" y="536469"/>
                  </a:lnTo>
                  <a:lnTo>
                    <a:pt x="239552" y="563803"/>
                  </a:lnTo>
                  <a:lnTo>
                    <a:pt x="253643" y="591136"/>
                  </a:lnTo>
                  <a:lnTo>
                    <a:pt x="267734" y="618469"/>
                  </a:lnTo>
                  <a:lnTo>
                    <a:pt x="281826" y="645803"/>
                  </a:lnTo>
                  <a:lnTo>
                    <a:pt x="295917" y="673136"/>
                  </a:lnTo>
                  <a:lnTo>
                    <a:pt x="310008" y="700469"/>
                  </a:lnTo>
                  <a:lnTo>
                    <a:pt x="324099" y="727803"/>
                  </a:lnTo>
                  <a:lnTo>
                    <a:pt x="338191" y="755136"/>
                  </a:lnTo>
                  <a:lnTo>
                    <a:pt x="352282" y="782469"/>
                  </a:lnTo>
                  <a:lnTo>
                    <a:pt x="366373" y="809802"/>
                  </a:lnTo>
                  <a:lnTo>
                    <a:pt x="380465" y="837136"/>
                  </a:lnTo>
                  <a:lnTo>
                    <a:pt x="394556" y="864469"/>
                  </a:lnTo>
                  <a:close/>
                </a:path>
              </a:pathLst>
            </a:custGeom>
            <a:solidFill>
              <a:srgbClr val="6495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51043" y="1265260"/>
              <a:ext cx="891802" cy="1659330"/>
            </a:xfrm>
            <a:custGeom>
              <a:avLst/>
              <a:pathLst>
                <a:path w="891802" h="1659330">
                  <a:moveTo>
                    <a:pt x="891802" y="792666"/>
                  </a:moveTo>
                  <a:lnTo>
                    <a:pt x="877711" y="765332"/>
                  </a:lnTo>
                  <a:lnTo>
                    <a:pt x="863620" y="737999"/>
                  </a:lnTo>
                  <a:lnTo>
                    <a:pt x="849528" y="710666"/>
                  </a:lnTo>
                  <a:lnTo>
                    <a:pt x="835437" y="683332"/>
                  </a:lnTo>
                  <a:lnTo>
                    <a:pt x="821346" y="655999"/>
                  </a:lnTo>
                  <a:lnTo>
                    <a:pt x="807254" y="628666"/>
                  </a:lnTo>
                  <a:lnTo>
                    <a:pt x="793163" y="601332"/>
                  </a:lnTo>
                  <a:lnTo>
                    <a:pt x="779072" y="573999"/>
                  </a:lnTo>
                  <a:lnTo>
                    <a:pt x="764981" y="546666"/>
                  </a:lnTo>
                  <a:lnTo>
                    <a:pt x="750889" y="519332"/>
                  </a:lnTo>
                  <a:lnTo>
                    <a:pt x="736798" y="491999"/>
                  </a:lnTo>
                  <a:lnTo>
                    <a:pt x="722707" y="464666"/>
                  </a:lnTo>
                  <a:lnTo>
                    <a:pt x="708615" y="437332"/>
                  </a:lnTo>
                  <a:lnTo>
                    <a:pt x="694524" y="409999"/>
                  </a:lnTo>
                  <a:lnTo>
                    <a:pt x="680433" y="382666"/>
                  </a:lnTo>
                  <a:lnTo>
                    <a:pt x="666341" y="355333"/>
                  </a:lnTo>
                  <a:lnTo>
                    <a:pt x="652250" y="327999"/>
                  </a:lnTo>
                  <a:lnTo>
                    <a:pt x="638159" y="300666"/>
                  </a:lnTo>
                  <a:lnTo>
                    <a:pt x="624067" y="273333"/>
                  </a:lnTo>
                  <a:lnTo>
                    <a:pt x="609976" y="245999"/>
                  </a:lnTo>
                  <a:lnTo>
                    <a:pt x="595885" y="218666"/>
                  </a:lnTo>
                  <a:lnTo>
                    <a:pt x="581794" y="191333"/>
                  </a:lnTo>
                  <a:lnTo>
                    <a:pt x="567702" y="163999"/>
                  </a:lnTo>
                  <a:lnTo>
                    <a:pt x="553611" y="136666"/>
                  </a:lnTo>
                  <a:lnTo>
                    <a:pt x="539520" y="109333"/>
                  </a:lnTo>
                  <a:lnTo>
                    <a:pt x="525428" y="81999"/>
                  </a:lnTo>
                  <a:lnTo>
                    <a:pt x="511337" y="54666"/>
                  </a:lnTo>
                  <a:lnTo>
                    <a:pt x="497246" y="27333"/>
                  </a:lnTo>
                  <a:lnTo>
                    <a:pt x="483154" y="0"/>
                  </a:lnTo>
                  <a:lnTo>
                    <a:pt x="456296" y="14432"/>
                  </a:lnTo>
                  <a:lnTo>
                    <a:pt x="429947" y="29775"/>
                  </a:lnTo>
                  <a:lnTo>
                    <a:pt x="404138" y="46009"/>
                  </a:lnTo>
                  <a:lnTo>
                    <a:pt x="378898" y="63116"/>
                  </a:lnTo>
                  <a:lnTo>
                    <a:pt x="354259" y="81076"/>
                  </a:lnTo>
                  <a:lnTo>
                    <a:pt x="330247" y="99868"/>
                  </a:lnTo>
                  <a:lnTo>
                    <a:pt x="306892" y="119470"/>
                  </a:lnTo>
                  <a:lnTo>
                    <a:pt x="284221" y="139858"/>
                  </a:lnTo>
                  <a:lnTo>
                    <a:pt x="262260" y="161010"/>
                  </a:lnTo>
                  <a:lnTo>
                    <a:pt x="241035" y="182900"/>
                  </a:lnTo>
                  <a:lnTo>
                    <a:pt x="220571" y="205502"/>
                  </a:lnTo>
                  <a:lnTo>
                    <a:pt x="200891" y="228791"/>
                  </a:lnTo>
                  <a:lnTo>
                    <a:pt x="182019" y="252740"/>
                  </a:lnTo>
                  <a:lnTo>
                    <a:pt x="163976" y="277319"/>
                  </a:lnTo>
                  <a:lnTo>
                    <a:pt x="146785" y="302501"/>
                  </a:lnTo>
                  <a:lnTo>
                    <a:pt x="130464" y="328256"/>
                  </a:lnTo>
                  <a:lnTo>
                    <a:pt x="115033" y="354553"/>
                  </a:lnTo>
                  <a:lnTo>
                    <a:pt x="100510" y="381363"/>
                  </a:lnTo>
                  <a:lnTo>
                    <a:pt x="86913" y="408654"/>
                  </a:lnTo>
                  <a:lnTo>
                    <a:pt x="74256" y="436393"/>
                  </a:lnTo>
                  <a:lnTo>
                    <a:pt x="62554" y="464549"/>
                  </a:lnTo>
                  <a:lnTo>
                    <a:pt x="51822" y="493088"/>
                  </a:lnTo>
                  <a:lnTo>
                    <a:pt x="42072" y="521978"/>
                  </a:lnTo>
                  <a:lnTo>
                    <a:pt x="33316" y="551184"/>
                  </a:lnTo>
                  <a:lnTo>
                    <a:pt x="25562" y="580672"/>
                  </a:lnTo>
                  <a:lnTo>
                    <a:pt x="18822" y="610409"/>
                  </a:lnTo>
                  <a:lnTo>
                    <a:pt x="13102" y="640358"/>
                  </a:lnTo>
                  <a:lnTo>
                    <a:pt x="8409" y="670485"/>
                  </a:lnTo>
                  <a:lnTo>
                    <a:pt x="4748" y="700755"/>
                  </a:lnTo>
                  <a:lnTo>
                    <a:pt x="2125" y="731132"/>
                  </a:lnTo>
                  <a:lnTo>
                    <a:pt x="541" y="761582"/>
                  </a:lnTo>
                  <a:lnTo>
                    <a:pt x="0" y="792068"/>
                  </a:lnTo>
                  <a:lnTo>
                    <a:pt x="500" y="822554"/>
                  </a:lnTo>
                  <a:lnTo>
                    <a:pt x="2043" y="853006"/>
                  </a:lnTo>
                  <a:lnTo>
                    <a:pt x="4626" y="883387"/>
                  </a:lnTo>
                  <a:lnTo>
                    <a:pt x="8246" y="913662"/>
                  </a:lnTo>
                  <a:lnTo>
                    <a:pt x="12898" y="943795"/>
                  </a:lnTo>
                  <a:lnTo>
                    <a:pt x="18578" y="973752"/>
                  </a:lnTo>
                  <a:lnTo>
                    <a:pt x="25279" y="1003497"/>
                  </a:lnTo>
                  <a:lnTo>
                    <a:pt x="32993" y="1032996"/>
                  </a:lnTo>
                  <a:lnTo>
                    <a:pt x="41710" y="1062214"/>
                  </a:lnTo>
                  <a:lnTo>
                    <a:pt x="51422" y="1091116"/>
                  </a:lnTo>
                  <a:lnTo>
                    <a:pt x="62115" y="1119670"/>
                  </a:lnTo>
                  <a:lnTo>
                    <a:pt x="73779" y="1147842"/>
                  </a:lnTo>
                  <a:lnTo>
                    <a:pt x="86398" y="1175598"/>
                  </a:lnTo>
                  <a:lnTo>
                    <a:pt x="99960" y="1202907"/>
                  </a:lnTo>
                  <a:lnTo>
                    <a:pt x="114446" y="1229736"/>
                  </a:lnTo>
                  <a:lnTo>
                    <a:pt x="129842" y="1256054"/>
                  </a:lnTo>
                  <a:lnTo>
                    <a:pt x="146128" y="1281831"/>
                  </a:lnTo>
                  <a:lnTo>
                    <a:pt x="163286" y="1307036"/>
                  </a:lnTo>
                  <a:lnTo>
                    <a:pt x="181295" y="1331639"/>
                  </a:lnTo>
                  <a:lnTo>
                    <a:pt x="200135" y="1355613"/>
                  </a:lnTo>
                  <a:lnTo>
                    <a:pt x="219784" y="1378928"/>
                  </a:lnTo>
                  <a:lnTo>
                    <a:pt x="240218" y="1401558"/>
                  </a:lnTo>
                  <a:lnTo>
                    <a:pt x="261414" y="1423477"/>
                  </a:lnTo>
                  <a:lnTo>
                    <a:pt x="283346" y="1444658"/>
                  </a:lnTo>
                  <a:lnTo>
                    <a:pt x="305990" y="1465077"/>
                  </a:lnTo>
                  <a:lnTo>
                    <a:pt x="329319" y="1484710"/>
                  </a:lnTo>
                  <a:lnTo>
                    <a:pt x="353305" y="1503533"/>
                  </a:lnTo>
                  <a:lnTo>
                    <a:pt x="377921" y="1521526"/>
                  </a:lnTo>
                  <a:lnTo>
                    <a:pt x="403137" y="1538667"/>
                  </a:lnTo>
                  <a:lnTo>
                    <a:pt x="428924" y="1554936"/>
                  </a:lnTo>
                  <a:lnTo>
                    <a:pt x="455253" y="1570314"/>
                  </a:lnTo>
                  <a:lnTo>
                    <a:pt x="482092" y="1584783"/>
                  </a:lnTo>
                  <a:lnTo>
                    <a:pt x="509410" y="1598326"/>
                  </a:lnTo>
                  <a:lnTo>
                    <a:pt x="537175" y="1610927"/>
                  </a:lnTo>
                  <a:lnTo>
                    <a:pt x="565354" y="1622572"/>
                  </a:lnTo>
                  <a:lnTo>
                    <a:pt x="593915" y="1633246"/>
                  </a:lnTo>
                  <a:lnTo>
                    <a:pt x="622824" y="1642938"/>
                  </a:lnTo>
                  <a:lnTo>
                    <a:pt x="652048" y="1651636"/>
                  </a:lnTo>
                  <a:lnTo>
                    <a:pt x="681552" y="1659330"/>
                  </a:lnTo>
                  <a:lnTo>
                    <a:pt x="688802" y="1629445"/>
                  </a:lnTo>
                  <a:lnTo>
                    <a:pt x="696052" y="1599560"/>
                  </a:lnTo>
                  <a:lnTo>
                    <a:pt x="703302" y="1569675"/>
                  </a:lnTo>
                  <a:lnTo>
                    <a:pt x="710552" y="1539790"/>
                  </a:lnTo>
                  <a:lnTo>
                    <a:pt x="717802" y="1509905"/>
                  </a:lnTo>
                  <a:lnTo>
                    <a:pt x="725052" y="1480020"/>
                  </a:lnTo>
                  <a:lnTo>
                    <a:pt x="732302" y="1450135"/>
                  </a:lnTo>
                  <a:lnTo>
                    <a:pt x="739552" y="1420250"/>
                  </a:lnTo>
                  <a:lnTo>
                    <a:pt x="746802" y="1390365"/>
                  </a:lnTo>
                  <a:lnTo>
                    <a:pt x="754052" y="1360480"/>
                  </a:lnTo>
                  <a:lnTo>
                    <a:pt x="761302" y="1330595"/>
                  </a:lnTo>
                  <a:lnTo>
                    <a:pt x="768552" y="1300710"/>
                  </a:lnTo>
                  <a:lnTo>
                    <a:pt x="775802" y="1270825"/>
                  </a:lnTo>
                  <a:lnTo>
                    <a:pt x="783052" y="1240940"/>
                  </a:lnTo>
                  <a:lnTo>
                    <a:pt x="790302" y="1211055"/>
                  </a:lnTo>
                  <a:lnTo>
                    <a:pt x="797552" y="1181170"/>
                  </a:lnTo>
                  <a:lnTo>
                    <a:pt x="804802" y="1151285"/>
                  </a:lnTo>
                  <a:lnTo>
                    <a:pt x="812052" y="1121400"/>
                  </a:lnTo>
                  <a:lnTo>
                    <a:pt x="819302" y="1091515"/>
                  </a:lnTo>
                  <a:lnTo>
                    <a:pt x="826552" y="1061630"/>
                  </a:lnTo>
                  <a:lnTo>
                    <a:pt x="833802" y="1031745"/>
                  </a:lnTo>
                  <a:lnTo>
                    <a:pt x="841052" y="1001860"/>
                  </a:lnTo>
                  <a:lnTo>
                    <a:pt x="848302" y="971975"/>
                  </a:lnTo>
                  <a:lnTo>
                    <a:pt x="855552" y="942090"/>
                  </a:lnTo>
                  <a:lnTo>
                    <a:pt x="862802" y="912205"/>
                  </a:lnTo>
                  <a:lnTo>
                    <a:pt x="870052" y="882320"/>
                  </a:lnTo>
                  <a:lnTo>
                    <a:pt x="877302" y="852436"/>
                  </a:lnTo>
                  <a:lnTo>
                    <a:pt x="884552" y="822551"/>
                  </a:lnTo>
                  <a:close/>
                </a:path>
              </a:pathLst>
            </a:custGeom>
            <a:solidFill>
              <a:srgbClr val="CA472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332595" y="1166123"/>
              <a:ext cx="1102053" cy="1783605"/>
            </a:xfrm>
            <a:custGeom>
              <a:avLst/>
              <a:pathLst>
                <a:path w="1102053" h="1783605">
                  <a:moveTo>
                    <a:pt x="210250" y="891802"/>
                  </a:moveTo>
                  <a:lnTo>
                    <a:pt x="203000" y="921687"/>
                  </a:lnTo>
                  <a:lnTo>
                    <a:pt x="195750" y="951572"/>
                  </a:lnTo>
                  <a:lnTo>
                    <a:pt x="188500" y="981457"/>
                  </a:lnTo>
                  <a:lnTo>
                    <a:pt x="181250" y="1011342"/>
                  </a:lnTo>
                  <a:lnTo>
                    <a:pt x="174000" y="1041227"/>
                  </a:lnTo>
                  <a:lnTo>
                    <a:pt x="166750" y="1071112"/>
                  </a:lnTo>
                  <a:lnTo>
                    <a:pt x="159500" y="1100997"/>
                  </a:lnTo>
                  <a:lnTo>
                    <a:pt x="152250" y="1130882"/>
                  </a:lnTo>
                  <a:lnTo>
                    <a:pt x="145000" y="1160767"/>
                  </a:lnTo>
                  <a:lnTo>
                    <a:pt x="137750" y="1190652"/>
                  </a:lnTo>
                  <a:lnTo>
                    <a:pt x="130500" y="1220537"/>
                  </a:lnTo>
                  <a:lnTo>
                    <a:pt x="123250" y="1250422"/>
                  </a:lnTo>
                  <a:lnTo>
                    <a:pt x="116000" y="1280307"/>
                  </a:lnTo>
                  <a:lnTo>
                    <a:pt x="108750" y="1310192"/>
                  </a:lnTo>
                  <a:lnTo>
                    <a:pt x="101500" y="1340077"/>
                  </a:lnTo>
                  <a:lnTo>
                    <a:pt x="94250" y="1369962"/>
                  </a:lnTo>
                  <a:lnTo>
                    <a:pt x="87000" y="1399847"/>
                  </a:lnTo>
                  <a:lnTo>
                    <a:pt x="79750" y="1429732"/>
                  </a:lnTo>
                  <a:lnTo>
                    <a:pt x="72500" y="1459617"/>
                  </a:lnTo>
                  <a:lnTo>
                    <a:pt x="65250" y="1489502"/>
                  </a:lnTo>
                  <a:lnTo>
                    <a:pt x="58000" y="1519387"/>
                  </a:lnTo>
                  <a:lnTo>
                    <a:pt x="50750" y="1549272"/>
                  </a:lnTo>
                  <a:lnTo>
                    <a:pt x="43500" y="1579157"/>
                  </a:lnTo>
                  <a:lnTo>
                    <a:pt x="36250" y="1609042"/>
                  </a:lnTo>
                  <a:lnTo>
                    <a:pt x="29000" y="1638927"/>
                  </a:lnTo>
                  <a:lnTo>
                    <a:pt x="21750" y="1668812"/>
                  </a:lnTo>
                  <a:lnTo>
                    <a:pt x="14500" y="1698697"/>
                  </a:lnTo>
                  <a:lnTo>
                    <a:pt x="7250" y="1728582"/>
                  </a:lnTo>
                  <a:lnTo>
                    <a:pt x="0" y="1758467"/>
                  </a:lnTo>
                  <a:lnTo>
                    <a:pt x="29702" y="1765138"/>
                  </a:lnTo>
                  <a:lnTo>
                    <a:pt x="59615" y="1770791"/>
                  </a:lnTo>
                  <a:lnTo>
                    <a:pt x="89703" y="1775420"/>
                  </a:lnTo>
                  <a:lnTo>
                    <a:pt x="119931" y="1779020"/>
                  </a:lnTo>
                  <a:lnTo>
                    <a:pt x="150265" y="1781586"/>
                  </a:lnTo>
                  <a:lnTo>
                    <a:pt x="180669" y="1783115"/>
                  </a:lnTo>
                  <a:lnTo>
                    <a:pt x="211108" y="1783605"/>
                  </a:lnTo>
                  <a:lnTo>
                    <a:pt x="241545" y="1783056"/>
                  </a:lnTo>
                  <a:lnTo>
                    <a:pt x="271946" y="1781469"/>
                  </a:lnTo>
                  <a:lnTo>
                    <a:pt x="302275" y="1778845"/>
                  </a:lnTo>
                  <a:lnTo>
                    <a:pt x="332496" y="1775187"/>
                  </a:lnTo>
                  <a:lnTo>
                    <a:pt x="362576" y="1770500"/>
                  </a:lnTo>
                  <a:lnTo>
                    <a:pt x="392477" y="1764789"/>
                  </a:lnTo>
                  <a:lnTo>
                    <a:pt x="422167" y="1758061"/>
                  </a:lnTo>
                  <a:lnTo>
                    <a:pt x="451609" y="1750323"/>
                  </a:lnTo>
                  <a:lnTo>
                    <a:pt x="480771" y="1741585"/>
                  </a:lnTo>
                  <a:lnTo>
                    <a:pt x="509617" y="1731857"/>
                  </a:lnTo>
                  <a:lnTo>
                    <a:pt x="538114" y="1721150"/>
                  </a:lnTo>
                  <a:lnTo>
                    <a:pt x="566229" y="1709477"/>
                  </a:lnTo>
                  <a:lnTo>
                    <a:pt x="593929" y="1696851"/>
                  </a:lnTo>
                  <a:lnTo>
                    <a:pt x="621183" y="1683286"/>
                  </a:lnTo>
                  <a:lnTo>
                    <a:pt x="647957" y="1668800"/>
                  </a:lnTo>
                  <a:lnTo>
                    <a:pt x="674222" y="1653408"/>
                  </a:lnTo>
                  <a:lnTo>
                    <a:pt x="699945" y="1637128"/>
                  </a:lnTo>
                  <a:lnTo>
                    <a:pt x="725099" y="1619981"/>
                  </a:lnTo>
                  <a:lnTo>
                    <a:pt x="749652" y="1601984"/>
                  </a:lnTo>
                  <a:lnTo>
                    <a:pt x="773577" y="1583160"/>
                  </a:lnTo>
                  <a:lnTo>
                    <a:pt x="796845" y="1563531"/>
                  </a:lnTo>
                  <a:lnTo>
                    <a:pt x="819430" y="1543119"/>
                  </a:lnTo>
                  <a:lnTo>
                    <a:pt x="841305" y="1521947"/>
                  </a:lnTo>
                  <a:lnTo>
                    <a:pt x="862444" y="1500042"/>
                  </a:lnTo>
                  <a:lnTo>
                    <a:pt x="882824" y="1477428"/>
                  </a:lnTo>
                  <a:lnTo>
                    <a:pt x="902420" y="1454131"/>
                  </a:lnTo>
                  <a:lnTo>
                    <a:pt x="921209" y="1430179"/>
                  </a:lnTo>
                  <a:lnTo>
                    <a:pt x="939170" y="1405600"/>
                  </a:lnTo>
                  <a:lnTo>
                    <a:pt x="956282" y="1380422"/>
                  </a:lnTo>
                  <a:lnTo>
                    <a:pt x="972524" y="1354675"/>
                  </a:lnTo>
                  <a:lnTo>
                    <a:pt x="987878" y="1328388"/>
                  </a:lnTo>
                  <a:lnTo>
                    <a:pt x="1002326" y="1301593"/>
                  </a:lnTo>
                  <a:lnTo>
                    <a:pt x="1015851" y="1274320"/>
                  </a:lnTo>
                  <a:lnTo>
                    <a:pt x="1028437" y="1246602"/>
                  </a:lnTo>
                  <a:lnTo>
                    <a:pt x="1040070" y="1218470"/>
                  </a:lnTo>
                  <a:lnTo>
                    <a:pt x="1050736" y="1189957"/>
                  </a:lnTo>
                  <a:lnTo>
                    <a:pt x="1060422" y="1161097"/>
                  </a:lnTo>
                  <a:lnTo>
                    <a:pt x="1069118" y="1131923"/>
                  </a:lnTo>
                  <a:lnTo>
                    <a:pt x="1076813" y="1102470"/>
                  </a:lnTo>
                  <a:lnTo>
                    <a:pt x="1083499" y="1072770"/>
                  </a:lnTo>
                  <a:lnTo>
                    <a:pt x="1089166" y="1042861"/>
                  </a:lnTo>
                  <a:lnTo>
                    <a:pt x="1093810" y="1012775"/>
                  </a:lnTo>
                  <a:lnTo>
                    <a:pt x="1097424" y="982548"/>
                  </a:lnTo>
                  <a:lnTo>
                    <a:pt x="1100004" y="952215"/>
                  </a:lnTo>
                  <a:lnTo>
                    <a:pt x="1101548" y="921812"/>
                  </a:lnTo>
                  <a:lnTo>
                    <a:pt x="1102053" y="891374"/>
                  </a:lnTo>
                  <a:lnTo>
                    <a:pt x="1101519" y="860936"/>
                  </a:lnTo>
                  <a:lnTo>
                    <a:pt x="1099946" y="830534"/>
                  </a:lnTo>
                  <a:lnTo>
                    <a:pt x="1097336" y="800204"/>
                  </a:lnTo>
                  <a:lnTo>
                    <a:pt x="1093693" y="769981"/>
                  </a:lnTo>
                  <a:lnTo>
                    <a:pt x="1089021" y="739899"/>
                  </a:lnTo>
                  <a:lnTo>
                    <a:pt x="1083324" y="709995"/>
                  </a:lnTo>
                  <a:lnTo>
                    <a:pt x="1076610" y="680302"/>
                  </a:lnTo>
                  <a:lnTo>
                    <a:pt x="1068887" y="650856"/>
                  </a:lnTo>
                  <a:lnTo>
                    <a:pt x="1060163" y="621690"/>
                  </a:lnTo>
                  <a:lnTo>
                    <a:pt x="1050449" y="592840"/>
                  </a:lnTo>
                  <a:lnTo>
                    <a:pt x="1039755" y="564337"/>
                  </a:lnTo>
                  <a:lnTo>
                    <a:pt x="1028095" y="536217"/>
                  </a:lnTo>
                  <a:lnTo>
                    <a:pt x="1015483" y="508510"/>
                  </a:lnTo>
                  <a:lnTo>
                    <a:pt x="1001931" y="481250"/>
                  </a:lnTo>
                  <a:lnTo>
                    <a:pt x="987458" y="454469"/>
                  </a:lnTo>
                  <a:lnTo>
                    <a:pt x="972078" y="428197"/>
                  </a:lnTo>
                  <a:lnTo>
                    <a:pt x="955811" y="402465"/>
                  </a:lnTo>
                  <a:lnTo>
                    <a:pt x="938676" y="377304"/>
                  </a:lnTo>
                  <a:lnTo>
                    <a:pt x="920691" y="352742"/>
                  </a:lnTo>
                  <a:lnTo>
                    <a:pt x="901879" y="328808"/>
                  </a:lnTo>
                  <a:lnTo>
                    <a:pt x="882260" y="305531"/>
                  </a:lnTo>
                  <a:lnTo>
                    <a:pt x="861859" y="282936"/>
                  </a:lnTo>
                  <a:lnTo>
                    <a:pt x="840698" y="261051"/>
                  </a:lnTo>
                  <a:lnTo>
                    <a:pt x="818803" y="239901"/>
                  </a:lnTo>
                  <a:lnTo>
                    <a:pt x="796199" y="219510"/>
                  </a:lnTo>
                  <a:lnTo>
                    <a:pt x="772911" y="199903"/>
                  </a:lnTo>
                  <a:lnTo>
                    <a:pt x="748969" y="181102"/>
                  </a:lnTo>
                  <a:lnTo>
                    <a:pt x="724398" y="163130"/>
                  </a:lnTo>
                  <a:lnTo>
                    <a:pt x="699228" y="146006"/>
                  </a:lnTo>
                  <a:lnTo>
                    <a:pt x="673489" y="129751"/>
                  </a:lnTo>
                  <a:lnTo>
                    <a:pt x="647210" y="114385"/>
                  </a:lnTo>
                  <a:lnTo>
                    <a:pt x="620421" y="99924"/>
                  </a:lnTo>
                  <a:lnTo>
                    <a:pt x="593155" y="86386"/>
                  </a:lnTo>
                  <a:lnTo>
                    <a:pt x="565443" y="73786"/>
                  </a:lnTo>
                  <a:lnTo>
                    <a:pt x="537316" y="62140"/>
                  </a:lnTo>
                  <a:lnTo>
                    <a:pt x="508809" y="51460"/>
                  </a:lnTo>
                  <a:lnTo>
                    <a:pt x="479953" y="41760"/>
                  </a:lnTo>
                  <a:lnTo>
                    <a:pt x="450784" y="33050"/>
                  </a:lnTo>
                  <a:lnTo>
                    <a:pt x="421334" y="25341"/>
                  </a:lnTo>
                  <a:lnTo>
                    <a:pt x="391638" y="18641"/>
                  </a:lnTo>
                  <a:lnTo>
                    <a:pt x="361731" y="12959"/>
                  </a:lnTo>
                  <a:lnTo>
                    <a:pt x="331647" y="8301"/>
                  </a:lnTo>
                  <a:lnTo>
                    <a:pt x="301422" y="4672"/>
                  </a:lnTo>
                  <a:lnTo>
                    <a:pt x="271090" y="2077"/>
                  </a:lnTo>
                  <a:lnTo>
                    <a:pt x="240688" y="519"/>
                  </a:lnTo>
                  <a:lnTo>
                    <a:pt x="210250" y="0"/>
                  </a:lnTo>
                  <a:lnTo>
                    <a:pt x="210250" y="30751"/>
                  </a:lnTo>
                  <a:lnTo>
                    <a:pt x="210250" y="61503"/>
                  </a:lnTo>
                  <a:lnTo>
                    <a:pt x="210250" y="92255"/>
                  </a:lnTo>
                  <a:lnTo>
                    <a:pt x="210250" y="123007"/>
                  </a:lnTo>
                  <a:lnTo>
                    <a:pt x="210250" y="153759"/>
                  </a:lnTo>
                  <a:lnTo>
                    <a:pt x="210250" y="184510"/>
                  </a:lnTo>
                  <a:lnTo>
                    <a:pt x="210250" y="215262"/>
                  </a:lnTo>
                  <a:lnTo>
                    <a:pt x="210250" y="246014"/>
                  </a:lnTo>
                  <a:lnTo>
                    <a:pt x="210250" y="276766"/>
                  </a:lnTo>
                  <a:lnTo>
                    <a:pt x="210250" y="307518"/>
                  </a:lnTo>
                  <a:lnTo>
                    <a:pt x="210250" y="338270"/>
                  </a:lnTo>
                  <a:lnTo>
                    <a:pt x="210250" y="369021"/>
                  </a:lnTo>
                  <a:lnTo>
                    <a:pt x="210250" y="399773"/>
                  </a:lnTo>
                  <a:lnTo>
                    <a:pt x="210250" y="430525"/>
                  </a:lnTo>
                  <a:lnTo>
                    <a:pt x="210250" y="461277"/>
                  </a:lnTo>
                  <a:lnTo>
                    <a:pt x="210250" y="492029"/>
                  </a:lnTo>
                  <a:lnTo>
                    <a:pt x="210250" y="522781"/>
                  </a:lnTo>
                  <a:lnTo>
                    <a:pt x="210250" y="553532"/>
                  </a:lnTo>
                  <a:lnTo>
                    <a:pt x="210250" y="584284"/>
                  </a:lnTo>
                  <a:lnTo>
                    <a:pt x="210250" y="615036"/>
                  </a:lnTo>
                  <a:lnTo>
                    <a:pt x="210250" y="645788"/>
                  </a:lnTo>
                  <a:lnTo>
                    <a:pt x="210250" y="676540"/>
                  </a:lnTo>
                  <a:lnTo>
                    <a:pt x="210250" y="707291"/>
                  </a:lnTo>
                  <a:lnTo>
                    <a:pt x="210250" y="738043"/>
                  </a:lnTo>
                  <a:lnTo>
                    <a:pt x="210250" y="768795"/>
                  </a:lnTo>
                  <a:lnTo>
                    <a:pt x="210250" y="799547"/>
                  </a:lnTo>
                  <a:lnTo>
                    <a:pt x="210250" y="830299"/>
                  </a:lnTo>
                  <a:lnTo>
                    <a:pt x="210250" y="861051"/>
                  </a:lnTo>
                  <a:close/>
                </a:path>
              </a:pathLst>
            </a:custGeom>
            <a:solidFill>
              <a:srgbClr val="F6C8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2133797" y="1543196"/>
              <a:ext cx="6078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 (7.6%)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757187" y="2029466"/>
              <a:ext cx="68582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 (38.6%)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642683" y="2029466"/>
              <a:ext cx="68582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 (53.8%)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69354" y="3151800"/>
              <a:ext cx="434698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L-Lysine to Butyrate pathway in Alistipes sp. MAGs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914400" y="1989949"/>
              <a:ext cx="513692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MAGs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807941" y="3418044"/>
              <a:ext cx="721357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Pathway</a:t>
              </a:r>
            </a:p>
          </p:txBody>
        </p:sp>
        <p:sp>
          <p:nvSpPr>
            <p:cNvPr id="14" name="rc14"/>
            <p:cNvSpPr/>
            <p:nvPr/>
          </p:nvSpPr>
          <p:spPr>
            <a:xfrm>
              <a:off x="1626866" y="3418371"/>
              <a:ext cx="201456" cy="201455"/>
            </a:xfrm>
            <a:prstGeom prst="rect">
              <a:avLst/>
            </a:prstGeom>
            <a:solidFill>
              <a:srgbClr val="6495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455432" y="3418371"/>
              <a:ext cx="201456" cy="201455"/>
            </a:xfrm>
            <a:prstGeom prst="rect">
              <a:avLst/>
            </a:prstGeom>
            <a:solidFill>
              <a:srgbClr val="CA472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504263" y="3418371"/>
              <a:ext cx="153336" cy="201455"/>
            </a:xfrm>
            <a:prstGeom prst="rect">
              <a:avLst/>
            </a:prstGeom>
            <a:solidFill>
              <a:srgbClr val="F6C8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925890" y="3462767"/>
              <a:ext cx="43197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Partial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754456" y="3432406"/>
              <a:ext cx="652239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Complete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03287" y="3462767"/>
              <a:ext cx="47446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Absent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2024-06-19T14:38:08Z</dcterms:modified>
  <cp:category/>
</cp:coreProperties>
</file>