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2743200" cy="2743200"/>
            <a:chOff x="914400" y="914400"/>
            <a:chExt cx="27432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27432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43172"/>
              <a:ext cx="2743200" cy="26856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1651047" y="1166123"/>
              <a:ext cx="1578944" cy="1783587"/>
            </a:xfrm>
            <a:custGeom>
              <a:avLst/>
              <a:pathLst>
                <a:path w="1578944" h="1783587">
                  <a:moveTo>
                    <a:pt x="891798" y="891802"/>
                  </a:moveTo>
                  <a:lnTo>
                    <a:pt x="891798" y="861051"/>
                  </a:lnTo>
                  <a:lnTo>
                    <a:pt x="891798" y="830299"/>
                  </a:lnTo>
                  <a:lnTo>
                    <a:pt x="891798" y="799547"/>
                  </a:lnTo>
                  <a:lnTo>
                    <a:pt x="891798" y="768795"/>
                  </a:lnTo>
                  <a:lnTo>
                    <a:pt x="891798" y="738043"/>
                  </a:lnTo>
                  <a:lnTo>
                    <a:pt x="891798" y="707291"/>
                  </a:lnTo>
                  <a:lnTo>
                    <a:pt x="891798" y="676540"/>
                  </a:lnTo>
                  <a:lnTo>
                    <a:pt x="891798" y="645788"/>
                  </a:lnTo>
                  <a:lnTo>
                    <a:pt x="891798" y="615036"/>
                  </a:lnTo>
                  <a:lnTo>
                    <a:pt x="891798" y="584284"/>
                  </a:lnTo>
                  <a:lnTo>
                    <a:pt x="891798" y="553532"/>
                  </a:lnTo>
                  <a:lnTo>
                    <a:pt x="891798" y="522781"/>
                  </a:lnTo>
                  <a:lnTo>
                    <a:pt x="891798" y="492029"/>
                  </a:lnTo>
                  <a:lnTo>
                    <a:pt x="891798" y="461277"/>
                  </a:lnTo>
                  <a:lnTo>
                    <a:pt x="891798" y="430525"/>
                  </a:lnTo>
                  <a:lnTo>
                    <a:pt x="891798" y="399773"/>
                  </a:lnTo>
                  <a:lnTo>
                    <a:pt x="891798" y="369021"/>
                  </a:lnTo>
                  <a:lnTo>
                    <a:pt x="891798" y="338270"/>
                  </a:lnTo>
                  <a:lnTo>
                    <a:pt x="891798" y="307518"/>
                  </a:lnTo>
                  <a:lnTo>
                    <a:pt x="891798" y="276766"/>
                  </a:lnTo>
                  <a:lnTo>
                    <a:pt x="891798" y="246014"/>
                  </a:lnTo>
                  <a:lnTo>
                    <a:pt x="891798" y="215262"/>
                  </a:lnTo>
                  <a:lnTo>
                    <a:pt x="891798" y="184510"/>
                  </a:lnTo>
                  <a:lnTo>
                    <a:pt x="891798" y="153759"/>
                  </a:lnTo>
                  <a:lnTo>
                    <a:pt x="891798" y="123007"/>
                  </a:lnTo>
                  <a:lnTo>
                    <a:pt x="891798" y="92255"/>
                  </a:lnTo>
                  <a:lnTo>
                    <a:pt x="891798" y="61503"/>
                  </a:lnTo>
                  <a:lnTo>
                    <a:pt x="891798" y="30751"/>
                  </a:lnTo>
                  <a:lnTo>
                    <a:pt x="891798" y="0"/>
                  </a:lnTo>
                  <a:lnTo>
                    <a:pt x="861413" y="517"/>
                  </a:lnTo>
                  <a:lnTo>
                    <a:pt x="831063" y="2070"/>
                  </a:lnTo>
                  <a:lnTo>
                    <a:pt x="800783" y="4656"/>
                  </a:lnTo>
                  <a:lnTo>
                    <a:pt x="770610" y="8272"/>
                  </a:lnTo>
                  <a:lnTo>
                    <a:pt x="740576" y="12914"/>
                  </a:lnTo>
                  <a:lnTo>
                    <a:pt x="710719" y="18577"/>
                  </a:lnTo>
                  <a:lnTo>
                    <a:pt x="681072" y="25254"/>
                  </a:lnTo>
                  <a:lnTo>
                    <a:pt x="651669" y="32936"/>
                  </a:lnTo>
                  <a:lnTo>
                    <a:pt x="622546" y="41617"/>
                  </a:lnTo>
                  <a:lnTo>
                    <a:pt x="593735" y="51284"/>
                  </a:lnTo>
                  <a:lnTo>
                    <a:pt x="565270" y="61928"/>
                  </a:lnTo>
                  <a:lnTo>
                    <a:pt x="537184" y="73535"/>
                  </a:lnTo>
                  <a:lnTo>
                    <a:pt x="509511" y="86092"/>
                  </a:lnTo>
                  <a:lnTo>
                    <a:pt x="482281" y="99585"/>
                  </a:lnTo>
                  <a:lnTo>
                    <a:pt x="455526" y="113998"/>
                  </a:lnTo>
                  <a:lnTo>
                    <a:pt x="429278" y="129314"/>
                  </a:lnTo>
                  <a:lnTo>
                    <a:pt x="403568" y="145516"/>
                  </a:lnTo>
                  <a:lnTo>
                    <a:pt x="378424" y="162584"/>
                  </a:lnTo>
                  <a:lnTo>
                    <a:pt x="353876" y="180499"/>
                  </a:lnTo>
                  <a:lnTo>
                    <a:pt x="329953" y="199240"/>
                  </a:lnTo>
                  <a:lnTo>
                    <a:pt x="306683" y="218785"/>
                  </a:lnTo>
                  <a:lnTo>
                    <a:pt x="284092" y="239111"/>
                  </a:lnTo>
                  <a:lnTo>
                    <a:pt x="262206" y="260196"/>
                  </a:lnTo>
                  <a:lnTo>
                    <a:pt x="241052" y="282014"/>
                  </a:lnTo>
                  <a:lnTo>
                    <a:pt x="220653" y="304540"/>
                  </a:lnTo>
                  <a:lnTo>
                    <a:pt x="201034" y="327748"/>
                  </a:lnTo>
                  <a:lnTo>
                    <a:pt x="182216" y="351611"/>
                  </a:lnTo>
                  <a:lnTo>
                    <a:pt x="164223" y="376101"/>
                  </a:lnTo>
                  <a:lnTo>
                    <a:pt x="147075" y="401190"/>
                  </a:lnTo>
                  <a:lnTo>
                    <a:pt x="130791" y="426849"/>
                  </a:lnTo>
                  <a:lnTo>
                    <a:pt x="115391" y="453048"/>
                  </a:lnTo>
                  <a:lnTo>
                    <a:pt x="100893" y="479756"/>
                  </a:lnTo>
                  <a:lnTo>
                    <a:pt x="87313" y="506943"/>
                  </a:lnTo>
                  <a:lnTo>
                    <a:pt x="74667" y="534577"/>
                  </a:lnTo>
                  <a:lnTo>
                    <a:pt x="62971" y="562625"/>
                  </a:lnTo>
                  <a:lnTo>
                    <a:pt x="52236" y="591056"/>
                  </a:lnTo>
                  <a:lnTo>
                    <a:pt x="42477" y="619836"/>
                  </a:lnTo>
                  <a:lnTo>
                    <a:pt x="33703" y="648931"/>
                  </a:lnTo>
                  <a:lnTo>
                    <a:pt x="25927" y="678309"/>
                  </a:lnTo>
                  <a:lnTo>
                    <a:pt x="19155" y="707935"/>
                  </a:lnTo>
                  <a:lnTo>
                    <a:pt x="13397" y="737774"/>
                  </a:lnTo>
                  <a:lnTo>
                    <a:pt x="8659" y="767792"/>
                  </a:lnTo>
                  <a:lnTo>
                    <a:pt x="4947" y="797954"/>
                  </a:lnTo>
                  <a:lnTo>
                    <a:pt x="2264" y="828225"/>
                  </a:lnTo>
                  <a:lnTo>
                    <a:pt x="614" y="858570"/>
                  </a:lnTo>
                  <a:lnTo>
                    <a:pt x="0" y="888953"/>
                  </a:lnTo>
                  <a:lnTo>
                    <a:pt x="420" y="919340"/>
                  </a:lnTo>
                  <a:lnTo>
                    <a:pt x="1876" y="949695"/>
                  </a:lnTo>
                  <a:lnTo>
                    <a:pt x="4365" y="979982"/>
                  </a:lnTo>
                  <a:lnTo>
                    <a:pt x="7885" y="1010167"/>
                  </a:lnTo>
                  <a:lnTo>
                    <a:pt x="12431" y="1040215"/>
                  </a:lnTo>
                  <a:lnTo>
                    <a:pt x="17998" y="1070090"/>
                  </a:lnTo>
                  <a:lnTo>
                    <a:pt x="24580" y="1099759"/>
                  </a:lnTo>
                  <a:lnTo>
                    <a:pt x="32169" y="1129186"/>
                  </a:lnTo>
                  <a:lnTo>
                    <a:pt x="40756" y="1158337"/>
                  </a:lnTo>
                  <a:lnTo>
                    <a:pt x="50332" y="1187179"/>
                  </a:lnTo>
                  <a:lnTo>
                    <a:pt x="60884" y="1215677"/>
                  </a:lnTo>
                  <a:lnTo>
                    <a:pt x="72402" y="1243800"/>
                  </a:lnTo>
                  <a:lnTo>
                    <a:pt x="84870" y="1271514"/>
                  </a:lnTo>
                  <a:lnTo>
                    <a:pt x="98276" y="1298787"/>
                  </a:lnTo>
                  <a:lnTo>
                    <a:pt x="112604" y="1325587"/>
                  </a:lnTo>
                  <a:lnTo>
                    <a:pt x="127836" y="1351884"/>
                  </a:lnTo>
                  <a:lnTo>
                    <a:pt x="143955" y="1377646"/>
                  </a:lnTo>
                  <a:lnTo>
                    <a:pt x="160943" y="1402844"/>
                  </a:lnTo>
                  <a:lnTo>
                    <a:pt x="178779" y="1427449"/>
                  </a:lnTo>
                  <a:lnTo>
                    <a:pt x="197444" y="1451432"/>
                  </a:lnTo>
                  <a:lnTo>
                    <a:pt x="216914" y="1474764"/>
                  </a:lnTo>
                  <a:lnTo>
                    <a:pt x="237169" y="1497420"/>
                  </a:lnTo>
                  <a:lnTo>
                    <a:pt x="258183" y="1519373"/>
                  </a:lnTo>
                  <a:lnTo>
                    <a:pt x="279934" y="1540597"/>
                  </a:lnTo>
                  <a:lnTo>
                    <a:pt x="302394" y="1561068"/>
                  </a:lnTo>
                  <a:lnTo>
                    <a:pt x="325540" y="1580761"/>
                  </a:lnTo>
                  <a:lnTo>
                    <a:pt x="349342" y="1599654"/>
                  </a:lnTo>
                  <a:lnTo>
                    <a:pt x="373775" y="1617726"/>
                  </a:lnTo>
                  <a:lnTo>
                    <a:pt x="398809" y="1634954"/>
                  </a:lnTo>
                  <a:lnTo>
                    <a:pt x="424416" y="1651320"/>
                  </a:lnTo>
                  <a:lnTo>
                    <a:pt x="450565" y="1666803"/>
                  </a:lnTo>
                  <a:lnTo>
                    <a:pt x="477227" y="1681387"/>
                  </a:lnTo>
                  <a:lnTo>
                    <a:pt x="504370" y="1695053"/>
                  </a:lnTo>
                  <a:lnTo>
                    <a:pt x="531963" y="1707787"/>
                  </a:lnTo>
                  <a:lnTo>
                    <a:pt x="559974" y="1719574"/>
                  </a:lnTo>
                  <a:lnTo>
                    <a:pt x="588370" y="1730399"/>
                  </a:lnTo>
                  <a:lnTo>
                    <a:pt x="617119" y="1740250"/>
                  </a:lnTo>
                  <a:lnTo>
                    <a:pt x="646187" y="1749117"/>
                  </a:lnTo>
                  <a:lnTo>
                    <a:pt x="675539" y="1756987"/>
                  </a:lnTo>
                  <a:lnTo>
                    <a:pt x="705143" y="1763853"/>
                  </a:lnTo>
                  <a:lnTo>
                    <a:pt x="734964" y="1769706"/>
                  </a:lnTo>
                  <a:lnTo>
                    <a:pt x="764967" y="1774540"/>
                  </a:lnTo>
                  <a:lnTo>
                    <a:pt x="795117" y="1778349"/>
                  </a:lnTo>
                  <a:lnTo>
                    <a:pt x="825379" y="1781129"/>
                  </a:lnTo>
                  <a:lnTo>
                    <a:pt x="855718" y="1782875"/>
                  </a:lnTo>
                  <a:lnTo>
                    <a:pt x="886100" y="1783587"/>
                  </a:lnTo>
                  <a:lnTo>
                    <a:pt x="916488" y="1783264"/>
                  </a:lnTo>
                  <a:lnTo>
                    <a:pt x="946847" y="1781905"/>
                  </a:lnTo>
                  <a:lnTo>
                    <a:pt x="977142" y="1779512"/>
                  </a:lnTo>
                  <a:lnTo>
                    <a:pt x="1007338" y="1776089"/>
                  </a:lnTo>
                  <a:lnTo>
                    <a:pt x="1037400" y="1771639"/>
                  </a:lnTo>
                  <a:lnTo>
                    <a:pt x="1067293" y="1766167"/>
                  </a:lnTo>
                  <a:lnTo>
                    <a:pt x="1096983" y="1759680"/>
                  </a:lnTo>
                  <a:lnTo>
                    <a:pt x="1126434" y="1752185"/>
                  </a:lnTo>
                  <a:lnTo>
                    <a:pt x="1155612" y="1743691"/>
                  </a:lnTo>
                  <a:lnTo>
                    <a:pt x="1184484" y="1734208"/>
                  </a:lnTo>
                  <a:lnTo>
                    <a:pt x="1213016" y="1723747"/>
                  </a:lnTo>
                  <a:lnTo>
                    <a:pt x="1241176" y="1712319"/>
                  </a:lnTo>
                  <a:lnTo>
                    <a:pt x="1268929" y="1699939"/>
                  </a:lnTo>
                  <a:lnTo>
                    <a:pt x="1296245" y="1686620"/>
                  </a:lnTo>
                  <a:lnTo>
                    <a:pt x="1323091" y="1672378"/>
                  </a:lnTo>
                  <a:lnTo>
                    <a:pt x="1349436" y="1657230"/>
                  </a:lnTo>
                  <a:lnTo>
                    <a:pt x="1375250" y="1641193"/>
                  </a:lnTo>
                  <a:lnTo>
                    <a:pt x="1400502" y="1624286"/>
                  </a:lnTo>
                  <a:lnTo>
                    <a:pt x="1425164" y="1606529"/>
                  </a:lnTo>
                  <a:lnTo>
                    <a:pt x="1449206" y="1587941"/>
                  </a:lnTo>
                  <a:lnTo>
                    <a:pt x="1472601" y="1568545"/>
                  </a:lnTo>
                  <a:lnTo>
                    <a:pt x="1495321" y="1548363"/>
                  </a:lnTo>
                  <a:lnTo>
                    <a:pt x="1517341" y="1527419"/>
                  </a:lnTo>
                  <a:lnTo>
                    <a:pt x="1538634" y="1505736"/>
                  </a:lnTo>
                  <a:lnTo>
                    <a:pt x="1559177" y="1483341"/>
                  </a:lnTo>
                  <a:lnTo>
                    <a:pt x="1578944" y="1460259"/>
                  </a:lnTo>
                  <a:lnTo>
                    <a:pt x="1555249" y="1440657"/>
                  </a:lnTo>
                  <a:lnTo>
                    <a:pt x="1531554" y="1421055"/>
                  </a:lnTo>
                  <a:lnTo>
                    <a:pt x="1507860" y="1401453"/>
                  </a:lnTo>
                  <a:lnTo>
                    <a:pt x="1484165" y="1381851"/>
                  </a:lnTo>
                  <a:lnTo>
                    <a:pt x="1460470" y="1362249"/>
                  </a:lnTo>
                  <a:lnTo>
                    <a:pt x="1436776" y="1342647"/>
                  </a:lnTo>
                  <a:lnTo>
                    <a:pt x="1413081" y="1323045"/>
                  </a:lnTo>
                  <a:lnTo>
                    <a:pt x="1389386" y="1303443"/>
                  </a:lnTo>
                  <a:lnTo>
                    <a:pt x="1365692" y="1283841"/>
                  </a:lnTo>
                  <a:lnTo>
                    <a:pt x="1341997" y="1264240"/>
                  </a:lnTo>
                  <a:lnTo>
                    <a:pt x="1318302" y="1244638"/>
                  </a:lnTo>
                  <a:lnTo>
                    <a:pt x="1294608" y="1225036"/>
                  </a:lnTo>
                  <a:lnTo>
                    <a:pt x="1270913" y="1205434"/>
                  </a:lnTo>
                  <a:lnTo>
                    <a:pt x="1247218" y="1185832"/>
                  </a:lnTo>
                  <a:lnTo>
                    <a:pt x="1223524" y="1166230"/>
                  </a:lnTo>
                  <a:lnTo>
                    <a:pt x="1199829" y="1146628"/>
                  </a:lnTo>
                  <a:lnTo>
                    <a:pt x="1176134" y="1127026"/>
                  </a:lnTo>
                  <a:lnTo>
                    <a:pt x="1152439" y="1107424"/>
                  </a:lnTo>
                  <a:lnTo>
                    <a:pt x="1128745" y="1087822"/>
                  </a:lnTo>
                  <a:lnTo>
                    <a:pt x="1105050" y="1068220"/>
                  </a:lnTo>
                  <a:lnTo>
                    <a:pt x="1081355" y="1048618"/>
                  </a:lnTo>
                  <a:lnTo>
                    <a:pt x="1057661" y="1029016"/>
                  </a:lnTo>
                  <a:lnTo>
                    <a:pt x="1033966" y="1009414"/>
                  </a:lnTo>
                  <a:lnTo>
                    <a:pt x="1010271" y="989812"/>
                  </a:lnTo>
                  <a:lnTo>
                    <a:pt x="986577" y="970210"/>
                  </a:lnTo>
                  <a:lnTo>
                    <a:pt x="962882" y="950608"/>
                  </a:lnTo>
                  <a:lnTo>
                    <a:pt x="939187" y="931006"/>
                  </a:lnTo>
                  <a:lnTo>
                    <a:pt x="915493" y="911404"/>
                  </a:lnTo>
                  <a:close/>
                </a:path>
              </a:pathLst>
            </a:custGeom>
            <a:solidFill>
              <a:srgbClr val="6495E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542846" y="1166123"/>
              <a:ext cx="891788" cy="1460259"/>
            </a:xfrm>
            <a:custGeom>
              <a:avLst/>
              <a:pathLst>
                <a:path w="891788" h="1460259">
                  <a:moveTo>
                    <a:pt x="0" y="891802"/>
                  </a:moveTo>
                  <a:lnTo>
                    <a:pt x="23694" y="911404"/>
                  </a:lnTo>
                  <a:lnTo>
                    <a:pt x="47389" y="931006"/>
                  </a:lnTo>
                  <a:lnTo>
                    <a:pt x="71084" y="950608"/>
                  </a:lnTo>
                  <a:lnTo>
                    <a:pt x="94778" y="970210"/>
                  </a:lnTo>
                  <a:lnTo>
                    <a:pt x="118473" y="989812"/>
                  </a:lnTo>
                  <a:lnTo>
                    <a:pt x="142168" y="1009414"/>
                  </a:lnTo>
                  <a:lnTo>
                    <a:pt x="165862" y="1029016"/>
                  </a:lnTo>
                  <a:lnTo>
                    <a:pt x="189557" y="1048618"/>
                  </a:lnTo>
                  <a:lnTo>
                    <a:pt x="213252" y="1068220"/>
                  </a:lnTo>
                  <a:lnTo>
                    <a:pt x="236946" y="1087822"/>
                  </a:lnTo>
                  <a:lnTo>
                    <a:pt x="260641" y="1107424"/>
                  </a:lnTo>
                  <a:lnTo>
                    <a:pt x="284336" y="1127026"/>
                  </a:lnTo>
                  <a:lnTo>
                    <a:pt x="308030" y="1146628"/>
                  </a:lnTo>
                  <a:lnTo>
                    <a:pt x="331725" y="1166230"/>
                  </a:lnTo>
                  <a:lnTo>
                    <a:pt x="355420" y="1185832"/>
                  </a:lnTo>
                  <a:lnTo>
                    <a:pt x="379115" y="1205434"/>
                  </a:lnTo>
                  <a:lnTo>
                    <a:pt x="402809" y="1225036"/>
                  </a:lnTo>
                  <a:lnTo>
                    <a:pt x="426504" y="1244638"/>
                  </a:lnTo>
                  <a:lnTo>
                    <a:pt x="450199" y="1264240"/>
                  </a:lnTo>
                  <a:lnTo>
                    <a:pt x="473893" y="1283841"/>
                  </a:lnTo>
                  <a:lnTo>
                    <a:pt x="497588" y="1303443"/>
                  </a:lnTo>
                  <a:lnTo>
                    <a:pt x="521283" y="1323045"/>
                  </a:lnTo>
                  <a:lnTo>
                    <a:pt x="544977" y="1342647"/>
                  </a:lnTo>
                  <a:lnTo>
                    <a:pt x="568672" y="1362249"/>
                  </a:lnTo>
                  <a:lnTo>
                    <a:pt x="592367" y="1381851"/>
                  </a:lnTo>
                  <a:lnTo>
                    <a:pt x="616061" y="1401453"/>
                  </a:lnTo>
                  <a:lnTo>
                    <a:pt x="639756" y="1421055"/>
                  </a:lnTo>
                  <a:lnTo>
                    <a:pt x="663451" y="1440657"/>
                  </a:lnTo>
                  <a:lnTo>
                    <a:pt x="687145" y="1460259"/>
                  </a:lnTo>
                  <a:lnTo>
                    <a:pt x="706220" y="1436380"/>
                  </a:lnTo>
                  <a:lnTo>
                    <a:pt x="724466" y="1411861"/>
                  </a:lnTo>
                  <a:lnTo>
                    <a:pt x="741860" y="1386732"/>
                  </a:lnTo>
                  <a:lnTo>
                    <a:pt x="758383" y="1361021"/>
                  </a:lnTo>
                  <a:lnTo>
                    <a:pt x="774016" y="1334760"/>
                  </a:lnTo>
                  <a:lnTo>
                    <a:pt x="788739" y="1307978"/>
                  </a:lnTo>
                  <a:lnTo>
                    <a:pt x="802537" y="1280707"/>
                  </a:lnTo>
                  <a:lnTo>
                    <a:pt x="815391" y="1252980"/>
                  </a:lnTo>
                  <a:lnTo>
                    <a:pt x="827288" y="1224828"/>
                  </a:lnTo>
                  <a:lnTo>
                    <a:pt x="838214" y="1196285"/>
                  </a:lnTo>
                  <a:lnTo>
                    <a:pt x="848154" y="1167385"/>
                  </a:lnTo>
                  <a:lnTo>
                    <a:pt x="857099" y="1138161"/>
                  </a:lnTo>
                  <a:lnTo>
                    <a:pt x="865038" y="1108647"/>
                  </a:lnTo>
                  <a:lnTo>
                    <a:pt x="871960" y="1078879"/>
                  </a:lnTo>
                  <a:lnTo>
                    <a:pt x="877858" y="1048891"/>
                  </a:lnTo>
                  <a:lnTo>
                    <a:pt x="882725" y="1018719"/>
                  </a:lnTo>
                  <a:lnTo>
                    <a:pt x="886556" y="988398"/>
                  </a:lnTo>
                  <a:lnTo>
                    <a:pt x="889345" y="957963"/>
                  </a:lnTo>
                  <a:lnTo>
                    <a:pt x="891090" y="927451"/>
                  </a:lnTo>
                  <a:lnTo>
                    <a:pt x="891788" y="896896"/>
                  </a:lnTo>
                  <a:lnTo>
                    <a:pt x="891439" y="866336"/>
                  </a:lnTo>
                  <a:lnTo>
                    <a:pt x="890043" y="835806"/>
                  </a:lnTo>
                  <a:lnTo>
                    <a:pt x="887601" y="805341"/>
                  </a:lnTo>
                  <a:lnTo>
                    <a:pt x="884117" y="774978"/>
                  </a:lnTo>
                  <a:lnTo>
                    <a:pt x="879595" y="744752"/>
                  </a:lnTo>
                  <a:lnTo>
                    <a:pt x="874040" y="714699"/>
                  </a:lnTo>
                  <a:lnTo>
                    <a:pt x="867458" y="684854"/>
                  </a:lnTo>
                  <a:lnTo>
                    <a:pt x="859858" y="655252"/>
                  </a:lnTo>
                  <a:lnTo>
                    <a:pt x="851247" y="625927"/>
                  </a:lnTo>
                  <a:lnTo>
                    <a:pt x="841637" y="596915"/>
                  </a:lnTo>
                  <a:lnTo>
                    <a:pt x="831039" y="568249"/>
                  </a:lnTo>
                  <a:lnTo>
                    <a:pt x="819464" y="539964"/>
                  </a:lnTo>
                  <a:lnTo>
                    <a:pt x="806927" y="512091"/>
                  </a:lnTo>
                  <a:lnTo>
                    <a:pt x="793442" y="484665"/>
                  </a:lnTo>
                  <a:lnTo>
                    <a:pt x="779026" y="457716"/>
                  </a:lnTo>
                  <a:lnTo>
                    <a:pt x="763694" y="431278"/>
                  </a:lnTo>
                  <a:lnTo>
                    <a:pt x="747466" y="405380"/>
                  </a:lnTo>
                  <a:lnTo>
                    <a:pt x="730359" y="380053"/>
                  </a:lnTo>
                  <a:lnTo>
                    <a:pt x="712395" y="355328"/>
                  </a:lnTo>
                  <a:lnTo>
                    <a:pt x="693595" y="331233"/>
                  </a:lnTo>
                  <a:lnTo>
                    <a:pt x="673979" y="307796"/>
                  </a:lnTo>
                  <a:lnTo>
                    <a:pt x="653572" y="285045"/>
                  </a:lnTo>
                  <a:lnTo>
                    <a:pt x="632398" y="263006"/>
                  </a:lnTo>
                  <a:lnTo>
                    <a:pt x="610481" y="241706"/>
                  </a:lnTo>
                  <a:lnTo>
                    <a:pt x="587846" y="221170"/>
                  </a:lnTo>
                  <a:lnTo>
                    <a:pt x="564522" y="201421"/>
                  </a:lnTo>
                  <a:lnTo>
                    <a:pt x="540534" y="182483"/>
                  </a:lnTo>
                  <a:lnTo>
                    <a:pt x="515912" y="164378"/>
                  </a:lnTo>
                  <a:lnTo>
                    <a:pt x="490684" y="147127"/>
                  </a:lnTo>
                  <a:lnTo>
                    <a:pt x="464879" y="130751"/>
                  </a:lnTo>
                  <a:lnTo>
                    <a:pt x="438528" y="115269"/>
                  </a:lnTo>
                  <a:lnTo>
                    <a:pt x="411663" y="100698"/>
                  </a:lnTo>
                  <a:lnTo>
                    <a:pt x="384314" y="87057"/>
                  </a:lnTo>
                  <a:lnTo>
                    <a:pt x="356513" y="74361"/>
                  </a:lnTo>
                  <a:lnTo>
                    <a:pt x="328294" y="62625"/>
                  </a:lnTo>
                  <a:lnTo>
                    <a:pt x="299689" y="51863"/>
                  </a:lnTo>
                  <a:lnTo>
                    <a:pt x="270733" y="42087"/>
                  </a:lnTo>
                  <a:lnTo>
                    <a:pt x="241458" y="33309"/>
                  </a:lnTo>
                  <a:lnTo>
                    <a:pt x="211900" y="25540"/>
                  </a:lnTo>
                  <a:lnTo>
                    <a:pt x="182093" y="18788"/>
                  </a:lnTo>
                  <a:lnTo>
                    <a:pt x="152072" y="13061"/>
                  </a:lnTo>
                  <a:lnTo>
                    <a:pt x="121872" y="8366"/>
                  </a:lnTo>
                  <a:lnTo>
                    <a:pt x="91529" y="4709"/>
                  </a:lnTo>
                  <a:lnTo>
                    <a:pt x="61079" y="2094"/>
                  </a:lnTo>
                  <a:lnTo>
                    <a:pt x="30557" y="523"/>
                  </a:lnTo>
                  <a:lnTo>
                    <a:pt x="0" y="0"/>
                  </a:lnTo>
                  <a:lnTo>
                    <a:pt x="0" y="30751"/>
                  </a:lnTo>
                  <a:lnTo>
                    <a:pt x="0" y="61503"/>
                  </a:lnTo>
                  <a:lnTo>
                    <a:pt x="0" y="92255"/>
                  </a:lnTo>
                  <a:lnTo>
                    <a:pt x="0" y="123007"/>
                  </a:lnTo>
                  <a:lnTo>
                    <a:pt x="0" y="153759"/>
                  </a:lnTo>
                  <a:lnTo>
                    <a:pt x="0" y="184510"/>
                  </a:lnTo>
                  <a:lnTo>
                    <a:pt x="0" y="215262"/>
                  </a:lnTo>
                  <a:lnTo>
                    <a:pt x="0" y="246014"/>
                  </a:lnTo>
                  <a:lnTo>
                    <a:pt x="0" y="276766"/>
                  </a:lnTo>
                  <a:lnTo>
                    <a:pt x="0" y="307518"/>
                  </a:lnTo>
                  <a:lnTo>
                    <a:pt x="0" y="338270"/>
                  </a:lnTo>
                  <a:lnTo>
                    <a:pt x="0" y="369021"/>
                  </a:lnTo>
                  <a:lnTo>
                    <a:pt x="0" y="399773"/>
                  </a:lnTo>
                  <a:lnTo>
                    <a:pt x="0" y="430525"/>
                  </a:lnTo>
                  <a:lnTo>
                    <a:pt x="0" y="461277"/>
                  </a:lnTo>
                  <a:lnTo>
                    <a:pt x="0" y="492029"/>
                  </a:lnTo>
                  <a:lnTo>
                    <a:pt x="0" y="522781"/>
                  </a:lnTo>
                  <a:lnTo>
                    <a:pt x="0" y="553532"/>
                  </a:lnTo>
                  <a:lnTo>
                    <a:pt x="0" y="584284"/>
                  </a:lnTo>
                  <a:lnTo>
                    <a:pt x="0" y="615036"/>
                  </a:lnTo>
                  <a:lnTo>
                    <a:pt x="0" y="645788"/>
                  </a:lnTo>
                  <a:lnTo>
                    <a:pt x="0" y="676540"/>
                  </a:lnTo>
                  <a:lnTo>
                    <a:pt x="0" y="707291"/>
                  </a:lnTo>
                  <a:lnTo>
                    <a:pt x="0" y="738043"/>
                  </a:lnTo>
                  <a:lnTo>
                    <a:pt x="0" y="768795"/>
                  </a:lnTo>
                  <a:lnTo>
                    <a:pt x="0" y="799547"/>
                  </a:lnTo>
                  <a:lnTo>
                    <a:pt x="0" y="830299"/>
                  </a:lnTo>
                  <a:lnTo>
                    <a:pt x="0" y="861051"/>
                  </a:lnTo>
                  <a:close/>
                </a:path>
              </a:pathLst>
            </a:custGeom>
            <a:solidFill>
              <a:srgbClr val="CA472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1854935" y="2166384"/>
              <a:ext cx="56889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 (64%)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661863" y="1786673"/>
              <a:ext cx="56889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 (36%)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240735" y="3151800"/>
              <a:ext cx="4604221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L-lysine biosynthesis pathway III in Bacteroides MAGs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914400" y="1989949"/>
              <a:ext cx="513692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MAGs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1243469" y="3418044"/>
              <a:ext cx="721357" cy="164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Pathway</a:t>
              </a:r>
            </a:p>
          </p:txBody>
        </p:sp>
        <p:sp>
          <p:nvSpPr>
            <p:cNvPr id="12" name="rc12"/>
            <p:cNvSpPr/>
            <p:nvPr/>
          </p:nvSpPr>
          <p:spPr>
            <a:xfrm>
              <a:off x="2062394" y="3418371"/>
              <a:ext cx="201455" cy="201455"/>
            </a:xfrm>
            <a:prstGeom prst="rect">
              <a:avLst/>
            </a:prstGeom>
            <a:solidFill>
              <a:srgbClr val="6495E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890960" y="3418371"/>
              <a:ext cx="201456" cy="201455"/>
            </a:xfrm>
            <a:prstGeom prst="rect">
              <a:avLst/>
            </a:prstGeom>
            <a:solidFill>
              <a:srgbClr val="CA472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2361418" y="3462767"/>
              <a:ext cx="43197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Partial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189984" y="3432406"/>
              <a:ext cx="652239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Complete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2024-06-19T14:38:11Z</dcterms:modified>
  <cp:category/>
</cp:coreProperties>
</file>