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4114800"/>
            <a:chOff x="914400" y="914400"/>
            <a:chExt cx="5486400" cy="4114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689006" y="983989"/>
              <a:ext cx="3652717" cy="35817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346260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28702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143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3585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89006" y="4219121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89006" y="3641419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89006" y="3063717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89006" y="2486014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9006" y="1908312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89006" y="1330610"/>
              <a:ext cx="3652717" cy="0"/>
            </a:xfrm>
            <a:custGeom>
              <a:avLst/>
              <a:pathLst>
                <a:path w="3652717" h="0">
                  <a:moveTo>
                    <a:pt x="0" y="0"/>
                  </a:moveTo>
                  <a:lnTo>
                    <a:pt x="3652717" y="0"/>
                  </a:lnTo>
                  <a:lnTo>
                    <a:pt x="365271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55039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37481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19922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02364" y="983989"/>
              <a:ext cx="0" cy="3581753"/>
            </a:xfrm>
            <a:custGeom>
              <a:avLst/>
              <a:pathLst>
                <a:path w="0" h="3581753">
                  <a:moveTo>
                    <a:pt x="0" y="35817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89404" y="3959155"/>
              <a:ext cx="353678" cy="519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53953" y="3381453"/>
              <a:ext cx="451923" cy="519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24855" y="2803751"/>
              <a:ext cx="550167" cy="519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48016" y="2226048"/>
              <a:ext cx="255434" cy="519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94337" y="2226048"/>
              <a:ext cx="353678" cy="51993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55039" y="1648346"/>
              <a:ext cx="3320652" cy="51993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855039" y="1070644"/>
              <a:ext cx="510869" cy="51993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603785" y="3381453"/>
              <a:ext cx="550167" cy="5199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1879" y="2803751"/>
              <a:ext cx="392976" cy="5199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855039" y="2226048"/>
              <a:ext cx="39297" cy="5199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55039" y="3959155"/>
              <a:ext cx="1434364" cy="5199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55039" y="3381453"/>
              <a:ext cx="1748746" cy="5199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855039" y="2803751"/>
              <a:ext cx="176839" cy="5199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365761" y="415172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79431" y="35739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99456" y="29963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275250" y="241852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70693" y="24186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64641" y="1840912"/>
              <a:ext cx="301448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09991" y="12632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78386" y="35740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27884" y="29963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824447" y="242082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71739" y="415163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28929" y="357401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893217" y="299631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1689006" y="983989"/>
              <a:ext cx="3652717" cy="358175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262581" y="4166059"/>
              <a:ext cx="363795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262581" y="3588357"/>
              <a:ext cx="363795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262581" y="3010654"/>
              <a:ext cx="363795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62581" y="2432952"/>
              <a:ext cx="363795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62581" y="1855250"/>
              <a:ext cx="363795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83474" y="1277548"/>
              <a:ext cx="442902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654212" y="4219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4212" y="3641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54212" y="3063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654212" y="2486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54212" y="1908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654212" y="1330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855039" y="45657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37481" y="45657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819922" y="45657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2364" y="45657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815486" y="4626220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58374" y="4626220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01262" y="4626220"/>
              <a:ext cx="237321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683703" y="4626220"/>
              <a:ext cx="237321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78140" y="4790579"/>
              <a:ext cx="47445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597873" y="2691435"/>
              <a:ext cx="859916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5480903" y="2139735"/>
              <a:ext cx="850307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5550492" y="2223692"/>
              <a:ext cx="533660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5550492" y="246258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559492" y="247158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550492" y="268203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59492" y="2691039"/>
              <a:ext cx="201456" cy="2014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550492" y="29014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559492" y="291049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50492" y="312095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559492" y="3129951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858515" y="2517929"/>
              <a:ext cx="300315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858515" y="2737385"/>
              <a:ext cx="363726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SG90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858515" y="2956841"/>
              <a:ext cx="403105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SPMP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858515" y="3179353"/>
              <a:ext cx="2687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T2D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2024-06-19T17:15:57Z</dcterms:modified>
  <cp:category/>
</cp:coreProperties>
</file>