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3657600"/>
            <a:chOff x="914400" y="914400"/>
            <a:chExt cx="82296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30705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54177" y="1209900"/>
              <a:ext cx="2921339" cy="2862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30597" y="186349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68305" y="19534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81652" y="262856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936797" y="176449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41397" y="18784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67096" y="20136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6838" y="280249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5538" y="217057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00779" y="280458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38347" y="181360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615198" y="239168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52640" y="22023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56902" y="221730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337266" y="23066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92945" y="20651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13584" y="19529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59558" y="295036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05840" y="21052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65984" y="203495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66631" y="23171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42321" y="208901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46569" y="274979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34440" y="23506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24800" y="204247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89705" y="28412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57151" y="261495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75676" y="216270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89818" y="21175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78061" y="36044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1398" y="30495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94411" y="29557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53947" y="31211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78524" y="331278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25464" y="25048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876013" y="33529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36327" y="32970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73439" y="31888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69133" y="32201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06515" y="340583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96562" y="34418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22745" y="286735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85189" y="27501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72268" y="26252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57631" y="29609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18904" y="25812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64231" y="32757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5997" y="3041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90415" y="29946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16625" y="27612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98075" y="244242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37689" y="334428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89080" y="31903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62360" y="28883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43837" y="28469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99550" y="312323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34642" y="33686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59286" y="337089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61735" y="285279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00044" y="33053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64604" y="29344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72355" y="23226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23727" y="29579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39067" y="285130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44205" y="334640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26537" y="31966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236692" y="27472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64028" y="321852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281649" y="30191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733945" y="29518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59975" y="33435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28263" y="31460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21021" y="346518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24909" y="33037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30324" y="25633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69007" y="27349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82757" y="30082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34848" y="30568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27185" y="32675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73445" y="32938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06161" y="31837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54734" y="29537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18987" y="25716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36498" y="30791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44357" y="33166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19108" y="33773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61035" y="32351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30039" y="330450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08707" y="33739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13557" y="3070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98334" y="316505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681783" y="305223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33828" y="32794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03451" y="34347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23039" y="31798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603338" y="32413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01768" y="34725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2097" y="24253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44043" y="28788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22503" y="29556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93119" y="35174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83887" y="34872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419197" y="32655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72999" y="34794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429352" y="32961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22396" y="364734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350478" y="341599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24515" y="238078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11152" y="34990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69556" y="34742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113557" y="28073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00427" y="31917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62510" y="32481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25057" y="289487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23278" y="31058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854678" y="32943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93268" y="32655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75077" y="325637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54197" y="1340005"/>
              <a:ext cx="869327" cy="1859418"/>
            </a:xfrm>
            <a:custGeom>
              <a:avLst/>
              <a:pathLst>
                <a:path w="869327" h="1859418">
                  <a:moveTo>
                    <a:pt x="869327" y="1521613"/>
                  </a:moveTo>
                  <a:lnTo>
                    <a:pt x="866029" y="1428974"/>
                  </a:lnTo>
                  <a:lnTo>
                    <a:pt x="856186" y="1328762"/>
                  </a:lnTo>
                  <a:lnTo>
                    <a:pt x="839947" y="1222495"/>
                  </a:lnTo>
                  <a:lnTo>
                    <a:pt x="817558" y="1111784"/>
                  </a:lnTo>
                  <a:lnTo>
                    <a:pt x="789359" y="998308"/>
                  </a:lnTo>
                  <a:lnTo>
                    <a:pt x="755776" y="883786"/>
                  </a:lnTo>
                  <a:lnTo>
                    <a:pt x="717319" y="769955"/>
                  </a:lnTo>
                  <a:lnTo>
                    <a:pt x="674572" y="658540"/>
                  </a:lnTo>
                  <a:lnTo>
                    <a:pt x="628181" y="551230"/>
                  </a:lnTo>
                  <a:lnTo>
                    <a:pt x="578850" y="449652"/>
                  </a:lnTo>
                  <a:lnTo>
                    <a:pt x="527328" y="355346"/>
                  </a:lnTo>
                  <a:lnTo>
                    <a:pt x="474394" y="269741"/>
                  </a:lnTo>
                  <a:lnTo>
                    <a:pt x="420852" y="194135"/>
                  </a:lnTo>
                  <a:lnTo>
                    <a:pt x="367514" y="129674"/>
                  </a:lnTo>
                  <a:lnTo>
                    <a:pt x="315186" y="77336"/>
                  </a:lnTo>
                  <a:lnTo>
                    <a:pt x="264664" y="37913"/>
                  </a:lnTo>
                  <a:lnTo>
                    <a:pt x="216713" y="12003"/>
                  </a:lnTo>
                  <a:lnTo>
                    <a:pt x="172059" y="0"/>
                  </a:lnTo>
                  <a:lnTo>
                    <a:pt x="131379" y="2084"/>
                  </a:lnTo>
                  <a:lnTo>
                    <a:pt x="95291" y="18224"/>
                  </a:lnTo>
                  <a:lnTo>
                    <a:pt x="64341" y="48177"/>
                  </a:lnTo>
                  <a:lnTo>
                    <a:pt x="38999" y="91487"/>
                  </a:lnTo>
                  <a:lnTo>
                    <a:pt x="19648" y="147498"/>
                  </a:lnTo>
                  <a:lnTo>
                    <a:pt x="6582" y="215361"/>
                  </a:lnTo>
                  <a:lnTo>
                    <a:pt x="0" y="294048"/>
                  </a:lnTo>
                  <a:lnTo>
                    <a:pt x="0" y="382365"/>
                  </a:lnTo>
                  <a:lnTo>
                    <a:pt x="6582" y="478973"/>
                  </a:lnTo>
                  <a:lnTo>
                    <a:pt x="19648" y="582409"/>
                  </a:lnTo>
                  <a:lnTo>
                    <a:pt x="38999" y="691104"/>
                  </a:lnTo>
                  <a:lnTo>
                    <a:pt x="64341" y="803411"/>
                  </a:lnTo>
                  <a:lnTo>
                    <a:pt x="95291" y="917627"/>
                  </a:lnTo>
                  <a:lnTo>
                    <a:pt x="131379" y="1032020"/>
                  </a:lnTo>
                  <a:lnTo>
                    <a:pt x="172059" y="1144857"/>
                  </a:lnTo>
                  <a:lnTo>
                    <a:pt x="216713" y="1254427"/>
                  </a:lnTo>
                  <a:lnTo>
                    <a:pt x="264664" y="1359070"/>
                  </a:lnTo>
                  <a:lnTo>
                    <a:pt x="315186" y="1457198"/>
                  </a:lnTo>
                  <a:lnTo>
                    <a:pt x="367514" y="1547324"/>
                  </a:lnTo>
                  <a:lnTo>
                    <a:pt x="420852" y="1628083"/>
                  </a:lnTo>
                  <a:lnTo>
                    <a:pt x="474394" y="1698249"/>
                  </a:lnTo>
                  <a:lnTo>
                    <a:pt x="527328" y="1756760"/>
                  </a:lnTo>
                  <a:lnTo>
                    <a:pt x="578850" y="1802728"/>
                  </a:lnTo>
                  <a:lnTo>
                    <a:pt x="628181" y="1835456"/>
                  </a:lnTo>
                  <a:lnTo>
                    <a:pt x="674572" y="1854449"/>
                  </a:lnTo>
                  <a:lnTo>
                    <a:pt x="717319" y="1859418"/>
                  </a:lnTo>
                  <a:lnTo>
                    <a:pt x="755776" y="1850288"/>
                  </a:lnTo>
                  <a:lnTo>
                    <a:pt x="789359" y="1827198"/>
                  </a:lnTo>
                  <a:lnTo>
                    <a:pt x="817558" y="1790497"/>
                  </a:lnTo>
                  <a:lnTo>
                    <a:pt x="839947" y="1740742"/>
                  </a:lnTo>
                  <a:lnTo>
                    <a:pt x="856186" y="1678687"/>
                  </a:lnTo>
                  <a:lnTo>
                    <a:pt x="866029" y="1605273"/>
                  </a:lnTo>
                  <a:lnTo>
                    <a:pt x="869327" y="1521613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115373" y="2423246"/>
              <a:ext cx="2227355" cy="1518857"/>
            </a:xfrm>
            <a:custGeom>
              <a:avLst/>
              <a:pathLst>
                <a:path w="2227355" h="1518857">
                  <a:moveTo>
                    <a:pt x="2227355" y="962952"/>
                  </a:moveTo>
                  <a:lnTo>
                    <a:pt x="2218905" y="871409"/>
                  </a:lnTo>
                  <a:lnTo>
                    <a:pt x="2193686" y="778178"/>
                  </a:lnTo>
                  <a:lnTo>
                    <a:pt x="2152079" y="684671"/>
                  </a:lnTo>
                  <a:lnTo>
                    <a:pt x="2094715" y="592306"/>
                  </a:lnTo>
                  <a:lnTo>
                    <a:pt x="2022463" y="502482"/>
                  </a:lnTo>
                  <a:lnTo>
                    <a:pt x="1936419" y="416563"/>
                  </a:lnTo>
                  <a:lnTo>
                    <a:pt x="1837887" y="335849"/>
                  </a:lnTo>
                  <a:lnTo>
                    <a:pt x="1728360" y="261564"/>
                  </a:lnTo>
                  <a:lnTo>
                    <a:pt x="1609500" y="194835"/>
                  </a:lnTo>
                  <a:lnTo>
                    <a:pt x="1483107" y="136674"/>
                  </a:lnTo>
                  <a:lnTo>
                    <a:pt x="1351098" y="87961"/>
                  </a:lnTo>
                  <a:lnTo>
                    <a:pt x="1215475" y="49435"/>
                  </a:lnTo>
                  <a:lnTo>
                    <a:pt x="1078292" y="21681"/>
                  </a:lnTo>
                  <a:lnTo>
                    <a:pt x="941629" y="5119"/>
                  </a:lnTo>
                  <a:lnTo>
                    <a:pt x="807558" y="0"/>
                  </a:lnTo>
                  <a:lnTo>
                    <a:pt x="678112" y="6401"/>
                  </a:lnTo>
                  <a:lnTo>
                    <a:pt x="555253" y="24226"/>
                  </a:lnTo>
                  <a:lnTo>
                    <a:pt x="440842" y="53204"/>
                  </a:lnTo>
                  <a:lnTo>
                    <a:pt x="336615" y="92897"/>
                  </a:lnTo>
                  <a:lnTo>
                    <a:pt x="244152" y="142702"/>
                  </a:lnTo>
                  <a:lnTo>
                    <a:pt x="164853" y="201864"/>
                  </a:lnTo>
                  <a:lnTo>
                    <a:pt x="99922" y="269487"/>
                  </a:lnTo>
                  <a:lnTo>
                    <a:pt x="50342" y="344546"/>
                  </a:lnTo>
                  <a:lnTo>
                    <a:pt x="16866" y="425902"/>
                  </a:lnTo>
                  <a:lnTo>
                    <a:pt x="0" y="512322"/>
                  </a:lnTo>
                  <a:lnTo>
                    <a:pt x="0" y="602497"/>
                  </a:lnTo>
                  <a:lnTo>
                    <a:pt x="16866" y="695060"/>
                  </a:lnTo>
                  <a:lnTo>
                    <a:pt x="50342" y="788606"/>
                  </a:lnTo>
                  <a:lnTo>
                    <a:pt x="99922" y="881719"/>
                  </a:lnTo>
                  <a:lnTo>
                    <a:pt x="164853" y="972986"/>
                  </a:lnTo>
                  <a:lnTo>
                    <a:pt x="244152" y="1061025"/>
                  </a:lnTo>
                  <a:lnTo>
                    <a:pt x="336615" y="1144500"/>
                  </a:lnTo>
                  <a:lnTo>
                    <a:pt x="440842" y="1222147"/>
                  </a:lnTo>
                  <a:lnTo>
                    <a:pt x="555253" y="1292787"/>
                  </a:lnTo>
                  <a:lnTo>
                    <a:pt x="678112" y="1355351"/>
                  </a:lnTo>
                  <a:lnTo>
                    <a:pt x="807558" y="1408890"/>
                  </a:lnTo>
                  <a:lnTo>
                    <a:pt x="941629" y="1452592"/>
                  </a:lnTo>
                  <a:lnTo>
                    <a:pt x="1078292" y="1485795"/>
                  </a:lnTo>
                  <a:lnTo>
                    <a:pt x="1215475" y="1507995"/>
                  </a:lnTo>
                  <a:lnTo>
                    <a:pt x="1351098" y="1518857"/>
                  </a:lnTo>
                  <a:lnTo>
                    <a:pt x="1483107" y="1518214"/>
                  </a:lnTo>
                  <a:lnTo>
                    <a:pt x="1609500" y="1506078"/>
                  </a:lnTo>
                  <a:lnTo>
                    <a:pt x="1728360" y="1482632"/>
                  </a:lnTo>
                  <a:lnTo>
                    <a:pt x="1837887" y="1448231"/>
                  </a:lnTo>
                  <a:lnTo>
                    <a:pt x="1936419" y="1403398"/>
                  </a:lnTo>
                  <a:lnTo>
                    <a:pt x="2022463" y="1348810"/>
                  </a:lnTo>
                  <a:lnTo>
                    <a:pt x="2094715" y="1285297"/>
                  </a:lnTo>
                  <a:lnTo>
                    <a:pt x="2152079" y="1213821"/>
                  </a:lnTo>
                  <a:lnTo>
                    <a:pt x="2193686" y="1135465"/>
                  </a:lnTo>
                  <a:lnTo>
                    <a:pt x="2218905" y="1051417"/>
                  </a:lnTo>
                  <a:lnTo>
                    <a:pt x="2227355" y="962952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2476313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870957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987262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74286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202639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1554177" y="1209900"/>
              <a:ext cx="2921339" cy="28623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185172" y="3487025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244381" y="295527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44381" y="242352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44381" y="1891781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44381" y="136003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519383" y="355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19383" y="302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19383" y="2489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19383" y="195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19383" y="1426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600014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341541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083068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24596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1446826" y="41321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188353" y="4132060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959485" y="4132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1013" y="413206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387425" y="42964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449851" y="25576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554177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41-60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4545105" y="914400"/>
              <a:ext cx="3630705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184883" y="1209900"/>
              <a:ext cx="2921339" cy="2862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532170" y="310451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759927" y="24316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23723" y="26381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085500" y="293766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010317" y="276450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666337" y="300504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64152" y="28212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24447" y="319989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76679" y="372867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910059" y="273591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372722" y="273596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88738" y="29756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9767" y="26574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90515" y="237043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440609" y="285157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89912" y="264365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22820" y="26086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855370" y="24210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969860" y="330079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38618" y="33092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25261" y="257875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55731" y="307607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26751" y="275513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893490" y="296737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39807" y="375093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87854" y="300025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757768" y="24966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57633" y="207134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26852" y="220428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47268" y="27918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80111" y="23448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99226" y="24162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77196" y="31844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165351" y="23925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272725" y="28250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12734" y="20188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84095" y="19375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890680" y="22082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05949" y="16956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8063" y="22967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187350" y="22010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620164" y="29032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739270" y="32377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10715" y="22385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157314" y="24993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721277" y="22944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99141" y="20023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433675" y="30872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08191" y="37277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821286" y="28257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37726" y="25056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732119" y="21902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48885" y="29612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522236" y="25807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787565" y="197207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218356" y="37874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822002" y="30830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719391" y="29727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519330" y="27909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617696" y="23630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914416" y="28531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407189" y="3050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719323" y="2554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988441" y="32142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02199" y="304830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473871" y="29553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490882" y="355478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505463" y="24067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558935" y="33104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259609" y="25394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630649" y="348770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40998" y="26568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969632" y="33596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193277" y="23531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021716" y="25506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662324" y="24337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858472" y="216710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881195" y="26053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90670" y="25570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99279" y="29864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626973" y="28711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083991" y="26306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019560" y="17345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23653" y="16634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06407" y="25226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880412" y="31017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342647" y="26579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803887" y="33653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96111" y="3424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72519" y="18862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090252" y="23088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767283" y="18692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827256" y="21716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878542" y="192547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712408" y="30465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00750" y="23073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038521" y="28803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892144" y="28148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964832" y="18823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11316" y="21698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874442" y="2796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85818" y="200820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752247" y="29185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34957" y="25866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75742" y="22499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60914" y="21995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121252" y="28604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686607" y="30331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04850" y="17493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850143" y="23624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42539" y="2788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42544" y="27624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86631" y="32224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789560" y="22932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794327" y="37652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763548" y="18959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873906" y="32020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515498" y="1916956"/>
              <a:ext cx="2279140" cy="1944416"/>
            </a:xfrm>
            <a:custGeom>
              <a:avLst/>
              <a:pathLst>
                <a:path w="2279140" h="1944416">
                  <a:moveTo>
                    <a:pt x="2279140" y="756526"/>
                  </a:moveTo>
                  <a:lnTo>
                    <a:pt x="2270494" y="641601"/>
                  </a:lnTo>
                  <a:lnTo>
                    <a:pt x="2244689" y="531696"/>
                  </a:lnTo>
                  <a:lnTo>
                    <a:pt x="2202114" y="428480"/>
                  </a:lnTo>
                  <a:lnTo>
                    <a:pt x="2143416" y="333516"/>
                  </a:lnTo>
                  <a:lnTo>
                    <a:pt x="2069485" y="248244"/>
                  </a:lnTo>
                  <a:lnTo>
                    <a:pt x="1981440" y="173957"/>
                  </a:lnTo>
                  <a:lnTo>
                    <a:pt x="1880617" y="111781"/>
                  </a:lnTo>
                  <a:lnTo>
                    <a:pt x="1768544" y="62657"/>
                  </a:lnTo>
                  <a:lnTo>
                    <a:pt x="1646920" y="27332"/>
                  </a:lnTo>
                  <a:lnTo>
                    <a:pt x="1517589" y="6340"/>
                  </a:lnTo>
                  <a:lnTo>
                    <a:pt x="1382511" y="0"/>
                  </a:lnTo>
                  <a:lnTo>
                    <a:pt x="1243734" y="8407"/>
                  </a:lnTo>
                  <a:lnTo>
                    <a:pt x="1103362" y="31435"/>
                  </a:lnTo>
                  <a:lnTo>
                    <a:pt x="963522" y="68733"/>
                  </a:lnTo>
                  <a:lnTo>
                    <a:pt x="826334" y="119738"/>
                  </a:lnTo>
                  <a:lnTo>
                    <a:pt x="693878" y="183676"/>
                  </a:lnTo>
                  <a:lnTo>
                    <a:pt x="568162" y="259576"/>
                  </a:lnTo>
                  <a:lnTo>
                    <a:pt x="451092" y="346290"/>
                  </a:lnTo>
                  <a:lnTo>
                    <a:pt x="344441" y="442502"/>
                  </a:lnTo>
                  <a:lnTo>
                    <a:pt x="249828" y="546754"/>
                  </a:lnTo>
                  <a:lnTo>
                    <a:pt x="168686" y="657465"/>
                  </a:lnTo>
                  <a:lnTo>
                    <a:pt x="102245" y="772957"/>
                  </a:lnTo>
                  <a:lnTo>
                    <a:pt x="51513" y="891480"/>
                  </a:lnTo>
                  <a:lnTo>
                    <a:pt x="17258" y="1011237"/>
                  </a:lnTo>
                  <a:lnTo>
                    <a:pt x="0" y="1130412"/>
                  </a:lnTo>
                  <a:lnTo>
                    <a:pt x="0" y="1247199"/>
                  </a:lnTo>
                  <a:lnTo>
                    <a:pt x="17258" y="1359828"/>
                  </a:lnTo>
                  <a:lnTo>
                    <a:pt x="51513" y="1466591"/>
                  </a:lnTo>
                  <a:lnTo>
                    <a:pt x="102245" y="1565869"/>
                  </a:lnTo>
                  <a:lnTo>
                    <a:pt x="168686" y="1656158"/>
                  </a:lnTo>
                  <a:lnTo>
                    <a:pt x="249828" y="1736089"/>
                  </a:lnTo>
                  <a:lnTo>
                    <a:pt x="344441" y="1804451"/>
                  </a:lnTo>
                  <a:lnTo>
                    <a:pt x="451092" y="1860207"/>
                  </a:lnTo>
                  <a:lnTo>
                    <a:pt x="568162" y="1902511"/>
                  </a:lnTo>
                  <a:lnTo>
                    <a:pt x="693878" y="1930723"/>
                  </a:lnTo>
                  <a:lnTo>
                    <a:pt x="826334" y="1944416"/>
                  </a:lnTo>
                  <a:lnTo>
                    <a:pt x="963522" y="1943380"/>
                  </a:lnTo>
                  <a:lnTo>
                    <a:pt x="1103362" y="1927633"/>
                  </a:lnTo>
                  <a:lnTo>
                    <a:pt x="1243734" y="1897412"/>
                  </a:lnTo>
                  <a:lnTo>
                    <a:pt x="1382511" y="1853176"/>
                  </a:lnTo>
                  <a:lnTo>
                    <a:pt x="1517589" y="1795596"/>
                  </a:lnTo>
                  <a:lnTo>
                    <a:pt x="1646920" y="1725544"/>
                  </a:lnTo>
                  <a:lnTo>
                    <a:pt x="1768544" y="1644083"/>
                  </a:lnTo>
                  <a:lnTo>
                    <a:pt x="1880617" y="1552446"/>
                  </a:lnTo>
                  <a:lnTo>
                    <a:pt x="1981440" y="1452024"/>
                  </a:lnTo>
                  <a:lnTo>
                    <a:pt x="2069485" y="1344338"/>
                  </a:lnTo>
                  <a:lnTo>
                    <a:pt x="2143416" y="1231021"/>
                  </a:lnTo>
                  <a:lnTo>
                    <a:pt x="2202114" y="1113791"/>
                  </a:lnTo>
                  <a:lnTo>
                    <a:pt x="2244689" y="994425"/>
                  </a:lnTo>
                  <a:lnTo>
                    <a:pt x="2270494" y="874732"/>
                  </a:lnTo>
                  <a:lnTo>
                    <a:pt x="2279140" y="756526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17671" y="1340005"/>
              <a:ext cx="2655762" cy="2602098"/>
            </a:xfrm>
            <a:custGeom>
              <a:avLst/>
              <a:pathLst>
                <a:path w="2655762" h="2602098">
                  <a:moveTo>
                    <a:pt x="2655762" y="1249274"/>
                  </a:moveTo>
                  <a:lnTo>
                    <a:pt x="2645688" y="1089782"/>
                  </a:lnTo>
                  <a:lnTo>
                    <a:pt x="2615618" y="933479"/>
                  </a:lnTo>
                  <a:lnTo>
                    <a:pt x="2566008" y="782733"/>
                  </a:lnTo>
                  <a:lnTo>
                    <a:pt x="2497611" y="639832"/>
                  </a:lnTo>
                  <a:lnTo>
                    <a:pt x="2411462" y="506940"/>
                  </a:lnTo>
                  <a:lnTo>
                    <a:pt x="2308868" y="386072"/>
                  </a:lnTo>
                  <a:lnTo>
                    <a:pt x="2191385" y="279060"/>
                  </a:lnTo>
                  <a:lnTo>
                    <a:pt x="2060792" y="187528"/>
                  </a:lnTo>
                  <a:lnTo>
                    <a:pt x="1919070" y="112861"/>
                  </a:lnTo>
                  <a:lnTo>
                    <a:pt x="1768367" y="56192"/>
                  </a:lnTo>
                  <a:lnTo>
                    <a:pt x="1610968" y="18381"/>
                  </a:lnTo>
                  <a:lnTo>
                    <a:pt x="1449258" y="0"/>
                  </a:lnTo>
                  <a:lnTo>
                    <a:pt x="1285689" y="1327"/>
                  </a:lnTo>
                  <a:lnTo>
                    <a:pt x="1122741" y="22344"/>
                  </a:lnTo>
                  <a:lnTo>
                    <a:pt x="962884" y="62730"/>
                  </a:lnTo>
                  <a:lnTo>
                    <a:pt x="808540" y="121875"/>
                  </a:lnTo>
                  <a:lnTo>
                    <a:pt x="662050" y="198881"/>
                  </a:lnTo>
                  <a:lnTo>
                    <a:pt x="525634" y="292581"/>
                  </a:lnTo>
                  <a:lnTo>
                    <a:pt x="401360" y="401554"/>
                  </a:lnTo>
                  <a:lnTo>
                    <a:pt x="291112" y="524150"/>
                  </a:lnTo>
                  <a:lnTo>
                    <a:pt x="196561" y="658508"/>
                  </a:lnTo>
                  <a:lnTo>
                    <a:pt x="119141" y="802594"/>
                  </a:lnTo>
                  <a:lnTo>
                    <a:pt x="60025" y="954221"/>
                  </a:lnTo>
                  <a:lnTo>
                    <a:pt x="20110" y="1111093"/>
                  </a:lnTo>
                  <a:lnTo>
                    <a:pt x="0" y="1270830"/>
                  </a:lnTo>
                  <a:lnTo>
                    <a:pt x="0" y="1431012"/>
                  </a:lnTo>
                  <a:lnTo>
                    <a:pt x="20110" y="1589210"/>
                  </a:lnTo>
                  <a:lnTo>
                    <a:pt x="60025" y="1743026"/>
                  </a:lnTo>
                  <a:lnTo>
                    <a:pt x="119141" y="1890128"/>
                  </a:lnTo>
                  <a:lnTo>
                    <a:pt x="196561" y="2028287"/>
                  </a:lnTo>
                  <a:lnTo>
                    <a:pt x="291112" y="2155408"/>
                  </a:lnTo>
                  <a:lnTo>
                    <a:pt x="401360" y="2269565"/>
                  </a:lnTo>
                  <a:lnTo>
                    <a:pt x="525634" y="2369025"/>
                  </a:lnTo>
                  <a:lnTo>
                    <a:pt x="662050" y="2452283"/>
                  </a:lnTo>
                  <a:lnTo>
                    <a:pt x="808540" y="2518075"/>
                  </a:lnTo>
                  <a:lnTo>
                    <a:pt x="962884" y="2565405"/>
                  </a:lnTo>
                  <a:lnTo>
                    <a:pt x="1122741" y="2593555"/>
                  </a:lnTo>
                  <a:lnTo>
                    <a:pt x="1285689" y="2602098"/>
                  </a:lnTo>
                  <a:lnTo>
                    <a:pt x="1449258" y="2590905"/>
                  </a:lnTo>
                  <a:lnTo>
                    <a:pt x="1610968" y="2560145"/>
                  </a:lnTo>
                  <a:lnTo>
                    <a:pt x="1768367" y="2510285"/>
                  </a:lnTo>
                  <a:lnTo>
                    <a:pt x="1919070" y="2442080"/>
                  </a:lnTo>
                  <a:lnTo>
                    <a:pt x="2060792" y="2356565"/>
                  </a:lnTo>
                  <a:lnTo>
                    <a:pt x="2191385" y="2255036"/>
                  </a:lnTo>
                  <a:lnTo>
                    <a:pt x="2308868" y="2139031"/>
                  </a:lnTo>
                  <a:lnTo>
                    <a:pt x="2411462" y="2010310"/>
                  </a:lnTo>
                  <a:lnTo>
                    <a:pt x="2497611" y="1870823"/>
                  </a:lnTo>
                  <a:lnTo>
                    <a:pt x="2566008" y="1722686"/>
                  </a:lnTo>
                  <a:lnTo>
                    <a:pt x="2615618" y="1568143"/>
                  </a:lnTo>
                  <a:lnTo>
                    <a:pt x="2645688" y="1409538"/>
                  </a:lnTo>
                  <a:lnTo>
                    <a:pt x="2655762" y="1249274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6107019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7501663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617968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7704992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7833345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184883" y="1209900"/>
              <a:ext cx="2921339" cy="28623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4815878" y="3890103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815878" y="3249573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875087" y="26090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875087" y="196851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4875087" y="132798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5150089" y="395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150089" y="3315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150089" y="2675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150089" y="203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150089" y="1394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288219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972887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657556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7342224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8026892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5085590" y="41321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770258" y="41321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484530" y="41321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7169198" y="41321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7853867" y="41321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018130" y="42964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4080556" y="25576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184883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41-60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609306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8317428" y="24373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305" name="pt305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8339374" y="27337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339374" y="29532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8606473" y="2680375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8606473" y="2902832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229600" cy="3657600"/>
            <a:chOff x="914400" y="914400"/>
            <a:chExt cx="82296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229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30705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53061" y="1209900"/>
              <a:ext cx="2822455" cy="2862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07313" y="228879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219497" y="245725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433190" y="3214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132474" y="178275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02824" y="19972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250278" y="235543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27453" y="193082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12575" y="252471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029269" y="215748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66537" y="22096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13469" y="248346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129395" y="207434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28913" y="211530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72343" y="182710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21551" y="223726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80204" y="29821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37947" y="217516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38556" y="24450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60890" y="27646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43881" y="28441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05859" y="28189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10019" y="33032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79213" y="29033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447" y="32209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05553" y="33296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81104" y="323394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42380" y="28716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38837" y="32874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05133" y="33715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74879" y="1340005"/>
              <a:ext cx="604770" cy="2100921"/>
            </a:xfrm>
            <a:custGeom>
              <a:avLst/>
              <a:pathLst>
                <a:path w="604770" h="2100921">
                  <a:moveTo>
                    <a:pt x="604770" y="1770565"/>
                  </a:moveTo>
                  <a:lnTo>
                    <a:pt x="602476" y="1670966"/>
                  </a:lnTo>
                  <a:lnTo>
                    <a:pt x="595629" y="1561968"/>
                  </a:lnTo>
                  <a:lnTo>
                    <a:pt x="584332" y="1445223"/>
                  </a:lnTo>
                  <a:lnTo>
                    <a:pt x="568756" y="1322502"/>
                  </a:lnTo>
                  <a:lnTo>
                    <a:pt x="549138" y="1195664"/>
                  </a:lnTo>
                  <a:lnTo>
                    <a:pt x="525776" y="1066633"/>
                  </a:lnTo>
                  <a:lnTo>
                    <a:pt x="499022" y="937363"/>
                  </a:lnTo>
                  <a:lnTo>
                    <a:pt x="469284" y="809815"/>
                  </a:lnTo>
                  <a:lnTo>
                    <a:pt x="437011" y="685923"/>
                  </a:lnTo>
                  <a:lnTo>
                    <a:pt x="402693" y="567564"/>
                  </a:lnTo>
                  <a:lnTo>
                    <a:pt x="366850" y="456532"/>
                  </a:lnTo>
                  <a:lnTo>
                    <a:pt x="330025" y="354511"/>
                  </a:lnTo>
                  <a:lnTo>
                    <a:pt x="292777" y="263048"/>
                  </a:lnTo>
                  <a:lnTo>
                    <a:pt x="255671" y="183527"/>
                  </a:lnTo>
                  <a:lnTo>
                    <a:pt x="219268" y="117157"/>
                  </a:lnTo>
                  <a:lnTo>
                    <a:pt x="184120" y="64941"/>
                  </a:lnTo>
                  <a:lnTo>
                    <a:pt x="150762" y="27672"/>
                  </a:lnTo>
                  <a:lnTo>
                    <a:pt x="119697" y="5915"/>
                  </a:lnTo>
                  <a:lnTo>
                    <a:pt x="91397" y="0"/>
                  </a:lnTo>
                  <a:lnTo>
                    <a:pt x="66292" y="10015"/>
                  </a:lnTo>
                  <a:lnTo>
                    <a:pt x="44761" y="35810"/>
                  </a:lnTo>
                  <a:lnTo>
                    <a:pt x="27130" y="76994"/>
                  </a:lnTo>
                  <a:lnTo>
                    <a:pt x="13669" y="132941"/>
                  </a:lnTo>
                  <a:lnTo>
                    <a:pt x="4579" y="202805"/>
                  </a:lnTo>
                  <a:lnTo>
                    <a:pt x="0" y="285525"/>
                  </a:lnTo>
                  <a:lnTo>
                    <a:pt x="0" y="379849"/>
                  </a:lnTo>
                  <a:lnTo>
                    <a:pt x="4579" y="484345"/>
                  </a:lnTo>
                  <a:lnTo>
                    <a:pt x="13669" y="597431"/>
                  </a:lnTo>
                  <a:lnTo>
                    <a:pt x="27130" y="717391"/>
                  </a:lnTo>
                  <a:lnTo>
                    <a:pt x="44761" y="842408"/>
                  </a:lnTo>
                  <a:lnTo>
                    <a:pt x="66292" y="970586"/>
                  </a:lnTo>
                  <a:lnTo>
                    <a:pt x="91397" y="1099982"/>
                  </a:lnTo>
                  <a:lnTo>
                    <a:pt x="119697" y="1228635"/>
                  </a:lnTo>
                  <a:lnTo>
                    <a:pt x="150762" y="1354594"/>
                  </a:lnTo>
                  <a:lnTo>
                    <a:pt x="184120" y="1475950"/>
                  </a:lnTo>
                  <a:lnTo>
                    <a:pt x="219268" y="1590863"/>
                  </a:lnTo>
                  <a:lnTo>
                    <a:pt x="255671" y="1697592"/>
                  </a:lnTo>
                  <a:lnTo>
                    <a:pt x="292777" y="1794518"/>
                  </a:lnTo>
                  <a:lnTo>
                    <a:pt x="330025" y="1880172"/>
                  </a:lnTo>
                  <a:lnTo>
                    <a:pt x="366850" y="1953256"/>
                  </a:lnTo>
                  <a:lnTo>
                    <a:pt x="402693" y="2012662"/>
                  </a:lnTo>
                  <a:lnTo>
                    <a:pt x="437011" y="2057489"/>
                  </a:lnTo>
                  <a:lnTo>
                    <a:pt x="469284" y="2087058"/>
                  </a:lnTo>
                  <a:lnTo>
                    <a:pt x="499022" y="2100921"/>
                  </a:lnTo>
                  <a:lnTo>
                    <a:pt x="525776" y="2098867"/>
                  </a:lnTo>
                  <a:lnTo>
                    <a:pt x="549138" y="2080928"/>
                  </a:lnTo>
                  <a:lnTo>
                    <a:pt x="568756" y="2047375"/>
                  </a:lnTo>
                  <a:lnTo>
                    <a:pt x="584332" y="1998717"/>
                  </a:lnTo>
                  <a:lnTo>
                    <a:pt x="595629" y="1935692"/>
                  </a:lnTo>
                  <a:lnTo>
                    <a:pt x="602476" y="1859255"/>
                  </a:lnTo>
                  <a:lnTo>
                    <a:pt x="604770" y="1770565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81354" y="2468385"/>
              <a:ext cx="2565868" cy="1473717"/>
            </a:xfrm>
            <a:custGeom>
              <a:avLst/>
              <a:pathLst>
                <a:path w="2565868" h="1473717">
                  <a:moveTo>
                    <a:pt x="2565868" y="400954"/>
                  </a:moveTo>
                  <a:lnTo>
                    <a:pt x="2556135" y="322868"/>
                  </a:lnTo>
                  <a:lnTo>
                    <a:pt x="2527083" y="251065"/>
                  </a:lnTo>
                  <a:lnTo>
                    <a:pt x="2479152" y="186632"/>
                  </a:lnTo>
                  <a:lnTo>
                    <a:pt x="2413070" y="130547"/>
                  </a:lnTo>
                  <a:lnTo>
                    <a:pt x="2329837" y="83660"/>
                  </a:lnTo>
                  <a:lnTo>
                    <a:pt x="2230716" y="46680"/>
                  </a:lnTo>
                  <a:lnTo>
                    <a:pt x="2117209" y="20170"/>
                  </a:lnTo>
                  <a:lnTo>
                    <a:pt x="1991037" y="4531"/>
                  </a:lnTo>
                  <a:lnTo>
                    <a:pt x="1854112" y="0"/>
                  </a:lnTo>
                  <a:lnTo>
                    <a:pt x="1708510" y="6645"/>
                  </a:lnTo>
                  <a:lnTo>
                    <a:pt x="1556439" y="24366"/>
                  </a:lnTo>
                  <a:lnTo>
                    <a:pt x="1400203" y="52894"/>
                  </a:lnTo>
                  <a:lnTo>
                    <a:pt x="1242170" y="91797"/>
                  </a:lnTo>
                  <a:lnTo>
                    <a:pt x="1084738" y="140485"/>
                  </a:lnTo>
                  <a:lnTo>
                    <a:pt x="930291" y="198221"/>
                  </a:lnTo>
                  <a:lnTo>
                    <a:pt x="781172" y="264128"/>
                  </a:lnTo>
                  <a:lnTo>
                    <a:pt x="639640" y="337207"/>
                  </a:lnTo>
                  <a:lnTo>
                    <a:pt x="507841" y="416352"/>
                  </a:lnTo>
                  <a:lnTo>
                    <a:pt x="387774" y="500362"/>
                  </a:lnTo>
                  <a:lnTo>
                    <a:pt x="281258" y="587963"/>
                  </a:lnTo>
                  <a:lnTo>
                    <a:pt x="189908" y="677828"/>
                  </a:lnTo>
                  <a:lnTo>
                    <a:pt x="115108" y="768594"/>
                  </a:lnTo>
                  <a:lnTo>
                    <a:pt x="57994" y="858886"/>
                  </a:lnTo>
                  <a:lnTo>
                    <a:pt x="19429" y="947335"/>
                  </a:lnTo>
                  <a:lnTo>
                    <a:pt x="0" y="1032600"/>
                  </a:lnTo>
                  <a:lnTo>
                    <a:pt x="0" y="1113388"/>
                  </a:lnTo>
                  <a:lnTo>
                    <a:pt x="19429" y="1188475"/>
                  </a:lnTo>
                  <a:lnTo>
                    <a:pt x="57994" y="1256722"/>
                  </a:lnTo>
                  <a:lnTo>
                    <a:pt x="115108" y="1317096"/>
                  </a:lnTo>
                  <a:lnTo>
                    <a:pt x="189908" y="1368680"/>
                  </a:lnTo>
                  <a:lnTo>
                    <a:pt x="281258" y="1410693"/>
                  </a:lnTo>
                  <a:lnTo>
                    <a:pt x="387774" y="1442498"/>
                  </a:lnTo>
                  <a:lnTo>
                    <a:pt x="507841" y="1463613"/>
                  </a:lnTo>
                  <a:lnTo>
                    <a:pt x="639640" y="1473717"/>
                  </a:lnTo>
                  <a:lnTo>
                    <a:pt x="781172" y="1472658"/>
                  </a:lnTo>
                  <a:lnTo>
                    <a:pt x="930291" y="1460452"/>
                  </a:lnTo>
                  <a:lnTo>
                    <a:pt x="1084738" y="1437283"/>
                  </a:lnTo>
                  <a:lnTo>
                    <a:pt x="1242170" y="1403504"/>
                  </a:lnTo>
                  <a:lnTo>
                    <a:pt x="1400203" y="1359625"/>
                  </a:lnTo>
                  <a:lnTo>
                    <a:pt x="1556439" y="1306312"/>
                  </a:lnTo>
                  <a:lnTo>
                    <a:pt x="1708510" y="1244373"/>
                  </a:lnTo>
                  <a:lnTo>
                    <a:pt x="1854112" y="1174748"/>
                  </a:lnTo>
                  <a:lnTo>
                    <a:pt x="1991037" y="1098491"/>
                  </a:lnTo>
                  <a:lnTo>
                    <a:pt x="2117209" y="1016759"/>
                  </a:lnTo>
                  <a:lnTo>
                    <a:pt x="2230716" y="930790"/>
                  </a:lnTo>
                  <a:lnTo>
                    <a:pt x="2329837" y="841889"/>
                  </a:lnTo>
                  <a:lnTo>
                    <a:pt x="2413070" y="751401"/>
                  </a:lnTo>
                  <a:lnTo>
                    <a:pt x="2479152" y="660700"/>
                  </a:lnTo>
                  <a:lnTo>
                    <a:pt x="2527083" y="571160"/>
                  </a:lnTo>
                  <a:lnTo>
                    <a:pt x="2556135" y="484138"/>
                  </a:lnTo>
                  <a:lnTo>
                    <a:pt x="2565868" y="400954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476313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70957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87262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74286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02639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53061" y="1209900"/>
              <a:ext cx="2822455" cy="28623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185172" y="3444493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381" y="2855015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4381" y="226553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244381" y="1676060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618267" y="3510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18267" y="2921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8267" y="2331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18267" y="174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24547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68490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212433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56375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771360" y="41321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15302" y="41321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88849" y="4132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32792" y="4132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436867" y="42964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449851" y="25576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653061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61-70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545105" y="914400"/>
              <a:ext cx="3630705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84883" y="1209900"/>
              <a:ext cx="2921339" cy="28623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17832" y="25126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535079" y="256525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31710" y="306642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914078" y="28611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800210" y="228494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21625" y="288876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81482" y="29113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41522" y="264014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084045" y="265093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412022" y="295069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543117" y="205055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63249" y="243640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98694" y="260206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896438" y="242496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19194" y="251458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25908" y="27604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87344" y="22100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34228" y="266485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88354" y="240230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62804" y="334037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43187" y="30497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777066" y="277239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34069" y="22658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20769" y="27010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82661" y="22815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887675" y="30385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30818" y="28818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894439" y="21641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11260" y="20860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434484" y="1872851"/>
              <a:ext cx="2386297" cy="1599459"/>
            </a:xfrm>
            <a:custGeom>
              <a:avLst/>
              <a:pathLst>
                <a:path w="2386297" h="1599459">
                  <a:moveTo>
                    <a:pt x="2386297" y="508678"/>
                  </a:moveTo>
                  <a:lnTo>
                    <a:pt x="2377245" y="419293"/>
                  </a:lnTo>
                  <a:lnTo>
                    <a:pt x="2350226" y="335673"/>
                  </a:lnTo>
                  <a:lnTo>
                    <a:pt x="2305650" y="259086"/>
                  </a:lnTo>
                  <a:lnTo>
                    <a:pt x="2244192" y="190695"/>
                  </a:lnTo>
                  <a:lnTo>
                    <a:pt x="2166785" y="131535"/>
                  </a:lnTo>
                  <a:lnTo>
                    <a:pt x="2074601" y="82502"/>
                  </a:lnTo>
                  <a:lnTo>
                    <a:pt x="1969037" y="44342"/>
                  </a:lnTo>
                  <a:lnTo>
                    <a:pt x="1851695" y="17631"/>
                  </a:lnTo>
                  <a:lnTo>
                    <a:pt x="1724353" y="2775"/>
                  </a:lnTo>
                  <a:lnTo>
                    <a:pt x="1588941" y="0"/>
                  </a:lnTo>
                  <a:lnTo>
                    <a:pt x="1447512" y="9346"/>
                  </a:lnTo>
                  <a:lnTo>
                    <a:pt x="1302210" y="30673"/>
                  </a:lnTo>
                  <a:lnTo>
                    <a:pt x="1155238" y="63656"/>
                  </a:lnTo>
                  <a:lnTo>
                    <a:pt x="1008823" y="107797"/>
                  </a:lnTo>
                  <a:lnTo>
                    <a:pt x="865185" y="162426"/>
                  </a:lnTo>
                  <a:lnTo>
                    <a:pt x="726502" y="226715"/>
                  </a:lnTo>
                  <a:lnTo>
                    <a:pt x="594875" y="299690"/>
                  </a:lnTo>
                  <a:lnTo>
                    <a:pt x="472300" y="380243"/>
                  </a:lnTo>
                  <a:lnTo>
                    <a:pt x="360636" y="467154"/>
                  </a:lnTo>
                  <a:lnTo>
                    <a:pt x="261574" y="559106"/>
                  </a:lnTo>
                  <a:lnTo>
                    <a:pt x="176617" y="654705"/>
                  </a:lnTo>
                  <a:lnTo>
                    <a:pt x="107053" y="752501"/>
                  </a:lnTo>
                  <a:lnTo>
                    <a:pt x="53935" y="851012"/>
                  </a:lnTo>
                  <a:lnTo>
                    <a:pt x="18069" y="948744"/>
                  </a:lnTo>
                  <a:lnTo>
                    <a:pt x="0" y="1044217"/>
                  </a:lnTo>
                  <a:lnTo>
                    <a:pt x="0" y="1135982"/>
                  </a:lnTo>
                  <a:lnTo>
                    <a:pt x="18069" y="1222650"/>
                  </a:lnTo>
                  <a:lnTo>
                    <a:pt x="53935" y="1302905"/>
                  </a:lnTo>
                  <a:lnTo>
                    <a:pt x="107053" y="1375532"/>
                  </a:lnTo>
                  <a:lnTo>
                    <a:pt x="176617" y="1439429"/>
                  </a:lnTo>
                  <a:lnTo>
                    <a:pt x="261574" y="1493628"/>
                  </a:lnTo>
                  <a:lnTo>
                    <a:pt x="360636" y="1537307"/>
                  </a:lnTo>
                  <a:lnTo>
                    <a:pt x="472300" y="1569804"/>
                  </a:lnTo>
                  <a:lnTo>
                    <a:pt x="594875" y="1590627"/>
                  </a:lnTo>
                  <a:lnTo>
                    <a:pt x="726502" y="1599459"/>
                  </a:lnTo>
                  <a:lnTo>
                    <a:pt x="865185" y="1596168"/>
                  </a:lnTo>
                  <a:lnTo>
                    <a:pt x="1008823" y="1580802"/>
                  </a:lnTo>
                  <a:lnTo>
                    <a:pt x="1155238" y="1553595"/>
                  </a:lnTo>
                  <a:lnTo>
                    <a:pt x="1302210" y="1514960"/>
                  </a:lnTo>
                  <a:lnTo>
                    <a:pt x="1447512" y="1465481"/>
                  </a:lnTo>
                  <a:lnTo>
                    <a:pt x="1588941" y="1405909"/>
                  </a:lnTo>
                  <a:lnTo>
                    <a:pt x="1724353" y="1337147"/>
                  </a:lnTo>
                  <a:lnTo>
                    <a:pt x="1851695" y="1260237"/>
                  </a:lnTo>
                  <a:lnTo>
                    <a:pt x="1969037" y="1176346"/>
                  </a:lnTo>
                  <a:lnTo>
                    <a:pt x="2074601" y="1086744"/>
                  </a:lnTo>
                  <a:lnTo>
                    <a:pt x="2166785" y="992791"/>
                  </a:lnTo>
                  <a:lnTo>
                    <a:pt x="2244192" y="895910"/>
                  </a:lnTo>
                  <a:lnTo>
                    <a:pt x="2305650" y="797570"/>
                  </a:lnTo>
                  <a:lnTo>
                    <a:pt x="2350226" y="699262"/>
                  </a:lnTo>
                  <a:lnTo>
                    <a:pt x="2377245" y="602475"/>
                  </a:lnTo>
                  <a:lnTo>
                    <a:pt x="2386297" y="508678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317671" y="1340005"/>
              <a:ext cx="2655762" cy="2602098"/>
            </a:xfrm>
            <a:custGeom>
              <a:avLst/>
              <a:pathLst>
                <a:path w="2655762" h="2602098">
                  <a:moveTo>
                    <a:pt x="2655762" y="1461652"/>
                  </a:moveTo>
                  <a:lnTo>
                    <a:pt x="2645688" y="1301698"/>
                  </a:lnTo>
                  <a:lnTo>
                    <a:pt x="2615618" y="1141733"/>
                  </a:lnTo>
                  <a:lnTo>
                    <a:pt x="2566008" y="984184"/>
                  </a:lnTo>
                  <a:lnTo>
                    <a:pt x="2497611" y="831439"/>
                  </a:lnTo>
                  <a:lnTo>
                    <a:pt x="2411462" y="685813"/>
                  </a:lnTo>
                  <a:lnTo>
                    <a:pt x="2308868" y="549513"/>
                  </a:lnTo>
                  <a:lnTo>
                    <a:pt x="2191385" y="424606"/>
                  </a:lnTo>
                  <a:lnTo>
                    <a:pt x="2060792" y="312986"/>
                  </a:lnTo>
                  <a:lnTo>
                    <a:pt x="1919070" y="216343"/>
                  </a:lnTo>
                  <a:lnTo>
                    <a:pt x="1768367" y="136145"/>
                  </a:lnTo>
                  <a:lnTo>
                    <a:pt x="1610968" y="73605"/>
                  </a:lnTo>
                  <a:lnTo>
                    <a:pt x="1449258" y="29672"/>
                  </a:lnTo>
                  <a:lnTo>
                    <a:pt x="1285689" y="5012"/>
                  </a:lnTo>
                  <a:lnTo>
                    <a:pt x="1122741" y="0"/>
                  </a:lnTo>
                  <a:lnTo>
                    <a:pt x="962884" y="14710"/>
                  </a:lnTo>
                  <a:lnTo>
                    <a:pt x="808540" y="48920"/>
                  </a:lnTo>
                  <a:lnTo>
                    <a:pt x="662050" y="102111"/>
                  </a:lnTo>
                  <a:lnTo>
                    <a:pt x="525634" y="173477"/>
                  </a:lnTo>
                  <a:lnTo>
                    <a:pt x="401360" y="261936"/>
                  </a:lnTo>
                  <a:lnTo>
                    <a:pt x="291112" y="366148"/>
                  </a:lnTo>
                  <a:lnTo>
                    <a:pt x="196561" y="484532"/>
                  </a:lnTo>
                  <a:lnTo>
                    <a:pt x="119141" y="615294"/>
                  </a:lnTo>
                  <a:lnTo>
                    <a:pt x="60025" y="756451"/>
                  </a:lnTo>
                  <a:lnTo>
                    <a:pt x="20110" y="905865"/>
                  </a:lnTo>
                  <a:lnTo>
                    <a:pt x="0" y="1061269"/>
                  </a:lnTo>
                  <a:lnTo>
                    <a:pt x="0" y="1220308"/>
                  </a:lnTo>
                  <a:lnTo>
                    <a:pt x="20110" y="1380572"/>
                  </a:lnTo>
                  <a:lnTo>
                    <a:pt x="60025" y="1539630"/>
                  </a:lnTo>
                  <a:lnTo>
                    <a:pt x="119141" y="1695072"/>
                  </a:lnTo>
                  <a:lnTo>
                    <a:pt x="196561" y="1844541"/>
                  </a:lnTo>
                  <a:lnTo>
                    <a:pt x="291112" y="1985772"/>
                  </a:lnTo>
                  <a:lnTo>
                    <a:pt x="401360" y="2116624"/>
                  </a:lnTo>
                  <a:lnTo>
                    <a:pt x="525634" y="2235112"/>
                  </a:lnTo>
                  <a:lnTo>
                    <a:pt x="662050" y="2339441"/>
                  </a:lnTo>
                  <a:lnTo>
                    <a:pt x="808540" y="2428030"/>
                  </a:lnTo>
                  <a:lnTo>
                    <a:pt x="962884" y="2499535"/>
                  </a:lnTo>
                  <a:lnTo>
                    <a:pt x="1122741" y="2552872"/>
                  </a:lnTo>
                  <a:lnTo>
                    <a:pt x="1285689" y="2587234"/>
                  </a:lnTo>
                  <a:lnTo>
                    <a:pt x="1449258" y="2602098"/>
                  </a:lnTo>
                  <a:lnTo>
                    <a:pt x="1610968" y="2597240"/>
                  </a:lnTo>
                  <a:lnTo>
                    <a:pt x="1768367" y="2572734"/>
                  </a:lnTo>
                  <a:lnTo>
                    <a:pt x="1919070" y="2528950"/>
                  </a:lnTo>
                  <a:lnTo>
                    <a:pt x="2060792" y="2466553"/>
                  </a:lnTo>
                  <a:lnTo>
                    <a:pt x="2191385" y="2386488"/>
                  </a:lnTo>
                  <a:lnTo>
                    <a:pt x="2308868" y="2289970"/>
                  </a:lnTo>
                  <a:lnTo>
                    <a:pt x="2411462" y="2178460"/>
                  </a:lnTo>
                  <a:lnTo>
                    <a:pt x="2497611" y="2053651"/>
                  </a:lnTo>
                  <a:lnTo>
                    <a:pt x="2566008" y="1917433"/>
                  </a:lnTo>
                  <a:lnTo>
                    <a:pt x="2615618" y="1771871"/>
                  </a:lnTo>
                  <a:lnTo>
                    <a:pt x="2645688" y="1619173"/>
                  </a:lnTo>
                  <a:lnTo>
                    <a:pt x="2655762" y="1461652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107019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501663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617968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704992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833345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184883" y="1209900"/>
              <a:ext cx="2921339" cy="28623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4815878" y="3931460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815878" y="3257722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75087" y="258415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75087" y="1910418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875087" y="123685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5150089" y="3997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150089" y="3324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150089" y="2650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50089" y="197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0089" y="1303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75930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35670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495410" y="40722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622742" y="41321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512087" y="4132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371827" y="4132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018130" y="42964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080556" y="25576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184883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61-70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609306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317428" y="24373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23" name="pt123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68453" y="26750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339374" y="27337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68453" y="28945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339374" y="29532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606473" y="2680375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606473" y="2902832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27412" y="209104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99528" y="22097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50266" y="31005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40660" y="1960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87483" y="2110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98987" y="22891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306303" y="333001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02766" y="24962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58828" y="333278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86118" y="20252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6702" y="278797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82042" y="25382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83950" y="255789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9924" y="267572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031504" y="23571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19796" y="22090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74666" y="3525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6330" y="24100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08962" y="23172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98778" y="26895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32660" y="238861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68852" y="32604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8659" y="2733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80053" y="232720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98634" y="338109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39298" y="308257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02827" y="24858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09158" y="242631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27712" y="4388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26250" y="36560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00740" y="35321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72155" y="37504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38393" y="4003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80351" y="29372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65817" y="40563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09031" y="3982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46589" y="38398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20844" y="38810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6159" y="4126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35994" y="41736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34370" y="34155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51849" y="32609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1302" y="30961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39513" y="353908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32651" y="30381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63414" y="395448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16400" y="3645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72264" y="35835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21157" y="3275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12854" y="285492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20113" y="404489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19300" y="38417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31157" y="34432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85704" y="33886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58278" y="37532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557771" y="40770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19308" y="40799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51824" y="33963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498" y="39935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42635" y="35041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01340" y="26969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9100" y="35351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75967" y="33944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6342" y="40476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59885" y="38501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74904" y="32571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570925" y="38789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95028" y="36159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02222" y="35271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03401" y="40439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54915" y="37833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02179" y="42044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2468" y="399137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37763" y="30144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99842" y="32408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50760" y="36014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29315" y="36656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12540" y="39436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80882" y="3978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50764" y="38330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93453" y="35296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177451" y="30254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30053" y="36950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23098" y="40084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11796" y="40884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20091" y="390092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690001" y="39924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96667" y="40840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27386" y="36841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57733" y="38084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26507" y="36595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28858" y="395931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39077" y="41642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24028" y="38279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39027" y="39090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04034" y="421419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01225" y="28323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88667" y="343083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23789" y="35320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89689" y="42734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85557" y="42335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6599" y="39410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5446" y="4223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61145" y="3981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92321" y="44447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25838" y="413950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35162" y="27735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42525" y="42491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34378" y="4216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19784" y="33363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2961" y="38436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31224" y="39180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14459" y="34519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24136" y="37302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56266" y="39790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55465" y="39409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36849" y="39288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091348" y="1381568"/>
              <a:ext cx="389141" cy="2453432"/>
            </a:xfrm>
            <a:custGeom>
              <a:avLst/>
              <a:pathLst>
                <a:path w="389141" h="2453432">
                  <a:moveTo>
                    <a:pt x="389141" y="2007711"/>
                  </a:moveTo>
                  <a:lnTo>
                    <a:pt x="387664" y="1885478"/>
                  </a:lnTo>
                  <a:lnTo>
                    <a:pt x="383258" y="1753252"/>
                  </a:lnTo>
                  <a:lnTo>
                    <a:pt x="375989" y="1613036"/>
                  </a:lnTo>
                  <a:lnTo>
                    <a:pt x="365967" y="1466957"/>
                  </a:lnTo>
                  <a:lnTo>
                    <a:pt x="353344" y="1317229"/>
                  </a:lnTo>
                  <a:lnTo>
                    <a:pt x="338311" y="1166122"/>
                  </a:lnTo>
                  <a:lnTo>
                    <a:pt x="321097" y="1015926"/>
                  </a:lnTo>
                  <a:lnTo>
                    <a:pt x="301961" y="868919"/>
                  </a:lnTo>
                  <a:lnTo>
                    <a:pt x="281195" y="727327"/>
                  </a:lnTo>
                  <a:lnTo>
                    <a:pt x="259113" y="593299"/>
                  </a:lnTo>
                  <a:lnTo>
                    <a:pt x="236050" y="468866"/>
                  </a:lnTo>
                  <a:lnTo>
                    <a:pt x="212355" y="355913"/>
                  </a:lnTo>
                  <a:lnTo>
                    <a:pt x="188388" y="256154"/>
                  </a:lnTo>
                  <a:lnTo>
                    <a:pt x="164511" y="171101"/>
                  </a:lnTo>
                  <a:lnTo>
                    <a:pt x="141088" y="102042"/>
                  </a:lnTo>
                  <a:lnTo>
                    <a:pt x="118472" y="50025"/>
                  </a:lnTo>
                  <a:lnTo>
                    <a:pt x="97008" y="15838"/>
                  </a:lnTo>
                  <a:lnTo>
                    <a:pt x="77019" y="0"/>
                  </a:lnTo>
                  <a:lnTo>
                    <a:pt x="58810" y="2750"/>
                  </a:lnTo>
                  <a:lnTo>
                    <a:pt x="42655" y="24047"/>
                  </a:lnTo>
                  <a:lnTo>
                    <a:pt x="28801" y="63568"/>
                  </a:lnTo>
                  <a:lnTo>
                    <a:pt x="17457" y="120714"/>
                  </a:lnTo>
                  <a:lnTo>
                    <a:pt x="8795" y="194618"/>
                  </a:lnTo>
                  <a:lnTo>
                    <a:pt x="2946" y="284161"/>
                  </a:lnTo>
                  <a:lnTo>
                    <a:pt x="0" y="387985"/>
                  </a:lnTo>
                  <a:lnTo>
                    <a:pt x="0" y="504516"/>
                  </a:lnTo>
                  <a:lnTo>
                    <a:pt x="2946" y="631987"/>
                  </a:lnTo>
                  <a:lnTo>
                    <a:pt x="8795" y="768467"/>
                  </a:lnTo>
                  <a:lnTo>
                    <a:pt x="17457" y="911886"/>
                  </a:lnTo>
                  <a:lnTo>
                    <a:pt x="28801" y="1060071"/>
                  </a:lnTo>
                  <a:lnTo>
                    <a:pt x="42655" y="1210774"/>
                  </a:lnTo>
                  <a:lnTo>
                    <a:pt x="58810" y="1361712"/>
                  </a:lnTo>
                  <a:lnTo>
                    <a:pt x="77019" y="1510596"/>
                  </a:lnTo>
                  <a:lnTo>
                    <a:pt x="97008" y="1655170"/>
                  </a:lnTo>
                  <a:lnTo>
                    <a:pt x="118472" y="1793241"/>
                  </a:lnTo>
                  <a:lnTo>
                    <a:pt x="141088" y="1922718"/>
                  </a:lnTo>
                  <a:lnTo>
                    <a:pt x="164511" y="2041636"/>
                  </a:lnTo>
                  <a:lnTo>
                    <a:pt x="188388" y="2148194"/>
                  </a:lnTo>
                  <a:lnTo>
                    <a:pt x="212355" y="2240776"/>
                  </a:lnTo>
                  <a:lnTo>
                    <a:pt x="236050" y="2317979"/>
                  </a:lnTo>
                  <a:lnTo>
                    <a:pt x="259113" y="2378632"/>
                  </a:lnTo>
                  <a:lnTo>
                    <a:pt x="281195" y="2421816"/>
                  </a:lnTo>
                  <a:lnTo>
                    <a:pt x="301961" y="2446876"/>
                  </a:lnTo>
                  <a:lnTo>
                    <a:pt x="321097" y="2453432"/>
                  </a:lnTo>
                  <a:lnTo>
                    <a:pt x="338311" y="2441386"/>
                  </a:lnTo>
                  <a:lnTo>
                    <a:pt x="353344" y="2410919"/>
                  </a:lnTo>
                  <a:lnTo>
                    <a:pt x="365967" y="2362494"/>
                  </a:lnTo>
                  <a:lnTo>
                    <a:pt x="375989" y="2296844"/>
                  </a:lnTo>
                  <a:lnTo>
                    <a:pt x="383258" y="2214965"/>
                  </a:lnTo>
                  <a:lnTo>
                    <a:pt x="387664" y="2118098"/>
                  </a:lnTo>
                  <a:lnTo>
                    <a:pt x="389141" y="2007711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805388" y="2810865"/>
              <a:ext cx="997040" cy="2004075"/>
            </a:xfrm>
            <a:custGeom>
              <a:avLst/>
              <a:pathLst>
                <a:path w="997040" h="2004075">
                  <a:moveTo>
                    <a:pt x="997040" y="1270579"/>
                  </a:moveTo>
                  <a:lnTo>
                    <a:pt x="993258" y="1149792"/>
                  </a:lnTo>
                  <a:lnTo>
                    <a:pt x="981969" y="1026777"/>
                  </a:lnTo>
                  <a:lnTo>
                    <a:pt x="963344" y="903398"/>
                  </a:lnTo>
                  <a:lnTo>
                    <a:pt x="937666" y="781525"/>
                  </a:lnTo>
                  <a:lnTo>
                    <a:pt x="905324" y="663007"/>
                  </a:lnTo>
                  <a:lnTo>
                    <a:pt x="866807" y="549639"/>
                  </a:lnTo>
                  <a:lnTo>
                    <a:pt x="822701" y="443140"/>
                  </a:lnTo>
                  <a:lnTo>
                    <a:pt x="773673" y="345124"/>
                  </a:lnTo>
                  <a:lnTo>
                    <a:pt x="720467" y="257078"/>
                  </a:lnTo>
                  <a:lnTo>
                    <a:pt x="663890" y="180336"/>
                  </a:lnTo>
                  <a:lnTo>
                    <a:pt x="604798" y="116061"/>
                  </a:lnTo>
                  <a:lnTo>
                    <a:pt x="544088" y="65228"/>
                  </a:lnTo>
                  <a:lnTo>
                    <a:pt x="482680" y="28608"/>
                  </a:lnTo>
                  <a:lnTo>
                    <a:pt x="421505" y="6754"/>
                  </a:lnTo>
                  <a:lnTo>
                    <a:pt x="361491" y="0"/>
                  </a:lnTo>
                  <a:lnTo>
                    <a:pt x="303546" y="8446"/>
                  </a:lnTo>
                  <a:lnTo>
                    <a:pt x="248550" y="31965"/>
                  </a:lnTo>
                  <a:lnTo>
                    <a:pt x="197336" y="70201"/>
                  </a:lnTo>
                  <a:lnTo>
                    <a:pt x="150680" y="122574"/>
                  </a:lnTo>
                  <a:lnTo>
                    <a:pt x="109290" y="188290"/>
                  </a:lnTo>
                  <a:lnTo>
                    <a:pt x="73794" y="266352"/>
                  </a:lnTo>
                  <a:lnTo>
                    <a:pt x="44728" y="355578"/>
                  </a:lnTo>
                  <a:lnTo>
                    <a:pt x="22535" y="454615"/>
                  </a:lnTo>
                  <a:lnTo>
                    <a:pt x="7549" y="561961"/>
                  </a:lnTo>
                  <a:lnTo>
                    <a:pt x="0" y="675990"/>
                  </a:lnTo>
                  <a:lnTo>
                    <a:pt x="0" y="794973"/>
                  </a:lnTo>
                  <a:lnTo>
                    <a:pt x="7549" y="917105"/>
                  </a:lnTo>
                  <a:lnTo>
                    <a:pt x="22535" y="1040536"/>
                  </a:lnTo>
                  <a:lnTo>
                    <a:pt x="44728" y="1163395"/>
                  </a:lnTo>
                  <a:lnTo>
                    <a:pt x="73794" y="1283819"/>
                  </a:lnTo>
                  <a:lnTo>
                    <a:pt x="109290" y="1399983"/>
                  </a:lnTo>
                  <a:lnTo>
                    <a:pt x="150680" y="1510125"/>
                  </a:lnTo>
                  <a:lnTo>
                    <a:pt x="197336" y="1612577"/>
                  </a:lnTo>
                  <a:lnTo>
                    <a:pt x="248550" y="1705784"/>
                  </a:lnTo>
                  <a:lnTo>
                    <a:pt x="303546" y="1788335"/>
                  </a:lnTo>
                  <a:lnTo>
                    <a:pt x="361491" y="1858977"/>
                  </a:lnTo>
                  <a:lnTo>
                    <a:pt x="421505" y="1916641"/>
                  </a:lnTo>
                  <a:lnTo>
                    <a:pt x="482680" y="1960451"/>
                  </a:lnTo>
                  <a:lnTo>
                    <a:pt x="544088" y="1989743"/>
                  </a:lnTo>
                  <a:lnTo>
                    <a:pt x="604798" y="2004075"/>
                  </a:lnTo>
                  <a:lnTo>
                    <a:pt x="663890" y="2003227"/>
                  </a:lnTo>
                  <a:lnTo>
                    <a:pt x="720467" y="1987214"/>
                  </a:lnTo>
                  <a:lnTo>
                    <a:pt x="773673" y="1956277"/>
                  </a:lnTo>
                  <a:lnTo>
                    <a:pt x="822701" y="1910887"/>
                  </a:lnTo>
                  <a:lnTo>
                    <a:pt x="866807" y="1851731"/>
                  </a:lnTo>
                  <a:lnTo>
                    <a:pt x="905324" y="1779705"/>
                  </a:lnTo>
                  <a:lnTo>
                    <a:pt x="937666" y="1695902"/>
                  </a:lnTo>
                  <a:lnTo>
                    <a:pt x="963344" y="1601591"/>
                  </a:lnTo>
                  <a:lnTo>
                    <a:pt x="981969" y="1498204"/>
                  </a:lnTo>
                  <a:lnTo>
                    <a:pt x="993258" y="1387306"/>
                  </a:lnTo>
                  <a:lnTo>
                    <a:pt x="997040" y="1270579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185172" y="4235670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244381" y="353404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44381" y="283242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44381" y="213080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44381" y="142918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519383" y="4301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19383" y="3600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19383" y="2898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19383" y="2197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19383" y="1495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5746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0662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23856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704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1421508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753441" y="5046460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114978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46912" y="504646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580601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554177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41-60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141903" y="37285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43855" y="28406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8122" y="31131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89593" y="350836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55938" y="32798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01961" y="35972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32402" y="335472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138446" y="38543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93246" y="455207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11059" y="324216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18163" y="324224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2934" y="35584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57297" y="313858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33730" y="275993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48551" y="33947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67750" y="312043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34846" y="30742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86578" y="282676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37828" y="3987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44789" y="3998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228337" y="303479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83869" y="369099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49950" y="32675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03642" y="354757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31977" y="458145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22065" y="359095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42888" y="29264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242828" y="23653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6178" y="25407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014371" y="33159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163363" y="27261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92865" y="28203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938241" y="38339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25337" y="2789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73401" y="33597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54149" y="22960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209910" y="21887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02384" y="25458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085402" y="186960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67008" y="26627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5184" y="2536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181292" y="3462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234608" y="39043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66589" y="25859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21739" y="29299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226554" y="26596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261408" y="22742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545447" y="37057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96879" y="45508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71321" y="33606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54863" y="29383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31407" y="252225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5095" y="35395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585090" y="30374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256226" y="2234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49063" y="46295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24007" y="37002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225709" y="3554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36155" y="33147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80187" y="27502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313009" y="33969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85957" y="36568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25679" y="30031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46146" y="38732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904670" y="36543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115806" y="3531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571055" y="43226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29948" y="28078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601518" y="400022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67529" y="29829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33620" y="4234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32510" y="31378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337726" y="4065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437837" y="2737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61041" y="2997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200164" y="28435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287967" y="24916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98139" y="30698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44272" y="30061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903362" y="357269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184340" y="34206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88917" y="31032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360075" y="192094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093327" y="1827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906553" y="29607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50153" y="37248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504700" y="31392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815898" y="40727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394342" y="41502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49491" y="21211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391720" y="26786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47148" y="20986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26359" y="24975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296951" y="21728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74949" y="36520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38311" y="26766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368563" y="34327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303040" y="33463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335577" y="21159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98277" y="24952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47481" y="3322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031627" y="22819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792782" y="34831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08860" y="3045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713773" y="26009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020479" y="25344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596" y="34065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763399" y="36343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40147" y="194038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84239" y="27493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67490" y="331107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22729" y="3277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987228" y="38841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257120" y="26581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259253" y="46003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245476" y="21338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47241" y="3857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719231" y="2142834"/>
              <a:ext cx="1020221" cy="2565584"/>
            </a:xfrm>
            <a:custGeom>
              <a:avLst/>
              <a:pathLst>
                <a:path w="1020221" h="2565584">
                  <a:moveTo>
                    <a:pt x="1020221" y="998208"/>
                  </a:moveTo>
                  <a:lnTo>
                    <a:pt x="1016351" y="846568"/>
                  </a:lnTo>
                  <a:lnTo>
                    <a:pt x="1004800" y="701554"/>
                  </a:lnTo>
                  <a:lnTo>
                    <a:pt x="985742" y="565364"/>
                  </a:lnTo>
                  <a:lnTo>
                    <a:pt x="959467" y="440062"/>
                  </a:lnTo>
                  <a:lnTo>
                    <a:pt x="926372" y="327549"/>
                  </a:lnTo>
                  <a:lnTo>
                    <a:pt x="886961" y="229530"/>
                  </a:lnTo>
                  <a:lnTo>
                    <a:pt x="841829" y="147490"/>
                  </a:lnTo>
                  <a:lnTo>
                    <a:pt x="791661" y="82674"/>
                  </a:lnTo>
                  <a:lnTo>
                    <a:pt x="737218" y="36063"/>
                  </a:lnTo>
                  <a:lnTo>
                    <a:pt x="679325" y="8365"/>
                  </a:lnTo>
                  <a:lnTo>
                    <a:pt x="618859" y="0"/>
                  </a:lnTo>
                  <a:lnTo>
                    <a:pt x="556738" y="11093"/>
                  </a:lnTo>
                  <a:lnTo>
                    <a:pt x="493902" y="41477"/>
                  </a:lnTo>
                  <a:lnTo>
                    <a:pt x="431305" y="90691"/>
                  </a:lnTo>
                  <a:lnTo>
                    <a:pt x="369895" y="157990"/>
                  </a:lnTo>
                  <a:lnTo>
                    <a:pt x="310603" y="242353"/>
                  </a:lnTo>
                  <a:lnTo>
                    <a:pt x="254329" y="342501"/>
                  </a:lnTo>
                  <a:lnTo>
                    <a:pt x="201924" y="456917"/>
                  </a:lnTo>
                  <a:lnTo>
                    <a:pt x="154184" y="583865"/>
                  </a:lnTo>
                  <a:lnTo>
                    <a:pt x="111831" y="721421"/>
                  </a:lnTo>
                  <a:lnTo>
                    <a:pt x="75509" y="867500"/>
                  </a:lnTo>
                  <a:lnTo>
                    <a:pt x="45768" y="1019888"/>
                  </a:lnTo>
                  <a:lnTo>
                    <a:pt x="23059" y="1176275"/>
                  </a:lnTo>
                  <a:lnTo>
                    <a:pt x="7725" y="1334290"/>
                  </a:lnTo>
                  <a:lnTo>
                    <a:pt x="0" y="1491537"/>
                  </a:lnTo>
                  <a:lnTo>
                    <a:pt x="0" y="1645633"/>
                  </a:lnTo>
                  <a:lnTo>
                    <a:pt x="7725" y="1794242"/>
                  </a:lnTo>
                  <a:lnTo>
                    <a:pt x="23059" y="1935111"/>
                  </a:lnTo>
                  <a:lnTo>
                    <a:pt x="45768" y="2066106"/>
                  </a:lnTo>
                  <a:lnTo>
                    <a:pt x="75509" y="2185239"/>
                  </a:lnTo>
                  <a:lnTo>
                    <a:pt x="111831" y="2290705"/>
                  </a:lnTo>
                  <a:lnTo>
                    <a:pt x="154184" y="2380905"/>
                  </a:lnTo>
                  <a:lnTo>
                    <a:pt x="201924" y="2454473"/>
                  </a:lnTo>
                  <a:lnTo>
                    <a:pt x="254329" y="2510292"/>
                  </a:lnTo>
                  <a:lnTo>
                    <a:pt x="310603" y="2547517"/>
                  </a:lnTo>
                  <a:lnTo>
                    <a:pt x="369895" y="2565584"/>
                  </a:lnTo>
                  <a:lnTo>
                    <a:pt x="431305" y="2564217"/>
                  </a:lnTo>
                  <a:lnTo>
                    <a:pt x="493902" y="2543439"/>
                  </a:lnTo>
                  <a:lnTo>
                    <a:pt x="556738" y="2503564"/>
                  </a:lnTo>
                  <a:lnTo>
                    <a:pt x="618859" y="2445197"/>
                  </a:lnTo>
                  <a:lnTo>
                    <a:pt x="679325" y="2369222"/>
                  </a:lnTo>
                  <a:lnTo>
                    <a:pt x="737218" y="2276791"/>
                  </a:lnTo>
                  <a:lnTo>
                    <a:pt x="791661" y="2169305"/>
                  </a:lnTo>
                  <a:lnTo>
                    <a:pt x="841829" y="2048394"/>
                  </a:lnTo>
                  <a:lnTo>
                    <a:pt x="886961" y="1915891"/>
                  </a:lnTo>
                  <a:lnTo>
                    <a:pt x="926372" y="1773804"/>
                  </a:lnTo>
                  <a:lnTo>
                    <a:pt x="959467" y="1624286"/>
                  </a:lnTo>
                  <a:lnTo>
                    <a:pt x="985742" y="1469606"/>
                  </a:lnTo>
                  <a:lnTo>
                    <a:pt x="1004800" y="1312106"/>
                  </a:lnTo>
                  <a:lnTo>
                    <a:pt x="1016351" y="1154176"/>
                  </a:lnTo>
                  <a:lnTo>
                    <a:pt x="1020221" y="998208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648371"/>
                  </a:moveTo>
                  <a:lnTo>
                    <a:pt x="1184301" y="1437927"/>
                  </a:lnTo>
                  <a:lnTo>
                    <a:pt x="1170841" y="1231690"/>
                  </a:lnTo>
                  <a:lnTo>
                    <a:pt x="1148634" y="1032787"/>
                  </a:lnTo>
                  <a:lnTo>
                    <a:pt x="1118016" y="844234"/>
                  </a:lnTo>
                  <a:lnTo>
                    <a:pt x="1079453" y="668888"/>
                  </a:lnTo>
                  <a:lnTo>
                    <a:pt x="1033529" y="509407"/>
                  </a:lnTo>
                  <a:lnTo>
                    <a:pt x="980939" y="368210"/>
                  </a:lnTo>
                  <a:lnTo>
                    <a:pt x="922481" y="247436"/>
                  </a:lnTo>
                  <a:lnTo>
                    <a:pt x="859042" y="148916"/>
                  </a:lnTo>
                  <a:lnTo>
                    <a:pt x="791582" y="74144"/>
                  </a:lnTo>
                  <a:lnTo>
                    <a:pt x="721124" y="24253"/>
                  </a:lnTo>
                  <a:lnTo>
                    <a:pt x="648738" y="0"/>
                  </a:lnTo>
                  <a:lnTo>
                    <a:pt x="575519" y="1751"/>
                  </a:lnTo>
                  <a:lnTo>
                    <a:pt x="502577" y="29482"/>
                  </a:lnTo>
                  <a:lnTo>
                    <a:pt x="431020" y="82770"/>
                  </a:lnTo>
                  <a:lnTo>
                    <a:pt x="361930" y="160809"/>
                  </a:lnTo>
                  <a:lnTo>
                    <a:pt x="296356" y="262416"/>
                  </a:lnTo>
                  <a:lnTo>
                    <a:pt x="235291" y="386049"/>
                  </a:lnTo>
                  <a:lnTo>
                    <a:pt x="179662" y="529836"/>
                  </a:lnTo>
                  <a:lnTo>
                    <a:pt x="130311" y="691596"/>
                  </a:lnTo>
                  <a:lnTo>
                    <a:pt x="87987" y="868877"/>
                  </a:lnTo>
                  <a:lnTo>
                    <a:pt x="53331" y="1058992"/>
                  </a:lnTo>
                  <a:lnTo>
                    <a:pt x="26869" y="1259059"/>
                  </a:lnTo>
                  <a:lnTo>
                    <a:pt x="9002" y="1466045"/>
                  </a:lnTo>
                  <a:lnTo>
                    <a:pt x="0" y="1676813"/>
                  </a:lnTo>
                  <a:lnTo>
                    <a:pt x="0" y="1888167"/>
                  </a:lnTo>
                  <a:lnTo>
                    <a:pt x="9002" y="2096903"/>
                  </a:lnTo>
                  <a:lnTo>
                    <a:pt x="26869" y="2299857"/>
                  </a:lnTo>
                  <a:lnTo>
                    <a:pt x="53331" y="2493954"/>
                  </a:lnTo>
                  <a:lnTo>
                    <a:pt x="87987" y="2676249"/>
                  </a:lnTo>
                  <a:lnTo>
                    <a:pt x="130311" y="2843981"/>
                  </a:lnTo>
                  <a:lnTo>
                    <a:pt x="179662" y="2994605"/>
                  </a:lnTo>
                  <a:lnTo>
                    <a:pt x="235291" y="3125840"/>
                  </a:lnTo>
                  <a:lnTo>
                    <a:pt x="296356" y="3235695"/>
                  </a:lnTo>
                  <a:lnTo>
                    <a:pt x="361930" y="3322506"/>
                  </a:lnTo>
                  <a:lnTo>
                    <a:pt x="431020" y="3384956"/>
                  </a:lnTo>
                  <a:lnTo>
                    <a:pt x="502577" y="3422099"/>
                  </a:lnTo>
                  <a:lnTo>
                    <a:pt x="575519" y="3433371"/>
                  </a:lnTo>
                  <a:lnTo>
                    <a:pt x="648738" y="3418602"/>
                  </a:lnTo>
                  <a:lnTo>
                    <a:pt x="721124" y="3378015"/>
                  </a:lnTo>
                  <a:lnTo>
                    <a:pt x="791582" y="3312227"/>
                  </a:lnTo>
                  <a:lnTo>
                    <a:pt x="859042" y="3222233"/>
                  </a:lnTo>
                  <a:lnTo>
                    <a:pt x="922481" y="3109399"/>
                  </a:lnTo>
                  <a:lnTo>
                    <a:pt x="980939" y="2975435"/>
                  </a:lnTo>
                  <a:lnTo>
                    <a:pt x="1033529" y="2822371"/>
                  </a:lnTo>
                  <a:lnTo>
                    <a:pt x="1079453" y="2652529"/>
                  </a:lnTo>
                  <a:lnTo>
                    <a:pt x="1118016" y="2468481"/>
                  </a:lnTo>
                  <a:lnTo>
                    <a:pt x="1148634" y="2273020"/>
                  </a:lnTo>
                  <a:lnTo>
                    <a:pt x="1170841" y="2069106"/>
                  </a:lnTo>
                  <a:lnTo>
                    <a:pt x="1184301" y="1859833"/>
                  </a:lnTo>
                  <a:lnTo>
                    <a:pt x="1188811" y="1648371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3202231" y="476751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202231" y="3922361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261440" y="3077205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261440" y="223205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261440" y="138689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3536441" y="4833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536441" y="398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536441" y="3143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536441" y="22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536441" y="145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61749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92397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23045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36936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84341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3414863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721344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057430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363911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670392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41-60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874981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305" name="pt305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896927" y="31909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896927" y="34104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5164026" y="3137575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5164026" y="3360032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42330" y="26522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290377" y="28744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381898" y="387393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253106" y="1984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83236" y="226754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303560" y="274014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93784" y="2179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87412" y="29634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08905" y="247895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39210" y="25477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87795" y="29090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1788" y="236926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94410" y="242330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70182" y="204302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34085" y="25842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59205" y="35671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55450" y="25022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98539" y="28584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50933" y="328006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43648" y="338497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27364" y="33517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72176" y="39907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5952" y="3463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72998" y="38820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70061" y="40255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16965" y="3899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3006" y="34213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27347" y="39698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69882" y="40809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19172" y="1381568"/>
              <a:ext cx="259012" cy="2772087"/>
            </a:xfrm>
            <a:custGeom>
              <a:avLst/>
              <a:pathLst>
                <a:path w="259012" h="2772087">
                  <a:moveTo>
                    <a:pt x="259012" y="2336194"/>
                  </a:moveTo>
                  <a:lnTo>
                    <a:pt x="258030" y="2204777"/>
                  </a:lnTo>
                  <a:lnTo>
                    <a:pt x="255097" y="2060958"/>
                  </a:lnTo>
                  <a:lnTo>
                    <a:pt x="250259" y="1906918"/>
                  </a:lnTo>
                  <a:lnTo>
                    <a:pt x="243588" y="1744992"/>
                  </a:lnTo>
                  <a:lnTo>
                    <a:pt x="235186" y="1577634"/>
                  </a:lnTo>
                  <a:lnTo>
                    <a:pt x="225180" y="1407382"/>
                  </a:lnTo>
                  <a:lnTo>
                    <a:pt x="213722" y="1236816"/>
                  </a:lnTo>
                  <a:lnTo>
                    <a:pt x="200986" y="1068521"/>
                  </a:lnTo>
                  <a:lnTo>
                    <a:pt x="187164" y="905050"/>
                  </a:lnTo>
                  <a:lnTo>
                    <a:pt x="172466" y="748879"/>
                  </a:lnTo>
                  <a:lnTo>
                    <a:pt x="157115" y="602377"/>
                  </a:lnTo>
                  <a:lnTo>
                    <a:pt x="141344" y="467764"/>
                  </a:lnTo>
                  <a:lnTo>
                    <a:pt x="125391" y="347081"/>
                  </a:lnTo>
                  <a:lnTo>
                    <a:pt x="109499" y="242158"/>
                  </a:lnTo>
                  <a:lnTo>
                    <a:pt x="93908" y="154584"/>
                  </a:lnTo>
                  <a:lnTo>
                    <a:pt x="78855" y="85687"/>
                  </a:lnTo>
                  <a:lnTo>
                    <a:pt x="64568" y="36512"/>
                  </a:lnTo>
                  <a:lnTo>
                    <a:pt x="51264" y="7805"/>
                  </a:lnTo>
                  <a:lnTo>
                    <a:pt x="39144" y="0"/>
                  </a:lnTo>
                  <a:lnTo>
                    <a:pt x="28391" y="13215"/>
                  </a:lnTo>
                  <a:lnTo>
                    <a:pt x="19170" y="47251"/>
                  </a:lnTo>
                  <a:lnTo>
                    <a:pt x="11619" y="101591"/>
                  </a:lnTo>
                  <a:lnTo>
                    <a:pt x="5854" y="175411"/>
                  </a:lnTo>
                  <a:lnTo>
                    <a:pt x="1961" y="267594"/>
                  </a:lnTo>
                  <a:lnTo>
                    <a:pt x="0" y="376740"/>
                  </a:lnTo>
                  <a:lnTo>
                    <a:pt x="0" y="501197"/>
                  </a:lnTo>
                  <a:lnTo>
                    <a:pt x="1961" y="639076"/>
                  </a:lnTo>
                  <a:lnTo>
                    <a:pt x="5854" y="788288"/>
                  </a:lnTo>
                  <a:lnTo>
                    <a:pt x="11619" y="946571"/>
                  </a:lnTo>
                  <a:lnTo>
                    <a:pt x="19170" y="1111526"/>
                  </a:lnTo>
                  <a:lnTo>
                    <a:pt x="28391" y="1280652"/>
                  </a:lnTo>
                  <a:lnTo>
                    <a:pt x="39144" y="1451385"/>
                  </a:lnTo>
                  <a:lnTo>
                    <a:pt x="51264" y="1621137"/>
                  </a:lnTo>
                  <a:lnTo>
                    <a:pt x="64568" y="1787336"/>
                  </a:lnTo>
                  <a:lnTo>
                    <a:pt x="78855" y="1947460"/>
                  </a:lnTo>
                  <a:lnTo>
                    <a:pt x="93908" y="2099084"/>
                  </a:lnTo>
                  <a:lnTo>
                    <a:pt x="109499" y="2239909"/>
                  </a:lnTo>
                  <a:lnTo>
                    <a:pt x="125391" y="2367799"/>
                  </a:lnTo>
                  <a:lnTo>
                    <a:pt x="141344" y="2480817"/>
                  </a:lnTo>
                  <a:lnTo>
                    <a:pt x="157115" y="2577248"/>
                  </a:lnTo>
                  <a:lnTo>
                    <a:pt x="172466" y="2655632"/>
                  </a:lnTo>
                  <a:lnTo>
                    <a:pt x="187164" y="2714780"/>
                  </a:lnTo>
                  <a:lnTo>
                    <a:pt x="200986" y="2753795"/>
                  </a:lnTo>
                  <a:lnTo>
                    <a:pt x="213722" y="2772087"/>
                  </a:lnTo>
                  <a:lnTo>
                    <a:pt x="225180" y="2769376"/>
                  </a:lnTo>
                  <a:lnTo>
                    <a:pt x="235186" y="2745706"/>
                  </a:lnTo>
                  <a:lnTo>
                    <a:pt x="243588" y="2701434"/>
                  </a:lnTo>
                  <a:lnTo>
                    <a:pt x="250259" y="2637232"/>
                  </a:lnTo>
                  <a:lnTo>
                    <a:pt x="255097" y="2554073"/>
                  </a:lnTo>
                  <a:lnTo>
                    <a:pt x="258030" y="2453217"/>
                  </a:lnTo>
                  <a:lnTo>
                    <a:pt x="259012" y="2336194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08007" y="2870424"/>
              <a:ext cx="1098916" cy="1944515"/>
            </a:xfrm>
            <a:custGeom>
              <a:avLst/>
              <a:pathLst>
                <a:path w="1098916" h="1944515">
                  <a:moveTo>
                    <a:pt x="1098916" y="529044"/>
                  </a:moveTo>
                  <a:lnTo>
                    <a:pt x="1094748" y="426013"/>
                  </a:lnTo>
                  <a:lnTo>
                    <a:pt x="1082305" y="331271"/>
                  </a:lnTo>
                  <a:lnTo>
                    <a:pt x="1061777" y="246254"/>
                  </a:lnTo>
                  <a:lnTo>
                    <a:pt x="1033475" y="172252"/>
                  </a:lnTo>
                  <a:lnTo>
                    <a:pt x="997828" y="110386"/>
                  </a:lnTo>
                  <a:lnTo>
                    <a:pt x="955376" y="61593"/>
                  </a:lnTo>
                  <a:lnTo>
                    <a:pt x="906763" y="26614"/>
                  </a:lnTo>
                  <a:lnTo>
                    <a:pt x="852726" y="5979"/>
                  </a:lnTo>
                  <a:lnTo>
                    <a:pt x="794083" y="0"/>
                  </a:lnTo>
                  <a:lnTo>
                    <a:pt x="731725" y="8768"/>
                  </a:lnTo>
                  <a:lnTo>
                    <a:pt x="666595" y="32150"/>
                  </a:lnTo>
                  <a:lnTo>
                    <a:pt x="599682" y="69792"/>
                  </a:lnTo>
                  <a:lnTo>
                    <a:pt x="532000" y="121123"/>
                  </a:lnTo>
                  <a:lnTo>
                    <a:pt x="464574" y="185365"/>
                  </a:lnTo>
                  <a:lnTo>
                    <a:pt x="398427" y="261545"/>
                  </a:lnTo>
                  <a:lnTo>
                    <a:pt x="334562" y="348507"/>
                  </a:lnTo>
                  <a:lnTo>
                    <a:pt x="273946" y="444933"/>
                  </a:lnTo>
                  <a:lnTo>
                    <a:pt x="217499" y="549361"/>
                  </a:lnTo>
                  <a:lnTo>
                    <a:pt x="166077" y="660208"/>
                  </a:lnTo>
                  <a:lnTo>
                    <a:pt x="120458" y="775795"/>
                  </a:lnTo>
                  <a:lnTo>
                    <a:pt x="81334" y="894369"/>
                  </a:lnTo>
                  <a:lnTo>
                    <a:pt x="49299" y="1014132"/>
                  </a:lnTo>
                  <a:lnTo>
                    <a:pt x="24837" y="1133268"/>
                  </a:lnTo>
                  <a:lnTo>
                    <a:pt x="8321" y="1249973"/>
                  </a:lnTo>
                  <a:lnTo>
                    <a:pt x="0" y="1362477"/>
                  </a:lnTo>
                  <a:lnTo>
                    <a:pt x="0" y="1469074"/>
                  </a:lnTo>
                  <a:lnTo>
                    <a:pt x="8321" y="1568148"/>
                  </a:lnTo>
                  <a:lnTo>
                    <a:pt x="24837" y="1658198"/>
                  </a:lnTo>
                  <a:lnTo>
                    <a:pt x="49299" y="1737858"/>
                  </a:lnTo>
                  <a:lnTo>
                    <a:pt x="81334" y="1805922"/>
                  </a:lnTo>
                  <a:lnTo>
                    <a:pt x="120458" y="1861357"/>
                  </a:lnTo>
                  <a:lnTo>
                    <a:pt x="166077" y="1903322"/>
                  </a:lnTo>
                  <a:lnTo>
                    <a:pt x="217499" y="1931182"/>
                  </a:lnTo>
                  <a:lnTo>
                    <a:pt x="273946" y="1944515"/>
                  </a:lnTo>
                  <a:lnTo>
                    <a:pt x="334562" y="1943118"/>
                  </a:lnTo>
                  <a:lnTo>
                    <a:pt x="398427" y="1927012"/>
                  </a:lnTo>
                  <a:lnTo>
                    <a:pt x="464574" y="1896442"/>
                  </a:lnTo>
                  <a:lnTo>
                    <a:pt x="532000" y="1851870"/>
                  </a:lnTo>
                  <a:lnTo>
                    <a:pt x="599682" y="1793974"/>
                  </a:lnTo>
                  <a:lnTo>
                    <a:pt x="666595" y="1723630"/>
                  </a:lnTo>
                  <a:lnTo>
                    <a:pt x="731725" y="1641904"/>
                  </a:lnTo>
                  <a:lnTo>
                    <a:pt x="794083" y="1550036"/>
                  </a:lnTo>
                  <a:lnTo>
                    <a:pt x="852726" y="1449418"/>
                  </a:lnTo>
                  <a:lnTo>
                    <a:pt x="906763" y="1341576"/>
                  </a:lnTo>
                  <a:lnTo>
                    <a:pt x="955376" y="1228143"/>
                  </a:lnTo>
                  <a:lnTo>
                    <a:pt x="997828" y="1110841"/>
                  </a:lnTo>
                  <a:lnTo>
                    <a:pt x="1033475" y="991446"/>
                  </a:lnTo>
                  <a:lnTo>
                    <a:pt x="1061777" y="871769"/>
                  </a:lnTo>
                  <a:lnTo>
                    <a:pt x="1082305" y="753624"/>
                  </a:lnTo>
                  <a:lnTo>
                    <a:pt x="1094748" y="638802"/>
                  </a:lnTo>
                  <a:lnTo>
                    <a:pt x="1098916" y="529044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185172" y="4179550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381" y="340175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4381" y="2623963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244381" y="1846170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618267" y="424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18267" y="346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8267" y="2690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18267" y="1912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6933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512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2091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9670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61614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193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9732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7311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630043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653061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61-70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14538" y="294755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43205" y="30169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83589" y="367826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12858" y="34073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61887" y="2647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7656" y="344384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63977" y="347359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46089" y="311581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88941" y="31300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35755" y="352556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6803" y="233787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34869" y="2846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82154" y="306555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04962" y="28318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57041" y="29501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15283" y="327449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45654" y="25483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98060" y="3148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8472" y="2801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42271" y="40397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12544" y="36563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1527" y="32903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87516" y="2621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50143" y="31961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95924" y="264264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01039" y="36414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7007" y="34346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04067" y="24877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43016" y="23846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82966" y="2084640"/>
              <a:ext cx="1068189" cy="2110427"/>
            </a:xfrm>
            <a:custGeom>
              <a:avLst/>
              <a:pathLst>
                <a:path w="1068189" h="2110427">
                  <a:moveTo>
                    <a:pt x="1068189" y="671182"/>
                  </a:moveTo>
                  <a:lnTo>
                    <a:pt x="1064137" y="553241"/>
                  </a:lnTo>
                  <a:lnTo>
                    <a:pt x="1052042" y="442908"/>
                  </a:lnTo>
                  <a:lnTo>
                    <a:pt x="1032088" y="341855"/>
                  </a:lnTo>
                  <a:lnTo>
                    <a:pt x="1004578" y="251615"/>
                  </a:lnTo>
                  <a:lnTo>
                    <a:pt x="969927" y="173555"/>
                  </a:lnTo>
                  <a:lnTo>
                    <a:pt x="928662" y="108859"/>
                  </a:lnTo>
                  <a:lnTo>
                    <a:pt x="881409" y="58508"/>
                  </a:lnTo>
                  <a:lnTo>
                    <a:pt x="828882" y="23264"/>
                  </a:lnTo>
                  <a:lnTo>
                    <a:pt x="771880" y="3662"/>
                  </a:lnTo>
                  <a:lnTo>
                    <a:pt x="711265" y="0"/>
                  </a:lnTo>
                  <a:lnTo>
                    <a:pt x="647956" y="12332"/>
                  </a:lnTo>
                  <a:lnTo>
                    <a:pt x="582914" y="40471"/>
                  </a:lnTo>
                  <a:lnTo>
                    <a:pt x="517124" y="83992"/>
                  </a:lnTo>
                  <a:lnTo>
                    <a:pt x="451584" y="142235"/>
                  </a:lnTo>
                  <a:lnTo>
                    <a:pt x="387286" y="214316"/>
                  </a:lnTo>
                  <a:lnTo>
                    <a:pt x="325207" y="299143"/>
                  </a:lnTo>
                  <a:lnTo>
                    <a:pt x="266286" y="395429"/>
                  </a:lnTo>
                  <a:lnTo>
                    <a:pt x="211418" y="501716"/>
                  </a:lnTo>
                  <a:lnTo>
                    <a:pt x="161433" y="616393"/>
                  </a:lnTo>
                  <a:lnTo>
                    <a:pt x="117089" y="737720"/>
                  </a:lnTo>
                  <a:lnTo>
                    <a:pt x="79060" y="863858"/>
                  </a:lnTo>
                  <a:lnTo>
                    <a:pt x="47920" y="992897"/>
                  </a:lnTo>
                  <a:lnTo>
                    <a:pt x="24143" y="1122878"/>
                  </a:lnTo>
                  <a:lnTo>
                    <a:pt x="8088" y="1251832"/>
                  </a:lnTo>
                  <a:lnTo>
                    <a:pt x="0" y="1377805"/>
                  </a:lnTo>
                  <a:lnTo>
                    <a:pt x="0" y="1498886"/>
                  </a:lnTo>
                  <a:lnTo>
                    <a:pt x="8088" y="1613240"/>
                  </a:lnTo>
                  <a:lnTo>
                    <a:pt x="24143" y="1719134"/>
                  </a:lnTo>
                  <a:lnTo>
                    <a:pt x="47920" y="1814962"/>
                  </a:lnTo>
                  <a:lnTo>
                    <a:pt x="79060" y="1899272"/>
                  </a:lnTo>
                  <a:lnTo>
                    <a:pt x="117089" y="1970786"/>
                  </a:lnTo>
                  <a:lnTo>
                    <a:pt x="161433" y="2028419"/>
                  </a:lnTo>
                  <a:lnTo>
                    <a:pt x="211418" y="2071298"/>
                  </a:lnTo>
                  <a:lnTo>
                    <a:pt x="266286" y="2098773"/>
                  </a:lnTo>
                  <a:lnTo>
                    <a:pt x="325207" y="2110427"/>
                  </a:lnTo>
                  <a:lnTo>
                    <a:pt x="387286" y="2106084"/>
                  </a:lnTo>
                  <a:lnTo>
                    <a:pt x="451584" y="2085809"/>
                  </a:lnTo>
                  <a:lnTo>
                    <a:pt x="517124" y="2049911"/>
                  </a:lnTo>
                  <a:lnTo>
                    <a:pt x="582914" y="1998933"/>
                  </a:lnTo>
                  <a:lnTo>
                    <a:pt x="647956" y="1933647"/>
                  </a:lnTo>
                  <a:lnTo>
                    <a:pt x="711265" y="1855044"/>
                  </a:lnTo>
                  <a:lnTo>
                    <a:pt x="771880" y="1764315"/>
                  </a:lnTo>
                  <a:lnTo>
                    <a:pt x="828882" y="1662836"/>
                  </a:lnTo>
                  <a:lnTo>
                    <a:pt x="881409" y="1552144"/>
                  </a:lnTo>
                  <a:lnTo>
                    <a:pt x="928662" y="1433918"/>
                  </a:lnTo>
                  <a:lnTo>
                    <a:pt x="969927" y="1309950"/>
                  </a:lnTo>
                  <a:lnTo>
                    <a:pt x="1004578" y="1182120"/>
                  </a:lnTo>
                  <a:lnTo>
                    <a:pt x="1032088" y="1052364"/>
                  </a:lnTo>
                  <a:lnTo>
                    <a:pt x="1052042" y="922650"/>
                  </a:lnTo>
                  <a:lnTo>
                    <a:pt x="1064137" y="794944"/>
                  </a:lnTo>
                  <a:lnTo>
                    <a:pt x="1068189" y="671182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928596"/>
                  </a:moveTo>
                  <a:lnTo>
                    <a:pt x="1184301" y="1717541"/>
                  </a:lnTo>
                  <a:lnTo>
                    <a:pt x="1170841" y="1506474"/>
                  </a:lnTo>
                  <a:lnTo>
                    <a:pt x="1148634" y="1298594"/>
                  </a:lnTo>
                  <a:lnTo>
                    <a:pt x="1118016" y="1097052"/>
                  </a:lnTo>
                  <a:lnTo>
                    <a:pt x="1079453" y="904904"/>
                  </a:lnTo>
                  <a:lnTo>
                    <a:pt x="1033529" y="725062"/>
                  </a:lnTo>
                  <a:lnTo>
                    <a:pt x="980939" y="560252"/>
                  </a:lnTo>
                  <a:lnTo>
                    <a:pt x="922481" y="412973"/>
                  </a:lnTo>
                  <a:lnTo>
                    <a:pt x="859042" y="285457"/>
                  </a:lnTo>
                  <a:lnTo>
                    <a:pt x="791582" y="179638"/>
                  </a:lnTo>
                  <a:lnTo>
                    <a:pt x="721124" y="97119"/>
                  </a:lnTo>
                  <a:lnTo>
                    <a:pt x="648738" y="39151"/>
                  </a:lnTo>
                  <a:lnTo>
                    <a:pt x="575519" y="6614"/>
                  </a:lnTo>
                  <a:lnTo>
                    <a:pt x="502577" y="0"/>
                  </a:lnTo>
                  <a:lnTo>
                    <a:pt x="431020" y="19409"/>
                  </a:lnTo>
                  <a:lnTo>
                    <a:pt x="361930" y="64548"/>
                  </a:lnTo>
                  <a:lnTo>
                    <a:pt x="296356" y="134732"/>
                  </a:lnTo>
                  <a:lnTo>
                    <a:pt x="235291" y="228897"/>
                  </a:lnTo>
                  <a:lnTo>
                    <a:pt x="179662" y="345615"/>
                  </a:lnTo>
                  <a:lnTo>
                    <a:pt x="130311" y="483119"/>
                  </a:lnTo>
                  <a:lnTo>
                    <a:pt x="87987" y="639322"/>
                  </a:lnTo>
                  <a:lnTo>
                    <a:pt x="53331" y="811857"/>
                  </a:lnTo>
                  <a:lnTo>
                    <a:pt x="26869" y="998109"/>
                  </a:lnTo>
                  <a:lnTo>
                    <a:pt x="9002" y="1195255"/>
                  </a:lnTo>
                  <a:lnTo>
                    <a:pt x="0" y="1400305"/>
                  </a:lnTo>
                  <a:lnTo>
                    <a:pt x="0" y="1610151"/>
                  </a:lnTo>
                  <a:lnTo>
                    <a:pt x="9002" y="1821613"/>
                  </a:lnTo>
                  <a:lnTo>
                    <a:pt x="26869" y="2031484"/>
                  </a:lnTo>
                  <a:lnTo>
                    <a:pt x="53331" y="2236584"/>
                  </a:lnTo>
                  <a:lnTo>
                    <a:pt x="87987" y="2433803"/>
                  </a:lnTo>
                  <a:lnTo>
                    <a:pt x="130311" y="2620152"/>
                  </a:lnTo>
                  <a:lnTo>
                    <a:pt x="179662" y="2792805"/>
                  </a:lnTo>
                  <a:lnTo>
                    <a:pt x="235291" y="2949146"/>
                  </a:lnTo>
                  <a:lnTo>
                    <a:pt x="296356" y="3086805"/>
                  </a:lnTo>
                  <a:lnTo>
                    <a:pt x="361930" y="3203694"/>
                  </a:lnTo>
                  <a:lnTo>
                    <a:pt x="431020" y="3298042"/>
                  </a:lnTo>
                  <a:lnTo>
                    <a:pt x="502577" y="3368419"/>
                  </a:lnTo>
                  <a:lnTo>
                    <a:pt x="575519" y="3413758"/>
                  </a:lnTo>
                  <a:lnTo>
                    <a:pt x="648738" y="3433371"/>
                  </a:lnTo>
                  <a:lnTo>
                    <a:pt x="721124" y="3426961"/>
                  </a:lnTo>
                  <a:lnTo>
                    <a:pt x="791582" y="3394626"/>
                  </a:lnTo>
                  <a:lnTo>
                    <a:pt x="859042" y="3336855"/>
                  </a:lnTo>
                  <a:lnTo>
                    <a:pt x="922481" y="3254524"/>
                  </a:lnTo>
                  <a:lnTo>
                    <a:pt x="980939" y="3148882"/>
                  </a:lnTo>
                  <a:lnTo>
                    <a:pt x="1033529" y="3021529"/>
                  </a:lnTo>
                  <a:lnTo>
                    <a:pt x="1079453" y="2874397"/>
                  </a:lnTo>
                  <a:lnTo>
                    <a:pt x="1118016" y="2709715"/>
                  </a:lnTo>
                  <a:lnTo>
                    <a:pt x="1148634" y="2529981"/>
                  </a:lnTo>
                  <a:lnTo>
                    <a:pt x="1170841" y="2337918"/>
                  </a:lnTo>
                  <a:lnTo>
                    <a:pt x="1184301" y="2136438"/>
                  </a:lnTo>
                  <a:lnTo>
                    <a:pt x="1188811" y="1928596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202231" y="4822086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02231" y="3933141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261440" y="304436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261440" y="2155424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261440" y="126665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536441" y="4888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536441" y="399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536441" y="311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36441" y="2221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36441" y="1332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35809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2065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0550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682621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97075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81924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61-70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874981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23" name="pt123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26006" y="313228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896927" y="31909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26006" y="33517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96927" y="34104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5164026" y="3137575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64026" y="3360032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27412" y="209104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99528" y="22097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50266" y="31005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40660" y="1960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87483" y="2110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98987" y="22891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306303" y="333001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02766" y="24962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58828" y="333278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86118" y="20252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6702" y="278797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82042" y="25382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83950" y="255789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9924" y="267572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031504" y="23571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19796" y="22090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74666" y="3525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6330" y="24100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08962" y="23172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98778" y="26895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32660" y="238861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68852" y="32604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8659" y="2733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80053" y="232720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98634" y="338109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39298" y="308257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02827" y="24858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09158" y="242631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27712" y="4388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26250" y="36560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00740" y="35321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72155" y="37504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38393" y="4003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80351" y="29372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65817" y="40563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09031" y="3982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46589" y="38398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20844" y="38810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6159" y="4126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35994" y="41736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34370" y="34155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51849" y="32609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1302" y="30961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39513" y="353908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32651" y="30381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63414" y="395448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16400" y="3645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72264" y="35835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21157" y="3275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12854" y="285492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20113" y="404489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19300" y="38417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31157" y="34432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85704" y="33886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58278" y="37532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557771" y="40770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19308" y="40799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51824" y="33963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498" y="39935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42635" y="35041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01340" y="26969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9100" y="35351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75967" y="33944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6342" y="40476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59885" y="38501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74904" y="32571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570925" y="38789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95028" y="36159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02222" y="35271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03401" y="40439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54915" y="37833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02179" y="42044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2468" y="399137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37763" y="30144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99842" y="32408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50760" y="36014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29315" y="36656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12540" y="39436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80882" y="3978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50764" y="38330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93453" y="35296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177451" y="30254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30053" y="36950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23098" y="40084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11796" y="40884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20091" y="390092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690001" y="39924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96667" y="40840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27386" y="36841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57733" y="38084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26507" y="36595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28858" y="395931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39077" y="41642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24028" y="38279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39027" y="39090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04034" y="421419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01225" y="28323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88667" y="343083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23789" y="35320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89689" y="42734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85557" y="42335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6599" y="39410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5446" y="4223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61145" y="3981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92321" y="44447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25838" y="413950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35162" y="27735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42525" y="42491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34378" y="4216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19784" y="33363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2961" y="38436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31224" y="39180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14459" y="34519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24136" y="37302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56266" y="39790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55465" y="39409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36849" y="39288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091348" y="1381568"/>
              <a:ext cx="389141" cy="2453432"/>
            </a:xfrm>
            <a:custGeom>
              <a:avLst/>
              <a:pathLst>
                <a:path w="389141" h="2453432">
                  <a:moveTo>
                    <a:pt x="389141" y="2007711"/>
                  </a:moveTo>
                  <a:lnTo>
                    <a:pt x="387664" y="1885478"/>
                  </a:lnTo>
                  <a:lnTo>
                    <a:pt x="383258" y="1753252"/>
                  </a:lnTo>
                  <a:lnTo>
                    <a:pt x="375989" y="1613036"/>
                  </a:lnTo>
                  <a:lnTo>
                    <a:pt x="365967" y="1466957"/>
                  </a:lnTo>
                  <a:lnTo>
                    <a:pt x="353344" y="1317229"/>
                  </a:lnTo>
                  <a:lnTo>
                    <a:pt x="338311" y="1166122"/>
                  </a:lnTo>
                  <a:lnTo>
                    <a:pt x="321097" y="1015926"/>
                  </a:lnTo>
                  <a:lnTo>
                    <a:pt x="301961" y="868919"/>
                  </a:lnTo>
                  <a:lnTo>
                    <a:pt x="281195" y="727327"/>
                  </a:lnTo>
                  <a:lnTo>
                    <a:pt x="259113" y="593299"/>
                  </a:lnTo>
                  <a:lnTo>
                    <a:pt x="236050" y="468866"/>
                  </a:lnTo>
                  <a:lnTo>
                    <a:pt x="212355" y="355913"/>
                  </a:lnTo>
                  <a:lnTo>
                    <a:pt x="188388" y="256154"/>
                  </a:lnTo>
                  <a:lnTo>
                    <a:pt x="164511" y="171101"/>
                  </a:lnTo>
                  <a:lnTo>
                    <a:pt x="141088" y="102042"/>
                  </a:lnTo>
                  <a:lnTo>
                    <a:pt x="118472" y="50025"/>
                  </a:lnTo>
                  <a:lnTo>
                    <a:pt x="97008" y="15838"/>
                  </a:lnTo>
                  <a:lnTo>
                    <a:pt x="77019" y="0"/>
                  </a:lnTo>
                  <a:lnTo>
                    <a:pt x="58810" y="2750"/>
                  </a:lnTo>
                  <a:lnTo>
                    <a:pt x="42655" y="24047"/>
                  </a:lnTo>
                  <a:lnTo>
                    <a:pt x="28801" y="63568"/>
                  </a:lnTo>
                  <a:lnTo>
                    <a:pt x="17457" y="120714"/>
                  </a:lnTo>
                  <a:lnTo>
                    <a:pt x="8795" y="194618"/>
                  </a:lnTo>
                  <a:lnTo>
                    <a:pt x="2946" y="284161"/>
                  </a:lnTo>
                  <a:lnTo>
                    <a:pt x="0" y="387985"/>
                  </a:lnTo>
                  <a:lnTo>
                    <a:pt x="0" y="504516"/>
                  </a:lnTo>
                  <a:lnTo>
                    <a:pt x="2946" y="631987"/>
                  </a:lnTo>
                  <a:lnTo>
                    <a:pt x="8795" y="768467"/>
                  </a:lnTo>
                  <a:lnTo>
                    <a:pt x="17457" y="911886"/>
                  </a:lnTo>
                  <a:lnTo>
                    <a:pt x="28801" y="1060071"/>
                  </a:lnTo>
                  <a:lnTo>
                    <a:pt x="42655" y="1210774"/>
                  </a:lnTo>
                  <a:lnTo>
                    <a:pt x="58810" y="1361712"/>
                  </a:lnTo>
                  <a:lnTo>
                    <a:pt x="77019" y="1510596"/>
                  </a:lnTo>
                  <a:lnTo>
                    <a:pt x="97008" y="1655170"/>
                  </a:lnTo>
                  <a:lnTo>
                    <a:pt x="118472" y="1793241"/>
                  </a:lnTo>
                  <a:lnTo>
                    <a:pt x="141088" y="1922718"/>
                  </a:lnTo>
                  <a:lnTo>
                    <a:pt x="164511" y="2041636"/>
                  </a:lnTo>
                  <a:lnTo>
                    <a:pt x="188388" y="2148194"/>
                  </a:lnTo>
                  <a:lnTo>
                    <a:pt x="212355" y="2240776"/>
                  </a:lnTo>
                  <a:lnTo>
                    <a:pt x="236050" y="2317979"/>
                  </a:lnTo>
                  <a:lnTo>
                    <a:pt x="259113" y="2378632"/>
                  </a:lnTo>
                  <a:lnTo>
                    <a:pt x="281195" y="2421816"/>
                  </a:lnTo>
                  <a:lnTo>
                    <a:pt x="301961" y="2446876"/>
                  </a:lnTo>
                  <a:lnTo>
                    <a:pt x="321097" y="2453432"/>
                  </a:lnTo>
                  <a:lnTo>
                    <a:pt x="338311" y="2441386"/>
                  </a:lnTo>
                  <a:lnTo>
                    <a:pt x="353344" y="2410919"/>
                  </a:lnTo>
                  <a:lnTo>
                    <a:pt x="365967" y="2362494"/>
                  </a:lnTo>
                  <a:lnTo>
                    <a:pt x="375989" y="2296844"/>
                  </a:lnTo>
                  <a:lnTo>
                    <a:pt x="383258" y="2214965"/>
                  </a:lnTo>
                  <a:lnTo>
                    <a:pt x="387664" y="2118098"/>
                  </a:lnTo>
                  <a:lnTo>
                    <a:pt x="389141" y="2007711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805388" y="2810865"/>
              <a:ext cx="997040" cy="2004075"/>
            </a:xfrm>
            <a:custGeom>
              <a:avLst/>
              <a:pathLst>
                <a:path w="997040" h="2004075">
                  <a:moveTo>
                    <a:pt x="997040" y="1270579"/>
                  </a:moveTo>
                  <a:lnTo>
                    <a:pt x="993258" y="1149792"/>
                  </a:lnTo>
                  <a:lnTo>
                    <a:pt x="981969" y="1026777"/>
                  </a:lnTo>
                  <a:lnTo>
                    <a:pt x="963344" y="903398"/>
                  </a:lnTo>
                  <a:lnTo>
                    <a:pt x="937666" y="781525"/>
                  </a:lnTo>
                  <a:lnTo>
                    <a:pt x="905324" y="663007"/>
                  </a:lnTo>
                  <a:lnTo>
                    <a:pt x="866807" y="549639"/>
                  </a:lnTo>
                  <a:lnTo>
                    <a:pt x="822701" y="443140"/>
                  </a:lnTo>
                  <a:lnTo>
                    <a:pt x="773673" y="345124"/>
                  </a:lnTo>
                  <a:lnTo>
                    <a:pt x="720467" y="257078"/>
                  </a:lnTo>
                  <a:lnTo>
                    <a:pt x="663890" y="180336"/>
                  </a:lnTo>
                  <a:lnTo>
                    <a:pt x="604798" y="116061"/>
                  </a:lnTo>
                  <a:lnTo>
                    <a:pt x="544088" y="65228"/>
                  </a:lnTo>
                  <a:lnTo>
                    <a:pt x="482680" y="28608"/>
                  </a:lnTo>
                  <a:lnTo>
                    <a:pt x="421505" y="6754"/>
                  </a:lnTo>
                  <a:lnTo>
                    <a:pt x="361491" y="0"/>
                  </a:lnTo>
                  <a:lnTo>
                    <a:pt x="303546" y="8446"/>
                  </a:lnTo>
                  <a:lnTo>
                    <a:pt x="248550" y="31965"/>
                  </a:lnTo>
                  <a:lnTo>
                    <a:pt x="197336" y="70201"/>
                  </a:lnTo>
                  <a:lnTo>
                    <a:pt x="150680" y="122574"/>
                  </a:lnTo>
                  <a:lnTo>
                    <a:pt x="109290" y="188290"/>
                  </a:lnTo>
                  <a:lnTo>
                    <a:pt x="73794" y="266352"/>
                  </a:lnTo>
                  <a:lnTo>
                    <a:pt x="44728" y="355578"/>
                  </a:lnTo>
                  <a:lnTo>
                    <a:pt x="22535" y="454615"/>
                  </a:lnTo>
                  <a:lnTo>
                    <a:pt x="7549" y="561961"/>
                  </a:lnTo>
                  <a:lnTo>
                    <a:pt x="0" y="675990"/>
                  </a:lnTo>
                  <a:lnTo>
                    <a:pt x="0" y="794973"/>
                  </a:lnTo>
                  <a:lnTo>
                    <a:pt x="7549" y="917105"/>
                  </a:lnTo>
                  <a:lnTo>
                    <a:pt x="22535" y="1040536"/>
                  </a:lnTo>
                  <a:lnTo>
                    <a:pt x="44728" y="1163395"/>
                  </a:lnTo>
                  <a:lnTo>
                    <a:pt x="73794" y="1283819"/>
                  </a:lnTo>
                  <a:lnTo>
                    <a:pt x="109290" y="1399983"/>
                  </a:lnTo>
                  <a:lnTo>
                    <a:pt x="150680" y="1510125"/>
                  </a:lnTo>
                  <a:lnTo>
                    <a:pt x="197336" y="1612577"/>
                  </a:lnTo>
                  <a:lnTo>
                    <a:pt x="248550" y="1705784"/>
                  </a:lnTo>
                  <a:lnTo>
                    <a:pt x="303546" y="1788335"/>
                  </a:lnTo>
                  <a:lnTo>
                    <a:pt x="361491" y="1858977"/>
                  </a:lnTo>
                  <a:lnTo>
                    <a:pt x="421505" y="1916641"/>
                  </a:lnTo>
                  <a:lnTo>
                    <a:pt x="482680" y="1960451"/>
                  </a:lnTo>
                  <a:lnTo>
                    <a:pt x="544088" y="1989743"/>
                  </a:lnTo>
                  <a:lnTo>
                    <a:pt x="604798" y="2004075"/>
                  </a:lnTo>
                  <a:lnTo>
                    <a:pt x="663890" y="2003227"/>
                  </a:lnTo>
                  <a:lnTo>
                    <a:pt x="720467" y="1987214"/>
                  </a:lnTo>
                  <a:lnTo>
                    <a:pt x="773673" y="1956277"/>
                  </a:lnTo>
                  <a:lnTo>
                    <a:pt x="822701" y="1910887"/>
                  </a:lnTo>
                  <a:lnTo>
                    <a:pt x="866807" y="1851731"/>
                  </a:lnTo>
                  <a:lnTo>
                    <a:pt x="905324" y="1779705"/>
                  </a:lnTo>
                  <a:lnTo>
                    <a:pt x="937666" y="1695902"/>
                  </a:lnTo>
                  <a:lnTo>
                    <a:pt x="963344" y="1601591"/>
                  </a:lnTo>
                  <a:lnTo>
                    <a:pt x="981969" y="1498204"/>
                  </a:lnTo>
                  <a:lnTo>
                    <a:pt x="993258" y="1387306"/>
                  </a:lnTo>
                  <a:lnTo>
                    <a:pt x="997040" y="1270579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185172" y="4235670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244381" y="353404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44381" y="283242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44381" y="213080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44381" y="142918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519383" y="4301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19383" y="3600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19383" y="2898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19383" y="2197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19383" y="1495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5746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0662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23856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704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1421508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753441" y="5046460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114978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46912" y="504646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580601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554177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41-60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141903" y="37285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43855" y="28406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8122" y="31131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89593" y="350836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55938" y="32798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01961" y="35972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32402" y="335472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138446" y="38543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93246" y="455207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11059" y="324216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18163" y="324224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2934" y="35584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57297" y="313858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33730" y="275993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48551" y="33947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67750" y="312043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34846" y="30742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86578" y="282676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37828" y="3987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44789" y="3998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228337" y="303479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83869" y="369099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49950" y="32675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03642" y="354757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31977" y="458145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22065" y="359095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42888" y="29264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242828" y="23653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6178" y="25407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014371" y="33159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163363" y="27261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92865" y="28203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938241" y="38339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25337" y="2789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73401" y="33597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54149" y="22960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209910" y="21887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02384" y="25458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085402" y="186960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67008" y="26627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5184" y="2536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181292" y="3462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234608" y="39043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66589" y="25859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21739" y="29299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226554" y="26596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261408" y="22742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545447" y="37057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96879" y="45508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71321" y="33606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54863" y="29383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31407" y="252225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5095" y="35395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585090" y="30374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256226" y="2234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49063" y="46295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24007" y="37002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225709" y="3554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36155" y="33147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80187" y="27502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313009" y="33969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85957" y="36568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25679" y="30031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46146" y="38732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904670" y="36543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115806" y="3531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571055" y="43226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29948" y="28078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601518" y="400022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67529" y="29829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33620" y="4234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32510" y="31378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337726" y="4065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437837" y="2737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61041" y="2997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200164" y="28435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287967" y="24916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98139" y="30698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44272" y="30061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903362" y="357269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184340" y="34206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88917" y="31032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360075" y="192094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093327" y="1827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906553" y="29607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50153" y="37248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504700" y="31392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815898" y="40727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394342" y="41502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49491" y="21211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391720" y="26786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47148" y="20986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26359" y="24975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296951" y="21728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74949" y="36520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38311" y="26766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368563" y="34327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303040" y="33463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335577" y="21159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98277" y="24952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47481" y="3322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031627" y="22819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792782" y="34831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08860" y="3045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713773" y="26009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020479" y="25344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596" y="34065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763399" y="36343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40147" y="194038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84239" y="27493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67490" y="331107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22729" y="3277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987228" y="38841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257120" y="26581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259253" y="46003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245476" y="21338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47241" y="3857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719231" y="2142834"/>
              <a:ext cx="1020221" cy="2565584"/>
            </a:xfrm>
            <a:custGeom>
              <a:avLst/>
              <a:pathLst>
                <a:path w="1020221" h="2565584">
                  <a:moveTo>
                    <a:pt x="1020221" y="998208"/>
                  </a:moveTo>
                  <a:lnTo>
                    <a:pt x="1016351" y="846568"/>
                  </a:lnTo>
                  <a:lnTo>
                    <a:pt x="1004800" y="701554"/>
                  </a:lnTo>
                  <a:lnTo>
                    <a:pt x="985742" y="565364"/>
                  </a:lnTo>
                  <a:lnTo>
                    <a:pt x="959467" y="440062"/>
                  </a:lnTo>
                  <a:lnTo>
                    <a:pt x="926372" y="327549"/>
                  </a:lnTo>
                  <a:lnTo>
                    <a:pt x="886961" y="229530"/>
                  </a:lnTo>
                  <a:lnTo>
                    <a:pt x="841829" y="147490"/>
                  </a:lnTo>
                  <a:lnTo>
                    <a:pt x="791661" y="82674"/>
                  </a:lnTo>
                  <a:lnTo>
                    <a:pt x="737218" y="36063"/>
                  </a:lnTo>
                  <a:lnTo>
                    <a:pt x="679325" y="8365"/>
                  </a:lnTo>
                  <a:lnTo>
                    <a:pt x="618859" y="0"/>
                  </a:lnTo>
                  <a:lnTo>
                    <a:pt x="556738" y="11093"/>
                  </a:lnTo>
                  <a:lnTo>
                    <a:pt x="493902" y="41477"/>
                  </a:lnTo>
                  <a:lnTo>
                    <a:pt x="431305" y="90691"/>
                  </a:lnTo>
                  <a:lnTo>
                    <a:pt x="369895" y="157990"/>
                  </a:lnTo>
                  <a:lnTo>
                    <a:pt x="310603" y="242353"/>
                  </a:lnTo>
                  <a:lnTo>
                    <a:pt x="254329" y="342501"/>
                  </a:lnTo>
                  <a:lnTo>
                    <a:pt x="201924" y="456917"/>
                  </a:lnTo>
                  <a:lnTo>
                    <a:pt x="154184" y="583865"/>
                  </a:lnTo>
                  <a:lnTo>
                    <a:pt x="111831" y="721421"/>
                  </a:lnTo>
                  <a:lnTo>
                    <a:pt x="75509" y="867500"/>
                  </a:lnTo>
                  <a:lnTo>
                    <a:pt x="45768" y="1019888"/>
                  </a:lnTo>
                  <a:lnTo>
                    <a:pt x="23059" y="1176275"/>
                  </a:lnTo>
                  <a:lnTo>
                    <a:pt x="7725" y="1334290"/>
                  </a:lnTo>
                  <a:lnTo>
                    <a:pt x="0" y="1491537"/>
                  </a:lnTo>
                  <a:lnTo>
                    <a:pt x="0" y="1645633"/>
                  </a:lnTo>
                  <a:lnTo>
                    <a:pt x="7725" y="1794242"/>
                  </a:lnTo>
                  <a:lnTo>
                    <a:pt x="23059" y="1935111"/>
                  </a:lnTo>
                  <a:lnTo>
                    <a:pt x="45768" y="2066106"/>
                  </a:lnTo>
                  <a:lnTo>
                    <a:pt x="75509" y="2185239"/>
                  </a:lnTo>
                  <a:lnTo>
                    <a:pt x="111831" y="2290705"/>
                  </a:lnTo>
                  <a:lnTo>
                    <a:pt x="154184" y="2380905"/>
                  </a:lnTo>
                  <a:lnTo>
                    <a:pt x="201924" y="2454473"/>
                  </a:lnTo>
                  <a:lnTo>
                    <a:pt x="254329" y="2510292"/>
                  </a:lnTo>
                  <a:lnTo>
                    <a:pt x="310603" y="2547517"/>
                  </a:lnTo>
                  <a:lnTo>
                    <a:pt x="369895" y="2565584"/>
                  </a:lnTo>
                  <a:lnTo>
                    <a:pt x="431305" y="2564217"/>
                  </a:lnTo>
                  <a:lnTo>
                    <a:pt x="493902" y="2543439"/>
                  </a:lnTo>
                  <a:lnTo>
                    <a:pt x="556738" y="2503564"/>
                  </a:lnTo>
                  <a:lnTo>
                    <a:pt x="618859" y="2445197"/>
                  </a:lnTo>
                  <a:lnTo>
                    <a:pt x="679325" y="2369222"/>
                  </a:lnTo>
                  <a:lnTo>
                    <a:pt x="737218" y="2276791"/>
                  </a:lnTo>
                  <a:lnTo>
                    <a:pt x="791661" y="2169305"/>
                  </a:lnTo>
                  <a:lnTo>
                    <a:pt x="841829" y="2048394"/>
                  </a:lnTo>
                  <a:lnTo>
                    <a:pt x="886961" y="1915891"/>
                  </a:lnTo>
                  <a:lnTo>
                    <a:pt x="926372" y="1773804"/>
                  </a:lnTo>
                  <a:lnTo>
                    <a:pt x="959467" y="1624286"/>
                  </a:lnTo>
                  <a:lnTo>
                    <a:pt x="985742" y="1469606"/>
                  </a:lnTo>
                  <a:lnTo>
                    <a:pt x="1004800" y="1312106"/>
                  </a:lnTo>
                  <a:lnTo>
                    <a:pt x="1016351" y="1154176"/>
                  </a:lnTo>
                  <a:lnTo>
                    <a:pt x="1020221" y="998208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648371"/>
                  </a:moveTo>
                  <a:lnTo>
                    <a:pt x="1184301" y="1437927"/>
                  </a:lnTo>
                  <a:lnTo>
                    <a:pt x="1170841" y="1231690"/>
                  </a:lnTo>
                  <a:lnTo>
                    <a:pt x="1148634" y="1032787"/>
                  </a:lnTo>
                  <a:lnTo>
                    <a:pt x="1118016" y="844234"/>
                  </a:lnTo>
                  <a:lnTo>
                    <a:pt x="1079453" y="668888"/>
                  </a:lnTo>
                  <a:lnTo>
                    <a:pt x="1033529" y="509407"/>
                  </a:lnTo>
                  <a:lnTo>
                    <a:pt x="980939" y="368210"/>
                  </a:lnTo>
                  <a:lnTo>
                    <a:pt x="922481" y="247436"/>
                  </a:lnTo>
                  <a:lnTo>
                    <a:pt x="859042" y="148916"/>
                  </a:lnTo>
                  <a:lnTo>
                    <a:pt x="791582" y="74144"/>
                  </a:lnTo>
                  <a:lnTo>
                    <a:pt x="721124" y="24253"/>
                  </a:lnTo>
                  <a:lnTo>
                    <a:pt x="648738" y="0"/>
                  </a:lnTo>
                  <a:lnTo>
                    <a:pt x="575519" y="1751"/>
                  </a:lnTo>
                  <a:lnTo>
                    <a:pt x="502577" y="29482"/>
                  </a:lnTo>
                  <a:lnTo>
                    <a:pt x="431020" y="82770"/>
                  </a:lnTo>
                  <a:lnTo>
                    <a:pt x="361930" y="160809"/>
                  </a:lnTo>
                  <a:lnTo>
                    <a:pt x="296356" y="262416"/>
                  </a:lnTo>
                  <a:lnTo>
                    <a:pt x="235291" y="386049"/>
                  </a:lnTo>
                  <a:lnTo>
                    <a:pt x="179662" y="529836"/>
                  </a:lnTo>
                  <a:lnTo>
                    <a:pt x="130311" y="691596"/>
                  </a:lnTo>
                  <a:lnTo>
                    <a:pt x="87987" y="868877"/>
                  </a:lnTo>
                  <a:lnTo>
                    <a:pt x="53331" y="1058992"/>
                  </a:lnTo>
                  <a:lnTo>
                    <a:pt x="26869" y="1259059"/>
                  </a:lnTo>
                  <a:lnTo>
                    <a:pt x="9002" y="1466045"/>
                  </a:lnTo>
                  <a:lnTo>
                    <a:pt x="0" y="1676813"/>
                  </a:lnTo>
                  <a:lnTo>
                    <a:pt x="0" y="1888167"/>
                  </a:lnTo>
                  <a:lnTo>
                    <a:pt x="9002" y="2096903"/>
                  </a:lnTo>
                  <a:lnTo>
                    <a:pt x="26869" y="2299857"/>
                  </a:lnTo>
                  <a:lnTo>
                    <a:pt x="53331" y="2493954"/>
                  </a:lnTo>
                  <a:lnTo>
                    <a:pt x="87987" y="2676249"/>
                  </a:lnTo>
                  <a:lnTo>
                    <a:pt x="130311" y="2843981"/>
                  </a:lnTo>
                  <a:lnTo>
                    <a:pt x="179662" y="2994605"/>
                  </a:lnTo>
                  <a:lnTo>
                    <a:pt x="235291" y="3125840"/>
                  </a:lnTo>
                  <a:lnTo>
                    <a:pt x="296356" y="3235695"/>
                  </a:lnTo>
                  <a:lnTo>
                    <a:pt x="361930" y="3322506"/>
                  </a:lnTo>
                  <a:lnTo>
                    <a:pt x="431020" y="3384956"/>
                  </a:lnTo>
                  <a:lnTo>
                    <a:pt x="502577" y="3422099"/>
                  </a:lnTo>
                  <a:lnTo>
                    <a:pt x="575519" y="3433371"/>
                  </a:lnTo>
                  <a:lnTo>
                    <a:pt x="648738" y="3418602"/>
                  </a:lnTo>
                  <a:lnTo>
                    <a:pt x="721124" y="3378015"/>
                  </a:lnTo>
                  <a:lnTo>
                    <a:pt x="791582" y="3312227"/>
                  </a:lnTo>
                  <a:lnTo>
                    <a:pt x="859042" y="3222233"/>
                  </a:lnTo>
                  <a:lnTo>
                    <a:pt x="922481" y="3109399"/>
                  </a:lnTo>
                  <a:lnTo>
                    <a:pt x="980939" y="2975435"/>
                  </a:lnTo>
                  <a:lnTo>
                    <a:pt x="1033529" y="2822371"/>
                  </a:lnTo>
                  <a:lnTo>
                    <a:pt x="1079453" y="2652529"/>
                  </a:lnTo>
                  <a:lnTo>
                    <a:pt x="1118016" y="2468481"/>
                  </a:lnTo>
                  <a:lnTo>
                    <a:pt x="1148634" y="2273020"/>
                  </a:lnTo>
                  <a:lnTo>
                    <a:pt x="1170841" y="2069106"/>
                  </a:lnTo>
                  <a:lnTo>
                    <a:pt x="1184301" y="1859833"/>
                  </a:lnTo>
                  <a:lnTo>
                    <a:pt x="1188811" y="1648371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3202231" y="476751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202231" y="3922361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261440" y="3077205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261440" y="223205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261440" y="138689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3536441" y="4833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536441" y="398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536441" y="3143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536441" y="22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536441" y="145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61749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92397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23045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36936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84341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3414863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721344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057430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363911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670392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41-60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882436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305" name="pt305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904381" y="3192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904381" y="3411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5171481" y="3138730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5171481" y="3361188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42330" y="26522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290377" y="28744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381898" y="387393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253106" y="1984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83236" y="226754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303560" y="274014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93784" y="2179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87412" y="29634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08905" y="247895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39210" y="25477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87795" y="29090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1788" y="236926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94410" y="242330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70182" y="204302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34085" y="25842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59205" y="35671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55450" y="25022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98539" y="28584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50933" y="328006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43648" y="338497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27364" y="33517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72176" y="39907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5952" y="3463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72998" y="38820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70061" y="40255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16965" y="3899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3006" y="34213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27347" y="39698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69882" y="40809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19172" y="1381568"/>
              <a:ext cx="259012" cy="2772087"/>
            </a:xfrm>
            <a:custGeom>
              <a:avLst/>
              <a:pathLst>
                <a:path w="259012" h="2772087">
                  <a:moveTo>
                    <a:pt x="259012" y="2336194"/>
                  </a:moveTo>
                  <a:lnTo>
                    <a:pt x="258030" y="2204777"/>
                  </a:lnTo>
                  <a:lnTo>
                    <a:pt x="255097" y="2060958"/>
                  </a:lnTo>
                  <a:lnTo>
                    <a:pt x="250259" y="1906918"/>
                  </a:lnTo>
                  <a:lnTo>
                    <a:pt x="243588" y="1744992"/>
                  </a:lnTo>
                  <a:lnTo>
                    <a:pt x="235186" y="1577634"/>
                  </a:lnTo>
                  <a:lnTo>
                    <a:pt x="225180" y="1407382"/>
                  </a:lnTo>
                  <a:lnTo>
                    <a:pt x="213722" y="1236816"/>
                  </a:lnTo>
                  <a:lnTo>
                    <a:pt x="200986" y="1068521"/>
                  </a:lnTo>
                  <a:lnTo>
                    <a:pt x="187164" y="905050"/>
                  </a:lnTo>
                  <a:lnTo>
                    <a:pt x="172466" y="748879"/>
                  </a:lnTo>
                  <a:lnTo>
                    <a:pt x="157115" y="602377"/>
                  </a:lnTo>
                  <a:lnTo>
                    <a:pt x="141344" y="467764"/>
                  </a:lnTo>
                  <a:lnTo>
                    <a:pt x="125391" y="347081"/>
                  </a:lnTo>
                  <a:lnTo>
                    <a:pt x="109499" y="242158"/>
                  </a:lnTo>
                  <a:lnTo>
                    <a:pt x="93908" y="154584"/>
                  </a:lnTo>
                  <a:lnTo>
                    <a:pt x="78855" y="85687"/>
                  </a:lnTo>
                  <a:lnTo>
                    <a:pt x="64568" y="36512"/>
                  </a:lnTo>
                  <a:lnTo>
                    <a:pt x="51264" y="7805"/>
                  </a:lnTo>
                  <a:lnTo>
                    <a:pt x="39144" y="0"/>
                  </a:lnTo>
                  <a:lnTo>
                    <a:pt x="28391" y="13215"/>
                  </a:lnTo>
                  <a:lnTo>
                    <a:pt x="19170" y="47251"/>
                  </a:lnTo>
                  <a:lnTo>
                    <a:pt x="11619" y="101591"/>
                  </a:lnTo>
                  <a:lnTo>
                    <a:pt x="5854" y="175411"/>
                  </a:lnTo>
                  <a:lnTo>
                    <a:pt x="1961" y="267594"/>
                  </a:lnTo>
                  <a:lnTo>
                    <a:pt x="0" y="376740"/>
                  </a:lnTo>
                  <a:lnTo>
                    <a:pt x="0" y="501197"/>
                  </a:lnTo>
                  <a:lnTo>
                    <a:pt x="1961" y="639076"/>
                  </a:lnTo>
                  <a:lnTo>
                    <a:pt x="5854" y="788288"/>
                  </a:lnTo>
                  <a:lnTo>
                    <a:pt x="11619" y="946571"/>
                  </a:lnTo>
                  <a:lnTo>
                    <a:pt x="19170" y="1111526"/>
                  </a:lnTo>
                  <a:lnTo>
                    <a:pt x="28391" y="1280652"/>
                  </a:lnTo>
                  <a:lnTo>
                    <a:pt x="39144" y="1451385"/>
                  </a:lnTo>
                  <a:lnTo>
                    <a:pt x="51264" y="1621137"/>
                  </a:lnTo>
                  <a:lnTo>
                    <a:pt x="64568" y="1787336"/>
                  </a:lnTo>
                  <a:lnTo>
                    <a:pt x="78855" y="1947460"/>
                  </a:lnTo>
                  <a:lnTo>
                    <a:pt x="93908" y="2099084"/>
                  </a:lnTo>
                  <a:lnTo>
                    <a:pt x="109499" y="2239909"/>
                  </a:lnTo>
                  <a:lnTo>
                    <a:pt x="125391" y="2367799"/>
                  </a:lnTo>
                  <a:lnTo>
                    <a:pt x="141344" y="2480817"/>
                  </a:lnTo>
                  <a:lnTo>
                    <a:pt x="157115" y="2577248"/>
                  </a:lnTo>
                  <a:lnTo>
                    <a:pt x="172466" y="2655632"/>
                  </a:lnTo>
                  <a:lnTo>
                    <a:pt x="187164" y="2714780"/>
                  </a:lnTo>
                  <a:lnTo>
                    <a:pt x="200986" y="2753795"/>
                  </a:lnTo>
                  <a:lnTo>
                    <a:pt x="213722" y="2772087"/>
                  </a:lnTo>
                  <a:lnTo>
                    <a:pt x="225180" y="2769376"/>
                  </a:lnTo>
                  <a:lnTo>
                    <a:pt x="235186" y="2745706"/>
                  </a:lnTo>
                  <a:lnTo>
                    <a:pt x="243588" y="2701434"/>
                  </a:lnTo>
                  <a:lnTo>
                    <a:pt x="250259" y="2637232"/>
                  </a:lnTo>
                  <a:lnTo>
                    <a:pt x="255097" y="2554073"/>
                  </a:lnTo>
                  <a:lnTo>
                    <a:pt x="258030" y="2453217"/>
                  </a:lnTo>
                  <a:lnTo>
                    <a:pt x="259012" y="2336194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08007" y="2870424"/>
              <a:ext cx="1098916" cy="1944515"/>
            </a:xfrm>
            <a:custGeom>
              <a:avLst/>
              <a:pathLst>
                <a:path w="1098916" h="1944515">
                  <a:moveTo>
                    <a:pt x="1098916" y="529044"/>
                  </a:moveTo>
                  <a:lnTo>
                    <a:pt x="1094748" y="426013"/>
                  </a:lnTo>
                  <a:lnTo>
                    <a:pt x="1082305" y="331271"/>
                  </a:lnTo>
                  <a:lnTo>
                    <a:pt x="1061777" y="246254"/>
                  </a:lnTo>
                  <a:lnTo>
                    <a:pt x="1033475" y="172252"/>
                  </a:lnTo>
                  <a:lnTo>
                    <a:pt x="997828" y="110386"/>
                  </a:lnTo>
                  <a:lnTo>
                    <a:pt x="955376" y="61593"/>
                  </a:lnTo>
                  <a:lnTo>
                    <a:pt x="906763" y="26614"/>
                  </a:lnTo>
                  <a:lnTo>
                    <a:pt x="852726" y="5979"/>
                  </a:lnTo>
                  <a:lnTo>
                    <a:pt x="794083" y="0"/>
                  </a:lnTo>
                  <a:lnTo>
                    <a:pt x="731725" y="8768"/>
                  </a:lnTo>
                  <a:lnTo>
                    <a:pt x="666595" y="32150"/>
                  </a:lnTo>
                  <a:lnTo>
                    <a:pt x="599682" y="69792"/>
                  </a:lnTo>
                  <a:lnTo>
                    <a:pt x="532000" y="121123"/>
                  </a:lnTo>
                  <a:lnTo>
                    <a:pt x="464574" y="185365"/>
                  </a:lnTo>
                  <a:lnTo>
                    <a:pt x="398427" y="261545"/>
                  </a:lnTo>
                  <a:lnTo>
                    <a:pt x="334562" y="348507"/>
                  </a:lnTo>
                  <a:lnTo>
                    <a:pt x="273946" y="444933"/>
                  </a:lnTo>
                  <a:lnTo>
                    <a:pt x="217499" y="549361"/>
                  </a:lnTo>
                  <a:lnTo>
                    <a:pt x="166077" y="660208"/>
                  </a:lnTo>
                  <a:lnTo>
                    <a:pt x="120458" y="775795"/>
                  </a:lnTo>
                  <a:lnTo>
                    <a:pt x="81334" y="894369"/>
                  </a:lnTo>
                  <a:lnTo>
                    <a:pt x="49299" y="1014132"/>
                  </a:lnTo>
                  <a:lnTo>
                    <a:pt x="24837" y="1133268"/>
                  </a:lnTo>
                  <a:lnTo>
                    <a:pt x="8321" y="1249973"/>
                  </a:lnTo>
                  <a:lnTo>
                    <a:pt x="0" y="1362477"/>
                  </a:lnTo>
                  <a:lnTo>
                    <a:pt x="0" y="1469074"/>
                  </a:lnTo>
                  <a:lnTo>
                    <a:pt x="8321" y="1568148"/>
                  </a:lnTo>
                  <a:lnTo>
                    <a:pt x="24837" y="1658198"/>
                  </a:lnTo>
                  <a:lnTo>
                    <a:pt x="49299" y="1737858"/>
                  </a:lnTo>
                  <a:lnTo>
                    <a:pt x="81334" y="1805922"/>
                  </a:lnTo>
                  <a:lnTo>
                    <a:pt x="120458" y="1861357"/>
                  </a:lnTo>
                  <a:lnTo>
                    <a:pt x="166077" y="1903322"/>
                  </a:lnTo>
                  <a:lnTo>
                    <a:pt x="217499" y="1931182"/>
                  </a:lnTo>
                  <a:lnTo>
                    <a:pt x="273946" y="1944515"/>
                  </a:lnTo>
                  <a:lnTo>
                    <a:pt x="334562" y="1943118"/>
                  </a:lnTo>
                  <a:lnTo>
                    <a:pt x="398427" y="1927012"/>
                  </a:lnTo>
                  <a:lnTo>
                    <a:pt x="464574" y="1896442"/>
                  </a:lnTo>
                  <a:lnTo>
                    <a:pt x="532000" y="1851870"/>
                  </a:lnTo>
                  <a:lnTo>
                    <a:pt x="599682" y="1793974"/>
                  </a:lnTo>
                  <a:lnTo>
                    <a:pt x="666595" y="1723630"/>
                  </a:lnTo>
                  <a:lnTo>
                    <a:pt x="731725" y="1641904"/>
                  </a:lnTo>
                  <a:lnTo>
                    <a:pt x="794083" y="1550036"/>
                  </a:lnTo>
                  <a:lnTo>
                    <a:pt x="852726" y="1449418"/>
                  </a:lnTo>
                  <a:lnTo>
                    <a:pt x="906763" y="1341576"/>
                  </a:lnTo>
                  <a:lnTo>
                    <a:pt x="955376" y="1228143"/>
                  </a:lnTo>
                  <a:lnTo>
                    <a:pt x="997828" y="1110841"/>
                  </a:lnTo>
                  <a:lnTo>
                    <a:pt x="1033475" y="991446"/>
                  </a:lnTo>
                  <a:lnTo>
                    <a:pt x="1061777" y="871769"/>
                  </a:lnTo>
                  <a:lnTo>
                    <a:pt x="1082305" y="753624"/>
                  </a:lnTo>
                  <a:lnTo>
                    <a:pt x="1094748" y="638802"/>
                  </a:lnTo>
                  <a:lnTo>
                    <a:pt x="1098916" y="529044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185172" y="4179550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381" y="340175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4381" y="2623963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244381" y="1846170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618267" y="424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18267" y="346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8267" y="2690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18267" y="1912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6933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512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2091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9670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61614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193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9732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7311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630043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653061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61-70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14538" y="294755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43205" y="30169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83589" y="367826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12858" y="34073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61887" y="2647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7656" y="344384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63977" y="347359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46089" y="311581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88941" y="31300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35755" y="352556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6803" y="233787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34869" y="2846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82154" y="306555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04962" y="28318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57041" y="29501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15283" y="327449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45654" y="25483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98060" y="3148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8472" y="2801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42271" y="40397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12544" y="36563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1527" y="32903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87516" y="2621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50143" y="31961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95924" y="264264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01039" y="36414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7007" y="34346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04067" y="24877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43016" y="23846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82966" y="2084640"/>
              <a:ext cx="1068189" cy="2110427"/>
            </a:xfrm>
            <a:custGeom>
              <a:avLst/>
              <a:pathLst>
                <a:path w="1068189" h="2110427">
                  <a:moveTo>
                    <a:pt x="1068189" y="671182"/>
                  </a:moveTo>
                  <a:lnTo>
                    <a:pt x="1064137" y="553241"/>
                  </a:lnTo>
                  <a:lnTo>
                    <a:pt x="1052042" y="442908"/>
                  </a:lnTo>
                  <a:lnTo>
                    <a:pt x="1032088" y="341855"/>
                  </a:lnTo>
                  <a:lnTo>
                    <a:pt x="1004578" y="251615"/>
                  </a:lnTo>
                  <a:lnTo>
                    <a:pt x="969927" y="173555"/>
                  </a:lnTo>
                  <a:lnTo>
                    <a:pt x="928662" y="108859"/>
                  </a:lnTo>
                  <a:lnTo>
                    <a:pt x="881409" y="58508"/>
                  </a:lnTo>
                  <a:lnTo>
                    <a:pt x="828882" y="23264"/>
                  </a:lnTo>
                  <a:lnTo>
                    <a:pt x="771880" y="3662"/>
                  </a:lnTo>
                  <a:lnTo>
                    <a:pt x="711265" y="0"/>
                  </a:lnTo>
                  <a:lnTo>
                    <a:pt x="647956" y="12332"/>
                  </a:lnTo>
                  <a:lnTo>
                    <a:pt x="582914" y="40471"/>
                  </a:lnTo>
                  <a:lnTo>
                    <a:pt x="517124" y="83992"/>
                  </a:lnTo>
                  <a:lnTo>
                    <a:pt x="451584" y="142235"/>
                  </a:lnTo>
                  <a:lnTo>
                    <a:pt x="387286" y="214316"/>
                  </a:lnTo>
                  <a:lnTo>
                    <a:pt x="325207" y="299143"/>
                  </a:lnTo>
                  <a:lnTo>
                    <a:pt x="266286" y="395429"/>
                  </a:lnTo>
                  <a:lnTo>
                    <a:pt x="211418" y="501716"/>
                  </a:lnTo>
                  <a:lnTo>
                    <a:pt x="161433" y="616393"/>
                  </a:lnTo>
                  <a:lnTo>
                    <a:pt x="117089" y="737720"/>
                  </a:lnTo>
                  <a:lnTo>
                    <a:pt x="79060" y="863858"/>
                  </a:lnTo>
                  <a:lnTo>
                    <a:pt x="47920" y="992897"/>
                  </a:lnTo>
                  <a:lnTo>
                    <a:pt x="24143" y="1122878"/>
                  </a:lnTo>
                  <a:lnTo>
                    <a:pt x="8088" y="1251832"/>
                  </a:lnTo>
                  <a:lnTo>
                    <a:pt x="0" y="1377805"/>
                  </a:lnTo>
                  <a:lnTo>
                    <a:pt x="0" y="1498886"/>
                  </a:lnTo>
                  <a:lnTo>
                    <a:pt x="8088" y="1613240"/>
                  </a:lnTo>
                  <a:lnTo>
                    <a:pt x="24143" y="1719134"/>
                  </a:lnTo>
                  <a:lnTo>
                    <a:pt x="47920" y="1814962"/>
                  </a:lnTo>
                  <a:lnTo>
                    <a:pt x="79060" y="1899272"/>
                  </a:lnTo>
                  <a:lnTo>
                    <a:pt x="117089" y="1970786"/>
                  </a:lnTo>
                  <a:lnTo>
                    <a:pt x="161433" y="2028419"/>
                  </a:lnTo>
                  <a:lnTo>
                    <a:pt x="211418" y="2071298"/>
                  </a:lnTo>
                  <a:lnTo>
                    <a:pt x="266286" y="2098773"/>
                  </a:lnTo>
                  <a:lnTo>
                    <a:pt x="325207" y="2110427"/>
                  </a:lnTo>
                  <a:lnTo>
                    <a:pt x="387286" y="2106084"/>
                  </a:lnTo>
                  <a:lnTo>
                    <a:pt x="451584" y="2085809"/>
                  </a:lnTo>
                  <a:lnTo>
                    <a:pt x="517124" y="2049911"/>
                  </a:lnTo>
                  <a:lnTo>
                    <a:pt x="582914" y="1998933"/>
                  </a:lnTo>
                  <a:lnTo>
                    <a:pt x="647956" y="1933647"/>
                  </a:lnTo>
                  <a:lnTo>
                    <a:pt x="711265" y="1855044"/>
                  </a:lnTo>
                  <a:lnTo>
                    <a:pt x="771880" y="1764315"/>
                  </a:lnTo>
                  <a:lnTo>
                    <a:pt x="828882" y="1662836"/>
                  </a:lnTo>
                  <a:lnTo>
                    <a:pt x="881409" y="1552144"/>
                  </a:lnTo>
                  <a:lnTo>
                    <a:pt x="928662" y="1433918"/>
                  </a:lnTo>
                  <a:lnTo>
                    <a:pt x="969927" y="1309950"/>
                  </a:lnTo>
                  <a:lnTo>
                    <a:pt x="1004578" y="1182120"/>
                  </a:lnTo>
                  <a:lnTo>
                    <a:pt x="1032088" y="1052364"/>
                  </a:lnTo>
                  <a:lnTo>
                    <a:pt x="1052042" y="922650"/>
                  </a:lnTo>
                  <a:lnTo>
                    <a:pt x="1064137" y="794944"/>
                  </a:lnTo>
                  <a:lnTo>
                    <a:pt x="1068189" y="671182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928596"/>
                  </a:moveTo>
                  <a:lnTo>
                    <a:pt x="1184301" y="1717541"/>
                  </a:lnTo>
                  <a:lnTo>
                    <a:pt x="1170841" y="1506474"/>
                  </a:lnTo>
                  <a:lnTo>
                    <a:pt x="1148634" y="1298594"/>
                  </a:lnTo>
                  <a:lnTo>
                    <a:pt x="1118016" y="1097052"/>
                  </a:lnTo>
                  <a:lnTo>
                    <a:pt x="1079453" y="904904"/>
                  </a:lnTo>
                  <a:lnTo>
                    <a:pt x="1033529" y="725062"/>
                  </a:lnTo>
                  <a:lnTo>
                    <a:pt x="980939" y="560252"/>
                  </a:lnTo>
                  <a:lnTo>
                    <a:pt x="922481" y="412973"/>
                  </a:lnTo>
                  <a:lnTo>
                    <a:pt x="859042" y="285457"/>
                  </a:lnTo>
                  <a:lnTo>
                    <a:pt x="791582" y="179638"/>
                  </a:lnTo>
                  <a:lnTo>
                    <a:pt x="721124" y="97119"/>
                  </a:lnTo>
                  <a:lnTo>
                    <a:pt x="648738" y="39151"/>
                  </a:lnTo>
                  <a:lnTo>
                    <a:pt x="575519" y="6614"/>
                  </a:lnTo>
                  <a:lnTo>
                    <a:pt x="502577" y="0"/>
                  </a:lnTo>
                  <a:lnTo>
                    <a:pt x="431020" y="19409"/>
                  </a:lnTo>
                  <a:lnTo>
                    <a:pt x="361930" y="64548"/>
                  </a:lnTo>
                  <a:lnTo>
                    <a:pt x="296356" y="134732"/>
                  </a:lnTo>
                  <a:lnTo>
                    <a:pt x="235291" y="228897"/>
                  </a:lnTo>
                  <a:lnTo>
                    <a:pt x="179662" y="345615"/>
                  </a:lnTo>
                  <a:lnTo>
                    <a:pt x="130311" y="483119"/>
                  </a:lnTo>
                  <a:lnTo>
                    <a:pt x="87987" y="639322"/>
                  </a:lnTo>
                  <a:lnTo>
                    <a:pt x="53331" y="811857"/>
                  </a:lnTo>
                  <a:lnTo>
                    <a:pt x="26869" y="998109"/>
                  </a:lnTo>
                  <a:lnTo>
                    <a:pt x="9002" y="1195255"/>
                  </a:lnTo>
                  <a:lnTo>
                    <a:pt x="0" y="1400305"/>
                  </a:lnTo>
                  <a:lnTo>
                    <a:pt x="0" y="1610151"/>
                  </a:lnTo>
                  <a:lnTo>
                    <a:pt x="9002" y="1821613"/>
                  </a:lnTo>
                  <a:lnTo>
                    <a:pt x="26869" y="2031484"/>
                  </a:lnTo>
                  <a:lnTo>
                    <a:pt x="53331" y="2236584"/>
                  </a:lnTo>
                  <a:lnTo>
                    <a:pt x="87987" y="2433803"/>
                  </a:lnTo>
                  <a:lnTo>
                    <a:pt x="130311" y="2620152"/>
                  </a:lnTo>
                  <a:lnTo>
                    <a:pt x="179662" y="2792805"/>
                  </a:lnTo>
                  <a:lnTo>
                    <a:pt x="235291" y="2949146"/>
                  </a:lnTo>
                  <a:lnTo>
                    <a:pt x="296356" y="3086805"/>
                  </a:lnTo>
                  <a:lnTo>
                    <a:pt x="361930" y="3203694"/>
                  </a:lnTo>
                  <a:lnTo>
                    <a:pt x="431020" y="3298042"/>
                  </a:lnTo>
                  <a:lnTo>
                    <a:pt x="502577" y="3368419"/>
                  </a:lnTo>
                  <a:lnTo>
                    <a:pt x="575519" y="3413758"/>
                  </a:lnTo>
                  <a:lnTo>
                    <a:pt x="648738" y="3433371"/>
                  </a:lnTo>
                  <a:lnTo>
                    <a:pt x="721124" y="3426961"/>
                  </a:lnTo>
                  <a:lnTo>
                    <a:pt x="791582" y="3394626"/>
                  </a:lnTo>
                  <a:lnTo>
                    <a:pt x="859042" y="3336855"/>
                  </a:lnTo>
                  <a:lnTo>
                    <a:pt x="922481" y="3254524"/>
                  </a:lnTo>
                  <a:lnTo>
                    <a:pt x="980939" y="3148882"/>
                  </a:lnTo>
                  <a:lnTo>
                    <a:pt x="1033529" y="3021529"/>
                  </a:lnTo>
                  <a:lnTo>
                    <a:pt x="1079453" y="2874397"/>
                  </a:lnTo>
                  <a:lnTo>
                    <a:pt x="1118016" y="2709715"/>
                  </a:lnTo>
                  <a:lnTo>
                    <a:pt x="1148634" y="2529981"/>
                  </a:lnTo>
                  <a:lnTo>
                    <a:pt x="1170841" y="2337918"/>
                  </a:lnTo>
                  <a:lnTo>
                    <a:pt x="1184301" y="2136438"/>
                  </a:lnTo>
                  <a:lnTo>
                    <a:pt x="1188811" y="1928596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202231" y="4822086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02231" y="3933141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261440" y="304436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261440" y="2155424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261440" y="126665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536441" y="4888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536441" y="399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536441" y="311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36441" y="2221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36441" y="1332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35809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2065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0550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682621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97075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81924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61-70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882436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23" name="pt123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04381" y="3192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04381" y="3411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5171481" y="3138730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71481" y="3361188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27412" y="209104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99528" y="22097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50266" y="31005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40660" y="1960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87483" y="2110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98987" y="22891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306303" y="333001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02766" y="24962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58828" y="333278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86118" y="20252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6702" y="278797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82042" y="25382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83950" y="255789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9924" y="267572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031504" y="23571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19796" y="22090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74666" y="3525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16330" y="24100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08962" y="23172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98778" y="26895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32660" y="238861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68852" y="32604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8659" y="2733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80053" y="232720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98634" y="338109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39298" y="308257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02827" y="24858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09158" y="242631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27712" y="4388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26250" y="36560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00740" y="35321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72155" y="37504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38393" y="4003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80351" y="29372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65817" y="40563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09031" y="3982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46589" y="38398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20844" y="38810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06159" y="4126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35994" y="41736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34370" y="34155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51849" y="32609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1302" y="30961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39513" y="353908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32651" y="30381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63414" y="395448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16400" y="3645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72264" y="358357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21157" y="327555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12854" y="285492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20113" y="404489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19300" y="38417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31157" y="34432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85704" y="33886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58278" y="37532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557771" y="40770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19308" y="407999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51824" y="33963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498" y="39935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42635" y="35041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01340" y="26969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9100" y="35351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75967" y="33944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6342" y="40476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59885" y="385015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74904" y="32571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570925" y="38789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95028" y="36159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02222" y="35271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03401" y="40439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54915" y="37833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02179" y="42044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2468" y="399137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37763" y="30144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99842" y="32408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50760" y="36014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29315" y="366564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12540" y="39436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80882" y="397833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50764" y="383302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93453" y="35296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177451" y="30254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30053" y="36950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23098" y="40084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11796" y="40884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20091" y="390092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690001" y="39924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96667" y="408402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27386" y="36841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57733" y="38084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26507" y="36595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28858" y="395931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39077" y="41642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24028" y="38279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39027" y="39090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04034" y="421419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01225" y="28323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88667" y="343083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23789" y="35320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89689" y="42734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85557" y="42335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6599" y="39410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5446" y="4223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61145" y="3981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92321" y="44447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25838" y="413950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35162" y="27735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42525" y="42491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34378" y="42163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19784" y="33363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2961" y="38436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31224" y="39180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14459" y="345191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24136" y="373024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656266" y="397906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55465" y="39409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36849" y="392889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091348" y="1381568"/>
              <a:ext cx="389141" cy="2453432"/>
            </a:xfrm>
            <a:custGeom>
              <a:avLst/>
              <a:pathLst>
                <a:path w="389141" h="2453432">
                  <a:moveTo>
                    <a:pt x="389141" y="2007711"/>
                  </a:moveTo>
                  <a:lnTo>
                    <a:pt x="387664" y="1885478"/>
                  </a:lnTo>
                  <a:lnTo>
                    <a:pt x="383258" y="1753252"/>
                  </a:lnTo>
                  <a:lnTo>
                    <a:pt x="375989" y="1613036"/>
                  </a:lnTo>
                  <a:lnTo>
                    <a:pt x="365967" y="1466957"/>
                  </a:lnTo>
                  <a:lnTo>
                    <a:pt x="353344" y="1317229"/>
                  </a:lnTo>
                  <a:lnTo>
                    <a:pt x="338311" y="1166122"/>
                  </a:lnTo>
                  <a:lnTo>
                    <a:pt x="321097" y="1015926"/>
                  </a:lnTo>
                  <a:lnTo>
                    <a:pt x="301961" y="868919"/>
                  </a:lnTo>
                  <a:lnTo>
                    <a:pt x="281195" y="727327"/>
                  </a:lnTo>
                  <a:lnTo>
                    <a:pt x="259113" y="593299"/>
                  </a:lnTo>
                  <a:lnTo>
                    <a:pt x="236050" y="468866"/>
                  </a:lnTo>
                  <a:lnTo>
                    <a:pt x="212355" y="355913"/>
                  </a:lnTo>
                  <a:lnTo>
                    <a:pt x="188388" y="256154"/>
                  </a:lnTo>
                  <a:lnTo>
                    <a:pt x="164511" y="171101"/>
                  </a:lnTo>
                  <a:lnTo>
                    <a:pt x="141088" y="102042"/>
                  </a:lnTo>
                  <a:lnTo>
                    <a:pt x="118472" y="50025"/>
                  </a:lnTo>
                  <a:lnTo>
                    <a:pt x="97008" y="15838"/>
                  </a:lnTo>
                  <a:lnTo>
                    <a:pt x="77019" y="0"/>
                  </a:lnTo>
                  <a:lnTo>
                    <a:pt x="58810" y="2750"/>
                  </a:lnTo>
                  <a:lnTo>
                    <a:pt x="42655" y="24047"/>
                  </a:lnTo>
                  <a:lnTo>
                    <a:pt x="28801" y="63568"/>
                  </a:lnTo>
                  <a:lnTo>
                    <a:pt x="17457" y="120714"/>
                  </a:lnTo>
                  <a:lnTo>
                    <a:pt x="8795" y="194618"/>
                  </a:lnTo>
                  <a:lnTo>
                    <a:pt x="2946" y="284161"/>
                  </a:lnTo>
                  <a:lnTo>
                    <a:pt x="0" y="387985"/>
                  </a:lnTo>
                  <a:lnTo>
                    <a:pt x="0" y="504516"/>
                  </a:lnTo>
                  <a:lnTo>
                    <a:pt x="2946" y="631987"/>
                  </a:lnTo>
                  <a:lnTo>
                    <a:pt x="8795" y="768467"/>
                  </a:lnTo>
                  <a:lnTo>
                    <a:pt x="17457" y="911886"/>
                  </a:lnTo>
                  <a:lnTo>
                    <a:pt x="28801" y="1060071"/>
                  </a:lnTo>
                  <a:lnTo>
                    <a:pt x="42655" y="1210774"/>
                  </a:lnTo>
                  <a:lnTo>
                    <a:pt x="58810" y="1361712"/>
                  </a:lnTo>
                  <a:lnTo>
                    <a:pt x="77019" y="1510596"/>
                  </a:lnTo>
                  <a:lnTo>
                    <a:pt x="97008" y="1655170"/>
                  </a:lnTo>
                  <a:lnTo>
                    <a:pt x="118472" y="1793241"/>
                  </a:lnTo>
                  <a:lnTo>
                    <a:pt x="141088" y="1922718"/>
                  </a:lnTo>
                  <a:lnTo>
                    <a:pt x="164511" y="2041636"/>
                  </a:lnTo>
                  <a:lnTo>
                    <a:pt x="188388" y="2148194"/>
                  </a:lnTo>
                  <a:lnTo>
                    <a:pt x="212355" y="2240776"/>
                  </a:lnTo>
                  <a:lnTo>
                    <a:pt x="236050" y="2317979"/>
                  </a:lnTo>
                  <a:lnTo>
                    <a:pt x="259113" y="2378632"/>
                  </a:lnTo>
                  <a:lnTo>
                    <a:pt x="281195" y="2421816"/>
                  </a:lnTo>
                  <a:lnTo>
                    <a:pt x="301961" y="2446876"/>
                  </a:lnTo>
                  <a:lnTo>
                    <a:pt x="321097" y="2453432"/>
                  </a:lnTo>
                  <a:lnTo>
                    <a:pt x="338311" y="2441386"/>
                  </a:lnTo>
                  <a:lnTo>
                    <a:pt x="353344" y="2410919"/>
                  </a:lnTo>
                  <a:lnTo>
                    <a:pt x="365967" y="2362494"/>
                  </a:lnTo>
                  <a:lnTo>
                    <a:pt x="375989" y="2296844"/>
                  </a:lnTo>
                  <a:lnTo>
                    <a:pt x="383258" y="2214965"/>
                  </a:lnTo>
                  <a:lnTo>
                    <a:pt x="387664" y="2118098"/>
                  </a:lnTo>
                  <a:lnTo>
                    <a:pt x="389141" y="2007711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805388" y="2810865"/>
              <a:ext cx="997040" cy="2004075"/>
            </a:xfrm>
            <a:custGeom>
              <a:avLst/>
              <a:pathLst>
                <a:path w="997040" h="2004075">
                  <a:moveTo>
                    <a:pt x="997040" y="1270579"/>
                  </a:moveTo>
                  <a:lnTo>
                    <a:pt x="993258" y="1149792"/>
                  </a:lnTo>
                  <a:lnTo>
                    <a:pt x="981969" y="1026777"/>
                  </a:lnTo>
                  <a:lnTo>
                    <a:pt x="963344" y="903398"/>
                  </a:lnTo>
                  <a:lnTo>
                    <a:pt x="937666" y="781525"/>
                  </a:lnTo>
                  <a:lnTo>
                    <a:pt x="905324" y="663007"/>
                  </a:lnTo>
                  <a:lnTo>
                    <a:pt x="866807" y="549639"/>
                  </a:lnTo>
                  <a:lnTo>
                    <a:pt x="822701" y="443140"/>
                  </a:lnTo>
                  <a:lnTo>
                    <a:pt x="773673" y="345124"/>
                  </a:lnTo>
                  <a:lnTo>
                    <a:pt x="720467" y="257078"/>
                  </a:lnTo>
                  <a:lnTo>
                    <a:pt x="663890" y="180336"/>
                  </a:lnTo>
                  <a:lnTo>
                    <a:pt x="604798" y="116061"/>
                  </a:lnTo>
                  <a:lnTo>
                    <a:pt x="544088" y="65228"/>
                  </a:lnTo>
                  <a:lnTo>
                    <a:pt x="482680" y="28608"/>
                  </a:lnTo>
                  <a:lnTo>
                    <a:pt x="421505" y="6754"/>
                  </a:lnTo>
                  <a:lnTo>
                    <a:pt x="361491" y="0"/>
                  </a:lnTo>
                  <a:lnTo>
                    <a:pt x="303546" y="8446"/>
                  </a:lnTo>
                  <a:lnTo>
                    <a:pt x="248550" y="31965"/>
                  </a:lnTo>
                  <a:lnTo>
                    <a:pt x="197336" y="70201"/>
                  </a:lnTo>
                  <a:lnTo>
                    <a:pt x="150680" y="122574"/>
                  </a:lnTo>
                  <a:lnTo>
                    <a:pt x="109290" y="188290"/>
                  </a:lnTo>
                  <a:lnTo>
                    <a:pt x="73794" y="266352"/>
                  </a:lnTo>
                  <a:lnTo>
                    <a:pt x="44728" y="355578"/>
                  </a:lnTo>
                  <a:lnTo>
                    <a:pt x="22535" y="454615"/>
                  </a:lnTo>
                  <a:lnTo>
                    <a:pt x="7549" y="561961"/>
                  </a:lnTo>
                  <a:lnTo>
                    <a:pt x="0" y="675990"/>
                  </a:lnTo>
                  <a:lnTo>
                    <a:pt x="0" y="794973"/>
                  </a:lnTo>
                  <a:lnTo>
                    <a:pt x="7549" y="917105"/>
                  </a:lnTo>
                  <a:lnTo>
                    <a:pt x="22535" y="1040536"/>
                  </a:lnTo>
                  <a:lnTo>
                    <a:pt x="44728" y="1163395"/>
                  </a:lnTo>
                  <a:lnTo>
                    <a:pt x="73794" y="1283819"/>
                  </a:lnTo>
                  <a:lnTo>
                    <a:pt x="109290" y="1399983"/>
                  </a:lnTo>
                  <a:lnTo>
                    <a:pt x="150680" y="1510125"/>
                  </a:lnTo>
                  <a:lnTo>
                    <a:pt x="197336" y="1612577"/>
                  </a:lnTo>
                  <a:lnTo>
                    <a:pt x="248550" y="1705784"/>
                  </a:lnTo>
                  <a:lnTo>
                    <a:pt x="303546" y="1788335"/>
                  </a:lnTo>
                  <a:lnTo>
                    <a:pt x="361491" y="1858977"/>
                  </a:lnTo>
                  <a:lnTo>
                    <a:pt x="421505" y="1916641"/>
                  </a:lnTo>
                  <a:lnTo>
                    <a:pt x="482680" y="1960451"/>
                  </a:lnTo>
                  <a:lnTo>
                    <a:pt x="544088" y="1989743"/>
                  </a:lnTo>
                  <a:lnTo>
                    <a:pt x="604798" y="2004075"/>
                  </a:lnTo>
                  <a:lnTo>
                    <a:pt x="663890" y="2003227"/>
                  </a:lnTo>
                  <a:lnTo>
                    <a:pt x="720467" y="1987214"/>
                  </a:lnTo>
                  <a:lnTo>
                    <a:pt x="773673" y="1956277"/>
                  </a:lnTo>
                  <a:lnTo>
                    <a:pt x="822701" y="1910887"/>
                  </a:lnTo>
                  <a:lnTo>
                    <a:pt x="866807" y="1851731"/>
                  </a:lnTo>
                  <a:lnTo>
                    <a:pt x="905324" y="1779705"/>
                  </a:lnTo>
                  <a:lnTo>
                    <a:pt x="937666" y="1695902"/>
                  </a:lnTo>
                  <a:lnTo>
                    <a:pt x="963344" y="1601591"/>
                  </a:lnTo>
                  <a:lnTo>
                    <a:pt x="981969" y="1498204"/>
                  </a:lnTo>
                  <a:lnTo>
                    <a:pt x="993258" y="1387306"/>
                  </a:lnTo>
                  <a:lnTo>
                    <a:pt x="997040" y="1270579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1554177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185172" y="4235670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244381" y="353404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44381" y="283242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44381" y="213080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244381" y="142918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519383" y="4301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19383" y="3600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19383" y="2898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19383" y="2197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19383" y="1495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5746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90662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23856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7049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1421508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753441" y="5046460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114978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46912" y="504646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580601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554177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41-60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141903" y="372852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43855" y="28406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8122" y="31131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89593" y="350836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55938" y="32798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01961" y="35972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32402" y="335472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138446" y="38543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93246" y="455207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11059" y="324216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18163" y="324224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2934" y="355845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57297" y="313858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33730" y="275993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48551" y="339477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67750" y="312043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34846" y="307428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86578" y="282676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37828" y="3987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44789" y="399871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228337" y="303479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83869" y="369099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49950" y="326753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03642" y="354757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31977" y="458145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22065" y="359095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42888" y="292645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242828" y="236530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6178" y="254070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014371" y="331595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163363" y="27261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92865" y="282039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938241" y="383397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25337" y="27891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73401" y="33597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54149" y="22960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209910" y="21887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02384" y="25458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085402" y="186960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67008" y="26627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5184" y="253644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181292" y="3462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234608" y="390432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66589" y="25859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21739" y="29299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226554" y="26596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261408" y="227420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545447" y="370576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96879" y="455082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71321" y="336069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54863" y="29383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31407" y="252225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5095" y="35395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585090" y="303743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256226" y="2234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49063" y="46295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24007" y="37002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225709" y="3554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36155" y="331474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80187" y="27502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313009" y="33969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85957" y="36568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25679" y="300311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46146" y="387327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904670" y="365435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115806" y="3531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571055" y="432263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29948" y="280784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601518" y="400022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67529" y="29829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33620" y="4234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32510" y="313784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337726" y="4065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437837" y="2737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61041" y="299767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200164" y="284351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287967" y="24916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298139" y="306986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44272" y="30061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903362" y="357269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184340" y="34206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88917" y="310324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360075" y="192094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093327" y="182713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906553" y="296078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50153" y="372483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504700" y="313929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815898" y="40727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394342" y="415021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49491" y="21211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391720" y="267861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47148" y="209863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26359" y="24975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296951" y="217282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74949" y="36520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38311" y="267666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368563" y="343275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303040" y="334636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335577" y="211596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98277" y="249523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47481" y="3322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031627" y="228198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792782" y="348310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08860" y="30451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713773" y="260097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020479" y="25344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596" y="340651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763399" y="363436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40147" y="194038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84239" y="274937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67490" y="3311072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22729" y="32771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987228" y="388415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257120" y="265812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259253" y="460036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245476" y="213380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47241" y="385721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719231" y="2142834"/>
              <a:ext cx="1020221" cy="2565584"/>
            </a:xfrm>
            <a:custGeom>
              <a:avLst/>
              <a:pathLst>
                <a:path w="1020221" h="2565584">
                  <a:moveTo>
                    <a:pt x="1020221" y="998208"/>
                  </a:moveTo>
                  <a:lnTo>
                    <a:pt x="1016351" y="846568"/>
                  </a:lnTo>
                  <a:lnTo>
                    <a:pt x="1004800" y="701554"/>
                  </a:lnTo>
                  <a:lnTo>
                    <a:pt x="985742" y="565364"/>
                  </a:lnTo>
                  <a:lnTo>
                    <a:pt x="959467" y="440062"/>
                  </a:lnTo>
                  <a:lnTo>
                    <a:pt x="926372" y="327549"/>
                  </a:lnTo>
                  <a:lnTo>
                    <a:pt x="886961" y="229530"/>
                  </a:lnTo>
                  <a:lnTo>
                    <a:pt x="841829" y="147490"/>
                  </a:lnTo>
                  <a:lnTo>
                    <a:pt x="791661" y="82674"/>
                  </a:lnTo>
                  <a:lnTo>
                    <a:pt x="737218" y="36063"/>
                  </a:lnTo>
                  <a:lnTo>
                    <a:pt x="679325" y="8365"/>
                  </a:lnTo>
                  <a:lnTo>
                    <a:pt x="618859" y="0"/>
                  </a:lnTo>
                  <a:lnTo>
                    <a:pt x="556738" y="11093"/>
                  </a:lnTo>
                  <a:lnTo>
                    <a:pt x="493902" y="41477"/>
                  </a:lnTo>
                  <a:lnTo>
                    <a:pt x="431305" y="90691"/>
                  </a:lnTo>
                  <a:lnTo>
                    <a:pt x="369895" y="157990"/>
                  </a:lnTo>
                  <a:lnTo>
                    <a:pt x="310603" y="242353"/>
                  </a:lnTo>
                  <a:lnTo>
                    <a:pt x="254329" y="342501"/>
                  </a:lnTo>
                  <a:lnTo>
                    <a:pt x="201924" y="456917"/>
                  </a:lnTo>
                  <a:lnTo>
                    <a:pt x="154184" y="583865"/>
                  </a:lnTo>
                  <a:lnTo>
                    <a:pt x="111831" y="721421"/>
                  </a:lnTo>
                  <a:lnTo>
                    <a:pt x="75509" y="867500"/>
                  </a:lnTo>
                  <a:lnTo>
                    <a:pt x="45768" y="1019888"/>
                  </a:lnTo>
                  <a:lnTo>
                    <a:pt x="23059" y="1176275"/>
                  </a:lnTo>
                  <a:lnTo>
                    <a:pt x="7725" y="1334290"/>
                  </a:lnTo>
                  <a:lnTo>
                    <a:pt x="0" y="1491537"/>
                  </a:lnTo>
                  <a:lnTo>
                    <a:pt x="0" y="1645633"/>
                  </a:lnTo>
                  <a:lnTo>
                    <a:pt x="7725" y="1794242"/>
                  </a:lnTo>
                  <a:lnTo>
                    <a:pt x="23059" y="1935111"/>
                  </a:lnTo>
                  <a:lnTo>
                    <a:pt x="45768" y="2066106"/>
                  </a:lnTo>
                  <a:lnTo>
                    <a:pt x="75509" y="2185239"/>
                  </a:lnTo>
                  <a:lnTo>
                    <a:pt x="111831" y="2290705"/>
                  </a:lnTo>
                  <a:lnTo>
                    <a:pt x="154184" y="2380905"/>
                  </a:lnTo>
                  <a:lnTo>
                    <a:pt x="201924" y="2454473"/>
                  </a:lnTo>
                  <a:lnTo>
                    <a:pt x="254329" y="2510292"/>
                  </a:lnTo>
                  <a:lnTo>
                    <a:pt x="310603" y="2547517"/>
                  </a:lnTo>
                  <a:lnTo>
                    <a:pt x="369895" y="2565584"/>
                  </a:lnTo>
                  <a:lnTo>
                    <a:pt x="431305" y="2564217"/>
                  </a:lnTo>
                  <a:lnTo>
                    <a:pt x="493902" y="2543439"/>
                  </a:lnTo>
                  <a:lnTo>
                    <a:pt x="556738" y="2503564"/>
                  </a:lnTo>
                  <a:lnTo>
                    <a:pt x="618859" y="2445197"/>
                  </a:lnTo>
                  <a:lnTo>
                    <a:pt x="679325" y="2369222"/>
                  </a:lnTo>
                  <a:lnTo>
                    <a:pt x="737218" y="2276791"/>
                  </a:lnTo>
                  <a:lnTo>
                    <a:pt x="791661" y="2169305"/>
                  </a:lnTo>
                  <a:lnTo>
                    <a:pt x="841829" y="2048394"/>
                  </a:lnTo>
                  <a:lnTo>
                    <a:pt x="886961" y="1915891"/>
                  </a:lnTo>
                  <a:lnTo>
                    <a:pt x="926372" y="1773804"/>
                  </a:lnTo>
                  <a:lnTo>
                    <a:pt x="959467" y="1624286"/>
                  </a:lnTo>
                  <a:lnTo>
                    <a:pt x="985742" y="1469606"/>
                  </a:lnTo>
                  <a:lnTo>
                    <a:pt x="1004800" y="1312106"/>
                  </a:lnTo>
                  <a:lnTo>
                    <a:pt x="1016351" y="1154176"/>
                  </a:lnTo>
                  <a:lnTo>
                    <a:pt x="1020221" y="998208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648371"/>
                  </a:moveTo>
                  <a:lnTo>
                    <a:pt x="1184301" y="1437927"/>
                  </a:lnTo>
                  <a:lnTo>
                    <a:pt x="1170841" y="1231690"/>
                  </a:lnTo>
                  <a:lnTo>
                    <a:pt x="1148634" y="1032787"/>
                  </a:lnTo>
                  <a:lnTo>
                    <a:pt x="1118016" y="844234"/>
                  </a:lnTo>
                  <a:lnTo>
                    <a:pt x="1079453" y="668888"/>
                  </a:lnTo>
                  <a:lnTo>
                    <a:pt x="1033529" y="509407"/>
                  </a:lnTo>
                  <a:lnTo>
                    <a:pt x="980939" y="368210"/>
                  </a:lnTo>
                  <a:lnTo>
                    <a:pt x="922481" y="247436"/>
                  </a:lnTo>
                  <a:lnTo>
                    <a:pt x="859042" y="148916"/>
                  </a:lnTo>
                  <a:lnTo>
                    <a:pt x="791582" y="74144"/>
                  </a:lnTo>
                  <a:lnTo>
                    <a:pt x="721124" y="24253"/>
                  </a:lnTo>
                  <a:lnTo>
                    <a:pt x="648738" y="0"/>
                  </a:lnTo>
                  <a:lnTo>
                    <a:pt x="575519" y="1751"/>
                  </a:lnTo>
                  <a:lnTo>
                    <a:pt x="502577" y="29482"/>
                  </a:lnTo>
                  <a:lnTo>
                    <a:pt x="431020" y="82770"/>
                  </a:lnTo>
                  <a:lnTo>
                    <a:pt x="361930" y="160809"/>
                  </a:lnTo>
                  <a:lnTo>
                    <a:pt x="296356" y="262416"/>
                  </a:lnTo>
                  <a:lnTo>
                    <a:pt x="235291" y="386049"/>
                  </a:lnTo>
                  <a:lnTo>
                    <a:pt x="179662" y="529836"/>
                  </a:lnTo>
                  <a:lnTo>
                    <a:pt x="130311" y="691596"/>
                  </a:lnTo>
                  <a:lnTo>
                    <a:pt x="87987" y="868877"/>
                  </a:lnTo>
                  <a:lnTo>
                    <a:pt x="53331" y="1058992"/>
                  </a:lnTo>
                  <a:lnTo>
                    <a:pt x="26869" y="1259059"/>
                  </a:lnTo>
                  <a:lnTo>
                    <a:pt x="9002" y="1466045"/>
                  </a:lnTo>
                  <a:lnTo>
                    <a:pt x="0" y="1676813"/>
                  </a:lnTo>
                  <a:lnTo>
                    <a:pt x="0" y="1888167"/>
                  </a:lnTo>
                  <a:lnTo>
                    <a:pt x="9002" y="2096903"/>
                  </a:lnTo>
                  <a:lnTo>
                    <a:pt x="26869" y="2299857"/>
                  </a:lnTo>
                  <a:lnTo>
                    <a:pt x="53331" y="2493954"/>
                  </a:lnTo>
                  <a:lnTo>
                    <a:pt x="87987" y="2676249"/>
                  </a:lnTo>
                  <a:lnTo>
                    <a:pt x="130311" y="2843981"/>
                  </a:lnTo>
                  <a:lnTo>
                    <a:pt x="179662" y="2994605"/>
                  </a:lnTo>
                  <a:lnTo>
                    <a:pt x="235291" y="3125840"/>
                  </a:lnTo>
                  <a:lnTo>
                    <a:pt x="296356" y="3235695"/>
                  </a:lnTo>
                  <a:lnTo>
                    <a:pt x="361930" y="3322506"/>
                  </a:lnTo>
                  <a:lnTo>
                    <a:pt x="431020" y="3384956"/>
                  </a:lnTo>
                  <a:lnTo>
                    <a:pt x="502577" y="3422099"/>
                  </a:lnTo>
                  <a:lnTo>
                    <a:pt x="575519" y="3433371"/>
                  </a:lnTo>
                  <a:lnTo>
                    <a:pt x="648738" y="3418602"/>
                  </a:lnTo>
                  <a:lnTo>
                    <a:pt x="721124" y="3378015"/>
                  </a:lnTo>
                  <a:lnTo>
                    <a:pt x="791582" y="3312227"/>
                  </a:lnTo>
                  <a:lnTo>
                    <a:pt x="859042" y="3222233"/>
                  </a:lnTo>
                  <a:lnTo>
                    <a:pt x="922481" y="3109399"/>
                  </a:lnTo>
                  <a:lnTo>
                    <a:pt x="980939" y="2975435"/>
                  </a:lnTo>
                  <a:lnTo>
                    <a:pt x="1033529" y="2822371"/>
                  </a:lnTo>
                  <a:lnTo>
                    <a:pt x="1079453" y="2652529"/>
                  </a:lnTo>
                  <a:lnTo>
                    <a:pt x="1118016" y="2468481"/>
                  </a:lnTo>
                  <a:lnTo>
                    <a:pt x="1148634" y="2273020"/>
                  </a:lnTo>
                  <a:lnTo>
                    <a:pt x="1170841" y="2069106"/>
                  </a:lnTo>
                  <a:lnTo>
                    <a:pt x="1184301" y="1859833"/>
                  </a:lnTo>
                  <a:lnTo>
                    <a:pt x="1188811" y="1648371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3202231" y="476751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202231" y="3922361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261440" y="3077205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261440" y="223205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261440" y="138689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3536441" y="4833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536441" y="398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536441" y="3143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536441" y="22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536441" y="145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61749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92397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230455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36936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84341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3414863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721344" y="5046547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057430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363911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670392" y="504654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41-60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882436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305" name="pt305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904381" y="3192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904381" y="3411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5171481" y="3138730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5171481" y="3361188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42330" y="26522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290377" y="28744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381898" y="387393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253106" y="198450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83236" y="226754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303560" y="274014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93784" y="217988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87412" y="29634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08905" y="247895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39210" y="25477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87795" y="290907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1788" y="236926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94410" y="242330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70182" y="204302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34085" y="258422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59205" y="35671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55450" y="250228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98539" y="2858433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50933" y="3280064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43648" y="338497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27364" y="335173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72176" y="399078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5952" y="34631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72998" y="388209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70061" y="4025571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16965" y="38993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3006" y="342131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27347" y="3969880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69882" y="4080909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19172" y="1381568"/>
              <a:ext cx="259012" cy="2772087"/>
            </a:xfrm>
            <a:custGeom>
              <a:avLst/>
              <a:pathLst>
                <a:path w="259012" h="2772087">
                  <a:moveTo>
                    <a:pt x="259012" y="2336194"/>
                  </a:moveTo>
                  <a:lnTo>
                    <a:pt x="258030" y="2204777"/>
                  </a:lnTo>
                  <a:lnTo>
                    <a:pt x="255097" y="2060958"/>
                  </a:lnTo>
                  <a:lnTo>
                    <a:pt x="250259" y="1906918"/>
                  </a:lnTo>
                  <a:lnTo>
                    <a:pt x="243588" y="1744992"/>
                  </a:lnTo>
                  <a:lnTo>
                    <a:pt x="235186" y="1577634"/>
                  </a:lnTo>
                  <a:lnTo>
                    <a:pt x="225180" y="1407382"/>
                  </a:lnTo>
                  <a:lnTo>
                    <a:pt x="213722" y="1236816"/>
                  </a:lnTo>
                  <a:lnTo>
                    <a:pt x="200986" y="1068521"/>
                  </a:lnTo>
                  <a:lnTo>
                    <a:pt x="187164" y="905050"/>
                  </a:lnTo>
                  <a:lnTo>
                    <a:pt x="172466" y="748879"/>
                  </a:lnTo>
                  <a:lnTo>
                    <a:pt x="157115" y="602377"/>
                  </a:lnTo>
                  <a:lnTo>
                    <a:pt x="141344" y="467764"/>
                  </a:lnTo>
                  <a:lnTo>
                    <a:pt x="125391" y="347081"/>
                  </a:lnTo>
                  <a:lnTo>
                    <a:pt x="109499" y="242158"/>
                  </a:lnTo>
                  <a:lnTo>
                    <a:pt x="93908" y="154584"/>
                  </a:lnTo>
                  <a:lnTo>
                    <a:pt x="78855" y="85687"/>
                  </a:lnTo>
                  <a:lnTo>
                    <a:pt x="64568" y="36512"/>
                  </a:lnTo>
                  <a:lnTo>
                    <a:pt x="51264" y="7805"/>
                  </a:lnTo>
                  <a:lnTo>
                    <a:pt x="39144" y="0"/>
                  </a:lnTo>
                  <a:lnTo>
                    <a:pt x="28391" y="13215"/>
                  </a:lnTo>
                  <a:lnTo>
                    <a:pt x="19170" y="47251"/>
                  </a:lnTo>
                  <a:lnTo>
                    <a:pt x="11619" y="101591"/>
                  </a:lnTo>
                  <a:lnTo>
                    <a:pt x="5854" y="175411"/>
                  </a:lnTo>
                  <a:lnTo>
                    <a:pt x="1961" y="267594"/>
                  </a:lnTo>
                  <a:lnTo>
                    <a:pt x="0" y="376740"/>
                  </a:lnTo>
                  <a:lnTo>
                    <a:pt x="0" y="501197"/>
                  </a:lnTo>
                  <a:lnTo>
                    <a:pt x="1961" y="639076"/>
                  </a:lnTo>
                  <a:lnTo>
                    <a:pt x="5854" y="788288"/>
                  </a:lnTo>
                  <a:lnTo>
                    <a:pt x="11619" y="946571"/>
                  </a:lnTo>
                  <a:lnTo>
                    <a:pt x="19170" y="1111526"/>
                  </a:lnTo>
                  <a:lnTo>
                    <a:pt x="28391" y="1280652"/>
                  </a:lnTo>
                  <a:lnTo>
                    <a:pt x="39144" y="1451385"/>
                  </a:lnTo>
                  <a:lnTo>
                    <a:pt x="51264" y="1621137"/>
                  </a:lnTo>
                  <a:lnTo>
                    <a:pt x="64568" y="1787336"/>
                  </a:lnTo>
                  <a:lnTo>
                    <a:pt x="78855" y="1947460"/>
                  </a:lnTo>
                  <a:lnTo>
                    <a:pt x="93908" y="2099084"/>
                  </a:lnTo>
                  <a:lnTo>
                    <a:pt x="109499" y="2239909"/>
                  </a:lnTo>
                  <a:lnTo>
                    <a:pt x="125391" y="2367799"/>
                  </a:lnTo>
                  <a:lnTo>
                    <a:pt x="141344" y="2480817"/>
                  </a:lnTo>
                  <a:lnTo>
                    <a:pt x="157115" y="2577248"/>
                  </a:lnTo>
                  <a:lnTo>
                    <a:pt x="172466" y="2655632"/>
                  </a:lnTo>
                  <a:lnTo>
                    <a:pt x="187164" y="2714780"/>
                  </a:lnTo>
                  <a:lnTo>
                    <a:pt x="200986" y="2753795"/>
                  </a:lnTo>
                  <a:lnTo>
                    <a:pt x="213722" y="2772087"/>
                  </a:lnTo>
                  <a:lnTo>
                    <a:pt x="225180" y="2769376"/>
                  </a:lnTo>
                  <a:lnTo>
                    <a:pt x="235186" y="2745706"/>
                  </a:lnTo>
                  <a:lnTo>
                    <a:pt x="243588" y="2701434"/>
                  </a:lnTo>
                  <a:lnTo>
                    <a:pt x="250259" y="2637232"/>
                  </a:lnTo>
                  <a:lnTo>
                    <a:pt x="255097" y="2554073"/>
                  </a:lnTo>
                  <a:lnTo>
                    <a:pt x="258030" y="2453217"/>
                  </a:lnTo>
                  <a:lnTo>
                    <a:pt x="259012" y="2336194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08007" y="2870424"/>
              <a:ext cx="1098916" cy="1944515"/>
            </a:xfrm>
            <a:custGeom>
              <a:avLst/>
              <a:pathLst>
                <a:path w="1098916" h="1944515">
                  <a:moveTo>
                    <a:pt x="1098916" y="529044"/>
                  </a:moveTo>
                  <a:lnTo>
                    <a:pt x="1094748" y="426013"/>
                  </a:lnTo>
                  <a:lnTo>
                    <a:pt x="1082305" y="331271"/>
                  </a:lnTo>
                  <a:lnTo>
                    <a:pt x="1061777" y="246254"/>
                  </a:lnTo>
                  <a:lnTo>
                    <a:pt x="1033475" y="172252"/>
                  </a:lnTo>
                  <a:lnTo>
                    <a:pt x="997828" y="110386"/>
                  </a:lnTo>
                  <a:lnTo>
                    <a:pt x="955376" y="61593"/>
                  </a:lnTo>
                  <a:lnTo>
                    <a:pt x="906763" y="26614"/>
                  </a:lnTo>
                  <a:lnTo>
                    <a:pt x="852726" y="5979"/>
                  </a:lnTo>
                  <a:lnTo>
                    <a:pt x="794083" y="0"/>
                  </a:lnTo>
                  <a:lnTo>
                    <a:pt x="731725" y="8768"/>
                  </a:lnTo>
                  <a:lnTo>
                    <a:pt x="666595" y="32150"/>
                  </a:lnTo>
                  <a:lnTo>
                    <a:pt x="599682" y="69792"/>
                  </a:lnTo>
                  <a:lnTo>
                    <a:pt x="532000" y="121123"/>
                  </a:lnTo>
                  <a:lnTo>
                    <a:pt x="464574" y="185365"/>
                  </a:lnTo>
                  <a:lnTo>
                    <a:pt x="398427" y="261545"/>
                  </a:lnTo>
                  <a:lnTo>
                    <a:pt x="334562" y="348507"/>
                  </a:lnTo>
                  <a:lnTo>
                    <a:pt x="273946" y="444933"/>
                  </a:lnTo>
                  <a:lnTo>
                    <a:pt x="217499" y="549361"/>
                  </a:lnTo>
                  <a:lnTo>
                    <a:pt x="166077" y="660208"/>
                  </a:lnTo>
                  <a:lnTo>
                    <a:pt x="120458" y="775795"/>
                  </a:lnTo>
                  <a:lnTo>
                    <a:pt x="81334" y="894369"/>
                  </a:lnTo>
                  <a:lnTo>
                    <a:pt x="49299" y="1014132"/>
                  </a:lnTo>
                  <a:lnTo>
                    <a:pt x="24837" y="1133268"/>
                  </a:lnTo>
                  <a:lnTo>
                    <a:pt x="8321" y="1249973"/>
                  </a:lnTo>
                  <a:lnTo>
                    <a:pt x="0" y="1362477"/>
                  </a:lnTo>
                  <a:lnTo>
                    <a:pt x="0" y="1469074"/>
                  </a:lnTo>
                  <a:lnTo>
                    <a:pt x="8321" y="1568148"/>
                  </a:lnTo>
                  <a:lnTo>
                    <a:pt x="24837" y="1658198"/>
                  </a:lnTo>
                  <a:lnTo>
                    <a:pt x="49299" y="1737858"/>
                  </a:lnTo>
                  <a:lnTo>
                    <a:pt x="81334" y="1805922"/>
                  </a:lnTo>
                  <a:lnTo>
                    <a:pt x="120458" y="1861357"/>
                  </a:lnTo>
                  <a:lnTo>
                    <a:pt x="166077" y="1903322"/>
                  </a:lnTo>
                  <a:lnTo>
                    <a:pt x="217499" y="1931182"/>
                  </a:lnTo>
                  <a:lnTo>
                    <a:pt x="273946" y="1944515"/>
                  </a:lnTo>
                  <a:lnTo>
                    <a:pt x="334562" y="1943118"/>
                  </a:lnTo>
                  <a:lnTo>
                    <a:pt x="398427" y="1927012"/>
                  </a:lnTo>
                  <a:lnTo>
                    <a:pt x="464574" y="1896442"/>
                  </a:lnTo>
                  <a:lnTo>
                    <a:pt x="532000" y="1851870"/>
                  </a:lnTo>
                  <a:lnTo>
                    <a:pt x="599682" y="1793974"/>
                  </a:lnTo>
                  <a:lnTo>
                    <a:pt x="666595" y="1723630"/>
                  </a:lnTo>
                  <a:lnTo>
                    <a:pt x="731725" y="1641904"/>
                  </a:lnTo>
                  <a:lnTo>
                    <a:pt x="794083" y="1550036"/>
                  </a:lnTo>
                  <a:lnTo>
                    <a:pt x="852726" y="1449418"/>
                  </a:lnTo>
                  <a:lnTo>
                    <a:pt x="906763" y="1341576"/>
                  </a:lnTo>
                  <a:lnTo>
                    <a:pt x="955376" y="1228143"/>
                  </a:lnTo>
                  <a:lnTo>
                    <a:pt x="997828" y="1110841"/>
                  </a:lnTo>
                  <a:lnTo>
                    <a:pt x="1033475" y="991446"/>
                  </a:lnTo>
                  <a:lnTo>
                    <a:pt x="1061777" y="871769"/>
                  </a:lnTo>
                  <a:lnTo>
                    <a:pt x="1082305" y="753624"/>
                  </a:lnTo>
                  <a:lnTo>
                    <a:pt x="1094748" y="638802"/>
                  </a:lnTo>
                  <a:lnTo>
                    <a:pt x="1098916" y="529044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2666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57310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615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60639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88992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6.72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53061" y="1209900"/>
              <a:ext cx="1208808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185172" y="4179550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44381" y="3401757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4381" y="2623963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244381" y="1846170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618267" y="424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18267" y="346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8267" y="2690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18267" y="1912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69334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512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20913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96702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61614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1936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9732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73119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630043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(14.2%)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449851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(9.7%)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653061" y="946581"/>
              <a:ext cx="105298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 61-70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78600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931458" y="914400"/>
              <a:ext cx="2017058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14538" y="294755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43205" y="3016996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83589" y="367826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12858" y="340738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61887" y="264712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7656" y="344384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63977" y="347359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46089" y="311581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88941" y="31300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35755" y="352556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6803" y="2337870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34869" y="2846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82154" y="306555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04962" y="283188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57041" y="295014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15283" y="3274492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45654" y="2548315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98060" y="3148417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8472" y="2801981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42271" y="4039738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12544" y="365632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1527" y="3290304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87516" y="2621956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50143" y="319618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95924" y="264264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01039" y="364145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7007" y="3434667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04067" y="2487743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43016" y="2384668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82966" y="2084640"/>
              <a:ext cx="1068189" cy="2110427"/>
            </a:xfrm>
            <a:custGeom>
              <a:avLst/>
              <a:pathLst>
                <a:path w="1068189" h="2110427">
                  <a:moveTo>
                    <a:pt x="1068189" y="671182"/>
                  </a:moveTo>
                  <a:lnTo>
                    <a:pt x="1064137" y="553241"/>
                  </a:lnTo>
                  <a:lnTo>
                    <a:pt x="1052042" y="442908"/>
                  </a:lnTo>
                  <a:lnTo>
                    <a:pt x="1032088" y="341855"/>
                  </a:lnTo>
                  <a:lnTo>
                    <a:pt x="1004578" y="251615"/>
                  </a:lnTo>
                  <a:lnTo>
                    <a:pt x="969927" y="173555"/>
                  </a:lnTo>
                  <a:lnTo>
                    <a:pt x="928662" y="108859"/>
                  </a:lnTo>
                  <a:lnTo>
                    <a:pt x="881409" y="58508"/>
                  </a:lnTo>
                  <a:lnTo>
                    <a:pt x="828882" y="23264"/>
                  </a:lnTo>
                  <a:lnTo>
                    <a:pt x="771880" y="3662"/>
                  </a:lnTo>
                  <a:lnTo>
                    <a:pt x="711265" y="0"/>
                  </a:lnTo>
                  <a:lnTo>
                    <a:pt x="647956" y="12332"/>
                  </a:lnTo>
                  <a:lnTo>
                    <a:pt x="582914" y="40471"/>
                  </a:lnTo>
                  <a:lnTo>
                    <a:pt x="517124" y="83992"/>
                  </a:lnTo>
                  <a:lnTo>
                    <a:pt x="451584" y="142235"/>
                  </a:lnTo>
                  <a:lnTo>
                    <a:pt x="387286" y="214316"/>
                  </a:lnTo>
                  <a:lnTo>
                    <a:pt x="325207" y="299143"/>
                  </a:lnTo>
                  <a:lnTo>
                    <a:pt x="266286" y="395429"/>
                  </a:lnTo>
                  <a:lnTo>
                    <a:pt x="211418" y="501716"/>
                  </a:lnTo>
                  <a:lnTo>
                    <a:pt x="161433" y="616393"/>
                  </a:lnTo>
                  <a:lnTo>
                    <a:pt x="117089" y="737720"/>
                  </a:lnTo>
                  <a:lnTo>
                    <a:pt x="79060" y="863858"/>
                  </a:lnTo>
                  <a:lnTo>
                    <a:pt x="47920" y="992897"/>
                  </a:lnTo>
                  <a:lnTo>
                    <a:pt x="24143" y="1122878"/>
                  </a:lnTo>
                  <a:lnTo>
                    <a:pt x="8088" y="1251832"/>
                  </a:lnTo>
                  <a:lnTo>
                    <a:pt x="0" y="1377805"/>
                  </a:lnTo>
                  <a:lnTo>
                    <a:pt x="0" y="1498886"/>
                  </a:lnTo>
                  <a:lnTo>
                    <a:pt x="8088" y="1613240"/>
                  </a:lnTo>
                  <a:lnTo>
                    <a:pt x="24143" y="1719134"/>
                  </a:lnTo>
                  <a:lnTo>
                    <a:pt x="47920" y="1814962"/>
                  </a:lnTo>
                  <a:lnTo>
                    <a:pt x="79060" y="1899272"/>
                  </a:lnTo>
                  <a:lnTo>
                    <a:pt x="117089" y="1970786"/>
                  </a:lnTo>
                  <a:lnTo>
                    <a:pt x="161433" y="2028419"/>
                  </a:lnTo>
                  <a:lnTo>
                    <a:pt x="211418" y="2071298"/>
                  </a:lnTo>
                  <a:lnTo>
                    <a:pt x="266286" y="2098773"/>
                  </a:lnTo>
                  <a:lnTo>
                    <a:pt x="325207" y="2110427"/>
                  </a:lnTo>
                  <a:lnTo>
                    <a:pt x="387286" y="2106084"/>
                  </a:lnTo>
                  <a:lnTo>
                    <a:pt x="451584" y="2085809"/>
                  </a:lnTo>
                  <a:lnTo>
                    <a:pt x="517124" y="2049911"/>
                  </a:lnTo>
                  <a:lnTo>
                    <a:pt x="582914" y="1998933"/>
                  </a:lnTo>
                  <a:lnTo>
                    <a:pt x="647956" y="1933647"/>
                  </a:lnTo>
                  <a:lnTo>
                    <a:pt x="711265" y="1855044"/>
                  </a:lnTo>
                  <a:lnTo>
                    <a:pt x="771880" y="1764315"/>
                  </a:lnTo>
                  <a:lnTo>
                    <a:pt x="828882" y="1662836"/>
                  </a:lnTo>
                  <a:lnTo>
                    <a:pt x="881409" y="1552144"/>
                  </a:lnTo>
                  <a:lnTo>
                    <a:pt x="928662" y="1433918"/>
                  </a:lnTo>
                  <a:lnTo>
                    <a:pt x="969927" y="1309950"/>
                  </a:lnTo>
                  <a:lnTo>
                    <a:pt x="1004578" y="1182120"/>
                  </a:lnTo>
                  <a:lnTo>
                    <a:pt x="1032088" y="1052364"/>
                  </a:lnTo>
                  <a:lnTo>
                    <a:pt x="1052042" y="922650"/>
                  </a:lnTo>
                  <a:lnTo>
                    <a:pt x="1064137" y="794944"/>
                  </a:lnTo>
                  <a:lnTo>
                    <a:pt x="1068189" y="671182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30677" y="1381568"/>
              <a:ext cx="1188811" cy="3433371"/>
            </a:xfrm>
            <a:custGeom>
              <a:avLst/>
              <a:pathLst>
                <a:path w="1188811" h="3433371">
                  <a:moveTo>
                    <a:pt x="1188811" y="1928596"/>
                  </a:moveTo>
                  <a:lnTo>
                    <a:pt x="1184301" y="1717541"/>
                  </a:lnTo>
                  <a:lnTo>
                    <a:pt x="1170841" y="1506474"/>
                  </a:lnTo>
                  <a:lnTo>
                    <a:pt x="1148634" y="1298594"/>
                  </a:lnTo>
                  <a:lnTo>
                    <a:pt x="1118016" y="1097052"/>
                  </a:lnTo>
                  <a:lnTo>
                    <a:pt x="1079453" y="904904"/>
                  </a:lnTo>
                  <a:lnTo>
                    <a:pt x="1033529" y="725062"/>
                  </a:lnTo>
                  <a:lnTo>
                    <a:pt x="980939" y="560252"/>
                  </a:lnTo>
                  <a:lnTo>
                    <a:pt x="922481" y="412973"/>
                  </a:lnTo>
                  <a:lnTo>
                    <a:pt x="859042" y="285457"/>
                  </a:lnTo>
                  <a:lnTo>
                    <a:pt x="791582" y="179638"/>
                  </a:lnTo>
                  <a:lnTo>
                    <a:pt x="721124" y="97119"/>
                  </a:lnTo>
                  <a:lnTo>
                    <a:pt x="648738" y="39151"/>
                  </a:lnTo>
                  <a:lnTo>
                    <a:pt x="575519" y="6614"/>
                  </a:lnTo>
                  <a:lnTo>
                    <a:pt x="502577" y="0"/>
                  </a:lnTo>
                  <a:lnTo>
                    <a:pt x="431020" y="19409"/>
                  </a:lnTo>
                  <a:lnTo>
                    <a:pt x="361930" y="64548"/>
                  </a:lnTo>
                  <a:lnTo>
                    <a:pt x="296356" y="134732"/>
                  </a:lnTo>
                  <a:lnTo>
                    <a:pt x="235291" y="228897"/>
                  </a:lnTo>
                  <a:lnTo>
                    <a:pt x="179662" y="345615"/>
                  </a:lnTo>
                  <a:lnTo>
                    <a:pt x="130311" y="483119"/>
                  </a:lnTo>
                  <a:lnTo>
                    <a:pt x="87987" y="639322"/>
                  </a:lnTo>
                  <a:lnTo>
                    <a:pt x="53331" y="811857"/>
                  </a:lnTo>
                  <a:lnTo>
                    <a:pt x="26869" y="998109"/>
                  </a:lnTo>
                  <a:lnTo>
                    <a:pt x="9002" y="1195255"/>
                  </a:lnTo>
                  <a:lnTo>
                    <a:pt x="0" y="1400305"/>
                  </a:lnTo>
                  <a:lnTo>
                    <a:pt x="0" y="1610151"/>
                  </a:lnTo>
                  <a:lnTo>
                    <a:pt x="9002" y="1821613"/>
                  </a:lnTo>
                  <a:lnTo>
                    <a:pt x="26869" y="2031484"/>
                  </a:lnTo>
                  <a:lnTo>
                    <a:pt x="53331" y="2236584"/>
                  </a:lnTo>
                  <a:lnTo>
                    <a:pt x="87987" y="2433803"/>
                  </a:lnTo>
                  <a:lnTo>
                    <a:pt x="130311" y="2620152"/>
                  </a:lnTo>
                  <a:lnTo>
                    <a:pt x="179662" y="2792805"/>
                  </a:lnTo>
                  <a:lnTo>
                    <a:pt x="235291" y="2949146"/>
                  </a:lnTo>
                  <a:lnTo>
                    <a:pt x="296356" y="3086805"/>
                  </a:lnTo>
                  <a:lnTo>
                    <a:pt x="361930" y="3203694"/>
                  </a:lnTo>
                  <a:lnTo>
                    <a:pt x="431020" y="3298042"/>
                  </a:lnTo>
                  <a:lnTo>
                    <a:pt x="502577" y="3368419"/>
                  </a:lnTo>
                  <a:lnTo>
                    <a:pt x="575519" y="3413758"/>
                  </a:lnTo>
                  <a:lnTo>
                    <a:pt x="648738" y="3433371"/>
                  </a:lnTo>
                  <a:lnTo>
                    <a:pt x="721124" y="3426961"/>
                  </a:lnTo>
                  <a:lnTo>
                    <a:pt x="791582" y="3394626"/>
                  </a:lnTo>
                  <a:lnTo>
                    <a:pt x="859042" y="3336855"/>
                  </a:lnTo>
                  <a:lnTo>
                    <a:pt x="922481" y="3254524"/>
                  </a:lnTo>
                  <a:lnTo>
                    <a:pt x="980939" y="3148882"/>
                  </a:lnTo>
                  <a:lnTo>
                    <a:pt x="1033529" y="3021529"/>
                  </a:lnTo>
                  <a:lnTo>
                    <a:pt x="1079453" y="2874397"/>
                  </a:lnTo>
                  <a:lnTo>
                    <a:pt x="1118016" y="2709715"/>
                  </a:lnTo>
                  <a:lnTo>
                    <a:pt x="1148634" y="2529981"/>
                  </a:lnTo>
                  <a:lnTo>
                    <a:pt x="1170841" y="2337918"/>
                  </a:lnTo>
                  <a:lnTo>
                    <a:pt x="1184301" y="2136438"/>
                  </a:lnTo>
                  <a:lnTo>
                    <a:pt x="1188811" y="1928596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879725" y="1245656"/>
              <a:ext cx="1394644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PERMANOVA Cohort 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274369" y="124914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0674" y="1209900"/>
              <a:ext cx="54582" cy="70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77698" y="1311308"/>
              <a:ext cx="95910" cy="38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06051" y="124702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3571236" y="1209900"/>
              <a:ext cx="1307692" cy="37767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202231" y="4822086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02231" y="3933141"/>
              <a:ext cx="306375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261440" y="304436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261440" y="2155424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261440" y="126665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536441" y="4888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536441" y="399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536441" y="311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36441" y="2221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36441" y="1332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35809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20658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05507" y="4986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682621" y="5046547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97075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81924" y="50465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597660" y="5210833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(11.4%)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2466909" y="3014823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(8.3%)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71236" y="948218"/>
              <a:ext cx="1127722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Adjusted 61-70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995659" y="978036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882436" y="2894512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23" name="pt123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33461" y="3133439"/>
              <a:ext cx="117405" cy="117405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04381" y="31921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33461" y="3352895"/>
              <a:ext cx="117405" cy="117405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04381" y="34115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5171481" y="3138730"/>
              <a:ext cx="3959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71481" y="3361188"/>
              <a:ext cx="263915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2024-06-19T17:21:23Z</dcterms:modified>
  <cp:category/>
</cp:coreProperties>
</file>