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5486400" cy="3200400"/>
            <a:chOff x="914400" y="914400"/>
            <a:chExt cx="5486400" cy="32004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5486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5486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93270" y="1218268"/>
              <a:ext cx="2672889" cy="24001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703960" y="2389522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724215" y="2389522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799760" y="2389522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802273" y="2389522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522056" y="2594830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555187" y="2594830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562040" y="2594830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560693" y="2594830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861999" y="2308820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875823" y="2308820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881647" y="2308820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887334" y="2308820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215239" y="193737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263475" y="193737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291506" y="193737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321588" y="193737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35374" y="3147023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12548" y="3147023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14609" y="3147023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20967" y="3147023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377407" y="1850923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387940" y="1850923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96014" y="1850923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432592" y="1850923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371957" y="195514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304117" y="195514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229158" y="2966607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139810" y="2966607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093389" y="3008092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092586" y="3008092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426973" y="2588846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508572" y="2588846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003444" y="3163491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03427" y="3163491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634669" y="1665012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635897" y="1665012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069223" y="3115016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82896" y="3115016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755987" y="2378336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774894" y="2378336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923742" y="1344858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019839" y="1344858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45793" y="1821022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532097" y="1821022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110947" y="2132816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125948" y="2132816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105045" y="2132816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127976" y="2132816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528566" y="1718851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566100" y="1718851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568151" y="1718851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583980" y="1718851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080795" y="218841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062737" y="218841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022269" y="218841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027213" y="218841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240881" y="198334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259692" y="198334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266104" y="198334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286884" y="198334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806634" y="1454221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865771" y="1454221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867575" y="1454221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889473" y="1454221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107232" y="204997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137324" y="204997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231955" y="2049979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219341" y="2049979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589939" y="3383647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691786" y="3383647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677322" y="3383647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664566" y="3383647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782678" y="239702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763678" y="239702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777755" y="2397029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793013" y="2397029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449980" y="2676312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452489" y="2676312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466282" y="2676312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462408" y="2676312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773451" y="244913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770650" y="244913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725730" y="2449139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729664" y="2449139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842734" y="2327665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887916" y="2327665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850930" y="2327665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855242" y="2327665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184081" y="2787941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265840" y="2787941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315427" y="2787941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344782" y="2787941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976711" y="223910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013075" y="223910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996705" y="2239109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015472" y="2239109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450660" y="260549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465287" y="260549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76768" y="260549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495485" y="260549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1614765" y="1363670"/>
              <a:ext cx="2333802" cy="2145636"/>
            </a:xfrm>
            <a:custGeom>
              <a:avLst/>
              <a:pathLst>
                <a:path w="2333802" h="2145636">
                  <a:moveTo>
                    <a:pt x="0" y="2038266"/>
                  </a:moveTo>
                  <a:lnTo>
                    <a:pt x="29541" y="2013456"/>
                  </a:lnTo>
                  <a:lnTo>
                    <a:pt x="59083" y="1988640"/>
                  </a:lnTo>
                  <a:lnTo>
                    <a:pt x="88625" y="1963818"/>
                  </a:lnTo>
                  <a:lnTo>
                    <a:pt x="118167" y="1938991"/>
                  </a:lnTo>
                  <a:lnTo>
                    <a:pt x="147709" y="1914159"/>
                  </a:lnTo>
                  <a:lnTo>
                    <a:pt x="177250" y="1889319"/>
                  </a:lnTo>
                  <a:lnTo>
                    <a:pt x="206792" y="1864473"/>
                  </a:lnTo>
                  <a:lnTo>
                    <a:pt x="236334" y="1839620"/>
                  </a:lnTo>
                  <a:lnTo>
                    <a:pt x="265876" y="1814759"/>
                  </a:lnTo>
                  <a:lnTo>
                    <a:pt x="295418" y="1789889"/>
                  </a:lnTo>
                  <a:lnTo>
                    <a:pt x="324959" y="1765011"/>
                  </a:lnTo>
                  <a:lnTo>
                    <a:pt x="354501" y="1740123"/>
                  </a:lnTo>
                  <a:lnTo>
                    <a:pt x="384043" y="1715225"/>
                  </a:lnTo>
                  <a:lnTo>
                    <a:pt x="413585" y="1690317"/>
                  </a:lnTo>
                  <a:lnTo>
                    <a:pt x="443127" y="1665396"/>
                  </a:lnTo>
                  <a:lnTo>
                    <a:pt x="472668" y="1640463"/>
                  </a:lnTo>
                  <a:lnTo>
                    <a:pt x="502210" y="1615516"/>
                  </a:lnTo>
                  <a:lnTo>
                    <a:pt x="531752" y="1590555"/>
                  </a:lnTo>
                  <a:lnTo>
                    <a:pt x="561294" y="1565578"/>
                  </a:lnTo>
                  <a:lnTo>
                    <a:pt x="590836" y="1540585"/>
                  </a:lnTo>
                  <a:lnTo>
                    <a:pt x="620378" y="1515573"/>
                  </a:lnTo>
                  <a:lnTo>
                    <a:pt x="649919" y="1490541"/>
                  </a:lnTo>
                  <a:lnTo>
                    <a:pt x="679461" y="1465489"/>
                  </a:lnTo>
                  <a:lnTo>
                    <a:pt x="709003" y="1440414"/>
                  </a:lnTo>
                  <a:lnTo>
                    <a:pt x="738545" y="1415314"/>
                  </a:lnTo>
                  <a:lnTo>
                    <a:pt x="768087" y="1390187"/>
                  </a:lnTo>
                  <a:lnTo>
                    <a:pt x="797628" y="1365033"/>
                  </a:lnTo>
                  <a:lnTo>
                    <a:pt x="827170" y="1339847"/>
                  </a:lnTo>
                  <a:lnTo>
                    <a:pt x="856712" y="1314629"/>
                  </a:lnTo>
                  <a:lnTo>
                    <a:pt x="886254" y="1289376"/>
                  </a:lnTo>
                  <a:lnTo>
                    <a:pt x="915796" y="1264085"/>
                  </a:lnTo>
                  <a:lnTo>
                    <a:pt x="945337" y="1238754"/>
                  </a:lnTo>
                  <a:lnTo>
                    <a:pt x="974879" y="1213381"/>
                  </a:lnTo>
                  <a:lnTo>
                    <a:pt x="1004421" y="1187963"/>
                  </a:lnTo>
                  <a:lnTo>
                    <a:pt x="1033963" y="1162497"/>
                  </a:lnTo>
                  <a:lnTo>
                    <a:pt x="1063505" y="1136981"/>
                  </a:lnTo>
                  <a:lnTo>
                    <a:pt x="1093046" y="1111414"/>
                  </a:lnTo>
                  <a:lnTo>
                    <a:pt x="1122588" y="1085792"/>
                  </a:lnTo>
                  <a:lnTo>
                    <a:pt x="1152130" y="1060116"/>
                  </a:lnTo>
                  <a:lnTo>
                    <a:pt x="1181672" y="1034382"/>
                  </a:lnTo>
                  <a:lnTo>
                    <a:pt x="1211214" y="1008591"/>
                  </a:lnTo>
                  <a:lnTo>
                    <a:pt x="1240756" y="982742"/>
                  </a:lnTo>
                  <a:lnTo>
                    <a:pt x="1270297" y="956835"/>
                  </a:lnTo>
                  <a:lnTo>
                    <a:pt x="1299839" y="930870"/>
                  </a:lnTo>
                  <a:lnTo>
                    <a:pt x="1329381" y="904848"/>
                  </a:lnTo>
                  <a:lnTo>
                    <a:pt x="1358923" y="878770"/>
                  </a:lnTo>
                  <a:lnTo>
                    <a:pt x="1388465" y="852638"/>
                  </a:lnTo>
                  <a:lnTo>
                    <a:pt x="1418006" y="826453"/>
                  </a:lnTo>
                  <a:lnTo>
                    <a:pt x="1447548" y="800218"/>
                  </a:lnTo>
                  <a:lnTo>
                    <a:pt x="1477090" y="773935"/>
                  </a:lnTo>
                  <a:lnTo>
                    <a:pt x="1506632" y="747607"/>
                  </a:lnTo>
                  <a:lnTo>
                    <a:pt x="1536174" y="721235"/>
                  </a:lnTo>
                  <a:lnTo>
                    <a:pt x="1565715" y="694823"/>
                  </a:lnTo>
                  <a:lnTo>
                    <a:pt x="1595257" y="668372"/>
                  </a:lnTo>
                  <a:lnTo>
                    <a:pt x="1624799" y="641885"/>
                  </a:lnTo>
                  <a:lnTo>
                    <a:pt x="1654341" y="615365"/>
                  </a:lnTo>
                  <a:lnTo>
                    <a:pt x="1683883" y="588814"/>
                  </a:lnTo>
                  <a:lnTo>
                    <a:pt x="1713424" y="562234"/>
                  </a:lnTo>
                  <a:lnTo>
                    <a:pt x="1742966" y="535627"/>
                  </a:lnTo>
                  <a:lnTo>
                    <a:pt x="1772508" y="508995"/>
                  </a:lnTo>
                  <a:lnTo>
                    <a:pt x="1802050" y="482340"/>
                  </a:lnTo>
                  <a:lnTo>
                    <a:pt x="1831592" y="455663"/>
                  </a:lnTo>
                  <a:lnTo>
                    <a:pt x="1861134" y="428966"/>
                  </a:lnTo>
                  <a:lnTo>
                    <a:pt x="1890675" y="402251"/>
                  </a:lnTo>
                  <a:lnTo>
                    <a:pt x="1920217" y="375518"/>
                  </a:lnTo>
                  <a:lnTo>
                    <a:pt x="1949759" y="348770"/>
                  </a:lnTo>
                  <a:lnTo>
                    <a:pt x="1979301" y="322006"/>
                  </a:lnTo>
                  <a:lnTo>
                    <a:pt x="2008843" y="295229"/>
                  </a:lnTo>
                  <a:lnTo>
                    <a:pt x="2038384" y="268439"/>
                  </a:lnTo>
                  <a:lnTo>
                    <a:pt x="2067926" y="241637"/>
                  </a:lnTo>
                  <a:lnTo>
                    <a:pt x="2097468" y="214824"/>
                  </a:lnTo>
                  <a:lnTo>
                    <a:pt x="2127010" y="188001"/>
                  </a:lnTo>
                  <a:lnTo>
                    <a:pt x="2156552" y="161168"/>
                  </a:lnTo>
                  <a:lnTo>
                    <a:pt x="2186093" y="134326"/>
                  </a:lnTo>
                  <a:lnTo>
                    <a:pt x="2215635" y="107475"/>
                  </a:lnTo>
                  <a:lnTo>
                    <a:pt x="2245177" y="80617"/>
                  </a:lnTo>
                  <a:lnTo>
                    <a:pt x="2274719" y="53751"/>
                  </a:lnTo>
                  <a:lnTo>
                    <a:pt x="2304261" y="26879"/>
                  </a:lnTo>
                  <a:lnTo>
                    <a:pt x="2333802" y="0"/>
                  </a:lnTo>
                  <a:lnTo>
                    <a:pt x="2333802" y="98518"/>
                  </a:lnTo>
                  <a:lnTo>
                    <a:pt x="2304261" y="123353"/>
                  </a:lnTo>
                  <a:lnTo>
                    <a:pt x="2274719" y="148194"/>
                  </a:lnTo>
                  <a:lnTo>
                    <a:pt x="2245177" y="173042"/>
                  </a:lnTo>
                  <a:lnTo>
                    <a:pt x="2215635" y="197897"/>
                  </a:lnTo>
                  <a:lnTo>
                    <a:pt x="2186093" y="222761"/>
                  </a:lnTo>
                  <a:lnTo>
                    <a:pt x="2156552" y="247632"/>
                  </a:lnTo>
                  <a:lnTo>
                    <a:pt x="2127010" y="272513"/>
                  </a:lnTo>
                  <a:lnTo>
                    <a:pt x="2097468" y="297403"/>
                  </a:lnTo>
                  <a:lnTo>
                    <a:pt x="2067926" y="322304"/>
                  </a:lnTo>
                  <a:lnTo>
                    <a:pt x="2038384" y="347216"/>
                  </a:lnTo>
                  <a:lnTo>
                    <a:pt x="2008843" y="372140"/>
                  </a:lnTo>
                  <a:lnTo>
                    <a:pt x="1979301" y="397076"/>
                  </a:lnTo>
                  <a:lnTo>
                    <a:pt x="1949759" y="422027"/>
                  </a:lnTo>
                  <a:lnTo>
                    <a:pt x="1920217" y="446992"/>
                  </a:lnTo>
                  <a:lnTo>
                    <a:pt x="1890675" y="471973"/>
                  </a:lnTo>
                  <a:lnTo>
                    <a:pt x="1861134" y="496971"/>
                  </a:lnTo>
                  <a:lnTo>
                    <a:pt x="1831592" y="521988"/>
                  </a:lnTo>
                  <a:lnTo>
                    <a:pt x="1802050" y="547025"/>
                  </a:lnTo>
                  <a:lnTo>
                    <a:pt x="1772508" y="572084"/>
                  </a:lnTo>
                  <a:lnTo>
                    <a:pt x="1742966" y="597165"/>
                  </a:lnTo>
                  <a:lnTo>
                    <a:pt x="1713424" y="622272"/>
                  </a:lnTo>
                  <a:lnTo>
                    <a:pt x="1683883" y="647406"/>
                  </a:lnTo>
                  <a:lnTo>
                    <a:pt x="1654341" y="672568"/>
                  </a:lnTo>
                  <a:lnTo>
                    <a:pt x="1624799" y="697762"/>
                  </a:lnTo>
                  <a:lnTo>
                    <a:pt x="1595257" y="722989"/>
                  </a:lnTo>
                  <a:lnTo>
                    <a:pt x="1565715" y="748252"/>
                  </a:lnTo>
                  <a:lnTo>
                    <a:pt x="1536174" y="773554"/>
                  </a:lnTo>
                  <a:lnTo>
                    <a:pt x="1506632" y="798896"/>
                  </a:lnTo>
                  <a:lnTo>
                    <a:pt x="1477090" y="824281"/>
                  </a:lnTo>
                  <a:lnTo>
                    <a:pt x="1447548" y="849711"/>
                  </a:lnTo>
                  <a:lnTo>
                    <a:pt x="1418006" y="875190"/>
                  </a:lnTo>
                  <a:lnTo>
                    <a:pt x="1388465" y="900720"/>
                  </a:lnTo>
                  <a:lnTo>
                    <a:pt x="1358923" y="926301"/>
                  </a:lnTo>
                  <a:lnTo>
                    <a:pt x="1329381" y="951937"/>
                  </a:lnTo>
                  <a:lnTo>
                    <a:pt x="1299839" y="977629"/>
                  </a:lnTo>
                  <a:lnTo>
                    <a:pt x="1270297" y="1003377"/>
                  </a:lnTo>
                  <a:lnTo>
                    <a:pt x="1240756" y="1029184"/>
                  </a:lnTo>
                  <a:lnTo>
                    <a:pt x="1211214" y="1055049"/>
                  </a:lnTo>
                  <a:lnTo>
                    <a:pt x="1181672" y="1080971"/>
                  </a:lnTo>
                  <a:lnTo>
                    <a:pt x="1152130" y="1106952"/>
                  </a:lnTo>
                  <a:lnTo>
                    <a:pt x="1122588" y="1132989"/>
                  </a:lnTo>
                  <a:lnTo>
                    <a:pt x="1093046" y="1159081"/>
                  </a:lnTo>
                  <a:lnTo>
                    <a:pt x="1063505" y="1185227"/>
                  </a:lnTo>
                  <a:lnTo>
                    <a:pt x="1033963" y="1211425"/>
                  </a:lnTo>
                  <a:lnTo>
                    <a:pt x="1004421" y="1237673"/>
                  </a:lnTo>
                  <a:lnTo>
                    <a:pt x="974879" y="1263969"/>
                  </a:lnTo>
                  <a:lnTo>
                    <a:pt x="945337" y="1290309"/>
                  </a:lnTo>
                  <a:lnTo>
                    <a:pt x="915796" y="1316692"/>
                  </a:lnTo>
                  <a:lnTo>
                    <a:pt x="886254" y="1343115"/>
                  </a:lnTo>
                  <a:lnTo>
                    <a:pt x="856712" y="1369575"/>
                  </a:lnTo>
                  <a:lnTo>
                    <a:pt x="827170" y="1396071"/>
                  </a:lnTo>
                  <a:lnTo>
                    <a:pt x="797628" y="1422599"/>
                  </a:lnTo>
                  <a:lnTo>
                    <a:pt x="768087" y="1449158"/>
                  </a:lnTo>
                  <a:lnTo>
                    <a:pt x="738545" y="1475746"/>
                  </a:lnTo>
                  <a:lnTo>
                    <a:pt x="709003" y="1502360"/>
                  </a:lnTo>
                  <a:lnTo>
                    <a:pt x="679461" y="1528998"/>
                  </a:lnTo>
                  <a:lnTo>
                    <a:pt x="649919" y="1555659"/>
                  </a:lnTo>
                  <a:lnTo>
                    <a:pt x="620378" y="1582341"/>
                  </a:lnTo>
                  <a:lnTo>
                    <a:pt x="590836" y="1609043"/>
                  </a:lnTo>
                  <a:lnTo>
                    <a:pt x="561294" y="1635763"/>
                  </a:lnTo>
                  <a:lnTo>
                    <a:pt x="531752" y="1662500"/>
                  </a:lnTo>
                  <a:lnTo>
                    <a:pt x="502210" y="1689253"/>
                  </a:lnTo>
                  <a:lnTo>
                    <a:pt x="472668" y="1716020"/>
                  </a:lnTo>
                  <a:lnTo>
                    <a:pt x="443127" y="1742801"/>
                  </a:lnTo>
                  <a:lnTo>
                    <a:pt x="413585" y="1769594"/>
                  </a:lnTo>
                  <a:lnTo>
                    <a:pt x="384043" y="1796399"/>
                  </a:lnTo>
                  <a:lnTo>
                    <a:pt x="354501" y="1823215"/>
                  </a:lnTo>
                  <a:lnTo>
                    <a:pt x="324959" y="1850041"/>
                  </a:lnTo>
                  <a:lnTo>
                    <a:pt x="295418" y="1876876"/>
                  </a:lnTo>
                  <a:lnTo>
                    <a:pt x="265876" y="1903721"/>
                  </a:lnTo>
                  <a:lnTo>
                    <a:pt x="236334" y="1930573"/>
                  </a:lnTo>
                  <a:lnTo>
                    <a:pt x="206792" y="1957434"/>
                  </a:lnTo>
                  <a:lnTo>
                    <a:pt x="177250" y="1984301"/>
                  </a:lnTo>
                  <a:lnTo>
                    <a:pt x="147709" y="2011176"/>
                  </a:lnTo>
                  <a:lnTo>
                    <a:pt x="118167" y="2038056"/>
                  </a:lnTo>
                  <a:lnTo>
                    <a:pt x="88625" y="2064943"/>
                  </a:lnTo>
                  <a:lnTo>
                    <a:pt x="59083" y="2091836"/>
                  </a:lnTo>
                  <a:lnTo>
                    <a:pt x="29541" y="2118734"/>
                  </a:lnTo>
                  <a:lnTo>
                    <a:pt x="0" y="214563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614765" y="1363670"/>
              <a:ext cx="2333802" cy="2038266"/>
            </a:xfrm>
            <a:custGeom>
              <a:avLst/>
              <a:pathLst>
                <a:path w="2333802" h="2038266">
                  <a:moveTo>
                    <a:pt x="0" y="2038266"/>
                  </a:moveTo>
                  <a:lnTo>
                    <a:pt x="29541" y="2013456"/>
                  </a:lnTo>
                  <a:lnTo>
                    <a:pt x="59083" y="1988640"/>
                  </a:lnTo>
                  <a:lnTo>
                    <a:pt x="88625" y="1963818"/>
                  </a:lnTo>
                  <a:lnTo>
                    <a:pt x="118167" y="1938991"/>
                  </a:lnTo>
                  <a:lnTo>
                    <a:pt x="147709" y="1914159"/>
                  </a:lnTo>
                  <a:lnTo>
                    <a:pt x="177250" y="1889319"/>
                  </a:lnTo>
                  <a:lnTo>
                    <a:pt x="206792" y="1864473"/>
                  </a:lnTo>
                  <a:lnTo>
                    <a:pt x="236334" y="1839620"/>
                  </a:lnTo>
                  <a:lnTo>
                    <a:pt x="265876" y="1814759"/>
                  </a:lnTo>
                  <a:lnTo>
                    <a:pt x="295418" y="1789889"/>
                  </a:lnTo>
                  <a:lnTo>
                    <a:pt x="324959" y="1765011"/>
                  </a:lnTo>
                  <a:lnTo>
                    <a:pt x="354501" y="1740123"/>
                  </a:lnTo>
                  <a:lnTo>
                    <a:pt x="384043" y="1715225"/>
                  </a:lnTo>
                  <a:lnTo>
                    <a:pt x="413585" y="1690317"/>
                  </a:lnTo>
                  <a:lnTo>
                    <a:pt x="443127" y="1665396"/>
                  </a:lnTo>
                  <a:lnTo>
                    <a:pt x="472668" y="1640463"/>
                  </a:lnTo>
                  <a:lnTo>
                    <a:pt x="502210" y="1615516"/>
                  </a:lnTo>
                  <a:lnTo>
                    <a:pt x="531752" y="1590555"/>
                  </a:lnTo>
                  <a:lnTo>
                    <a:pt x="561294" y="1565578"/>
                  </a:lnTo>
                  <a:lnTo>
                    <a:pt x="590836" y="1540585"/>
                  </a:lnTo>
                  <a:lnTo>
                    <a:pt x="620378" y="1515573"/>
                  </a:lnTo>
                  <a:lnTo>
                    <a:pt x="649919" y="1490541"/>
                  </a:lnTo>
                  <a:lnTo>
                    <a:pt x="679461" y="1465489"/>
                  </a:lnTo>
                  <a:lnTo>
                    <a:pt x="709003" y="1440414"/>
                  </a:lnTo>
                  <a:lnTo>
                    <a:pt x="738545" y="1415314"/>
                  </a:lnTo>
                  <a:lnTo>
                    <a:pt x="768087" y="1390187"/>
                  </a:lnTo>
                  <a:lnTo>
                    <a:pt x="797628" y="1365033"/>
                  </a:lnTo>
                  <a:lnTo>
                    <a:pt x="827170" y="1339847"/>
                  </a:lnTo>
                  <a:lnTo>
                    <a:pt x="856712" y="1314629"/>
                  </a:lnTo>
                  <a:lnTo>
                    <a:pt x="886254" y="1289376"/>
                  </a:lnTo>
                  <a:lnTo>
                    <a:pt x="915796" y="1264085"/>
                  </a:lnTo>
                  <a:lnTo>
                    <a:pt x="945337" y="1238754"/>
                  </a:lnTo>
                  <a:lnTo>
                    <a:pt x="974879" y="1213381"/>
                  </a:lnTo>
                  <a:lnTo>
                    <a:pt x="1004421" y="1187963"/>
                  </a:lnTo>
                  <a:lnTo>
                    <a:pt x="1033963" y="1162497"/>
                  </a:lnTo>
                  <a:lnTo>
                    <a:pt x="1063505" y="1136981"/>
                  </a:lnTo>
                  <a:lnTo>
                    <a:pt x="1093046" y="1111414"/>
                  </a:lnTo>
                  <a:lnTo>
                    <a:pt x="1122588" y="1085792"/>
                  </a:lnTo>
                  <a:lnTo>
                    <a:pt x="1152130" y="1060116"/>
                  </a:lnTo>
                  <a:lnTo>
                    <a:pt x="1181672" y="1034382"/>
                  </a:lnTo>
                  <a:lnTo>
                    <a:pt x="1211214" y="1008591"/>
                  </a:lnTo>
                  <a:lnTo>
                    <a:pt x="1240756" y="982742"/>
                  </a:lnTo>
                  <a:lnTo>
                    <a:pt x="1270297" y="956835"/>
                  </a:lnTo>
                  <a:lnTo>
                    <a:pt x="1299839" y="930870"/>
                  </a:lnTo>
                  <a:lnTo>
                    <a:pt x="1329381" y="904848"/>
                  </a:lnTo>
                  <a:lnTo>
                    <a:pt x="1358923" y="878770"/>
                  </a:lnTo>
                  <a:lnTo>
                    <a:pt x="1388465" y="852638"/>
                  </a:lnTo>
                  <a:lnTo>
                    <a:pt x="1418006" y="826453"/>
                  </a:lnTo>
                  <a:lnTo>
                    <a:pt x="1447548" y="800218"/>
                  </a:lnTo>
                  <a:lnTo>
                    <a:pt x="1477090" y="773935"/>
                  </a:lnTo>
                  <a:lnTo>
                    <a:pt x="1506632" y="747607"/>
                  </a:lnTo>
                  <a:lnTo>
                    <a:pt x="1536174" y="721235"/>
                  </a:lnTo>
                  <a:lnTo>
                    <a:pt x="1565715" y="694823"/>
                  </a:lnTo>
                  <a:lnTo>
                    <a:pt x="1595257" y="668372"/>
                  </a:lnTo>
                  <a:lnTo>
                    <a:pt x="1624799" y="641885"/>
                  </a:lnTo>
                  <a:lnTo>
                    <a:pt x="1654341" y="615365"/>
                  </a:lnTo>
                  <a:lnTo>
                    <a:pt x="1683883" y="588814"/>
                  </a:lnTo>
                  <a:lnTo>
                    <a:pt x="1713424" y="562234"/>
                  </a:lnTo>
                  <a:lnTo>
                    <a:pt x="1742966" y="535627"/>
                  </a:lnTo>
                  <a:lnTo>
                    <a:pt x="1772508" y="508995"/>
                  </a:lnTo>
                  <a:lnTo>
                    <a:pt x="1802050" y="482340"/>
                  </a:lnTo>
                  <a:lnTo>
                    <a:pt x="1831592" y="455663"/>
                  </a:lnTo>
                  <a:lnTo>
                    <a:pt x="1861134" y="428966"/>
                  </a:lnTo>
                  <a:lnTo>
                    <a:pt x="1890675" y="402251"/>
                  </a:lnTo>
                  <a:lnTo>
                    <a:pt x="1920217" y="375518"/>
                  </a:lnTo>
                  <a:lnTo>
                    <a:pt x="1949759" y="348770"/>
                  </a:lnTo>
                  <a:lnTo>
                    <a:pt x="1979301" y="322006"/>
                  </a:lnTo>
                  <a:lnTo>
                    <a:pt x="2008843" y="295229"/>
                  </a:lnTo>
                  <a:lnTo>
                    <a:pt x="2038384" y="268439"/>
                  </a:lnTo>
                  <a:lnTo>
                    <a:pt x="2067926" y="241637"/>
                  </a:lnTo>
                  <a:lnTo>
                    <a:pt x="2097468" y="214824"/>
                  </a:lnTo>
                  <a:lnTo>
                    <a:pt x="2127010" y="188001"/>
                  </a:lnTo>
                  <a:lnTo>
                    <a:pt x="2156552" y="161168"/>
                  </a:lnTo>
                  <a:lnTo>
                    <a:pt x="2186093" y="134326"/>
                  </a:lnTo>
                  <a:lnTo>
                    <a:pt x="2215635" y="107475"/>
                  </a:lnTo>
                  <a:lnTo>
                    <a:pt x="2245177" y="80617"/>
                  </a:lnTo>
                  <a:lnTo>
                    <a:pt x="2274719" y="53751"/>
                  </a:lnTo>
                  <a:lnTo>
                    <a:pt x="2304261" y="26879"/>
                  </a:lnTo>
                  <a:lnTo>
                    <a:pt x="233380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614765" y="1462189"/>
              <a:ext cx="2333802" cy="2047117"/>
            </a:xfrm>
            <a:custGeom>
              <a:avLst/>
              <a:pathLst>
                <a:path w="2333802" h="2047117">
                  <a:moveTo>
                    <a:pt x="2333802" y="0"/>
                  </a:moveTo>
                  <a:lnTo>
                    <a:pt x="2304261" y="24834"/>
                  </a:lnTo>
                  <a:lnTo>
                    <a:pt x="2274719" y="49675"/>
                  </a:lnTo>
                  <a:lnTo>
                    <a:pt x="2245177" y="74523"/>
                  </a:lnTo>
                  <a:lnTo>
                    <a:pt x="2215635" y="99378"/>
                  </a:lnTo>
                  <a:lnTo>
                    <a:pt x="2186093" y="124242"/>
                  </a:lnTo>
                  <a:lnTo>
                    <a:pt x="2156552" y="149113"/>
                  </a:lnTo>
                  <a:lnTo>
                    <a:pt x="2127010" y="173994"/>
                  </a:lnTo>
                  <a:lnTo>
                    <a:pt x="2097468" y="198884"/>
                  </a:lnTo>
                  <a:lnTo>
                    <a:pt x="2067926" y="223785"/>
                  </a:lnTo>
                  <a:lnTo>
                    <a:pt x="2038384" y="248697"/>
                  </a:lnTo>
                  <a:lnTo>
                    <a:pt x="2008843" y="273621"/>
                  </a:lnTo>
                  <a:lnTo>
                    <a:pt x="1979301" y="298557"/>
                  </a:lnTo>
                  <a:lnTo>
                    <a:pt x="1949759" y="323508"/>
                  </a:lnTo>
                  <a:lnTo>
                    <a:pt x="1920217" y="348473"/>
                  </a:lnTo>
                  <a:lnTo>
                    <a:pt x="1890675" y="373454"/>
                  </a:lnTo>
                  <a:lnTo>
                    <a:pt x="1861134" y="398453"/>
                  </a:lnTo>
                  <a:lnTo>
                    <a:pt x="1831592" y="423469"/>
                  </a:lnTo>
                  <a:lnTo>
                    <a:pt x="1802050" y="448506"/>
                  </a:lnTo>
                  <a:lnTo>
                    <a:pt x="1772508" y="473565"/>
                  </a:lnTo>
                  <a:lnTo>
                    <a:pt x="1742966" y="498647"/>
                  </a:lnTo>
                  <a:lnTo>
                    <a:pt x="1713424" y="523753"/>
                  </a:lnTo>
                  <a:lnTo>
                    <a:pt x="1683883" y="548887"/>
                  </a:lnTo>
                  <a:lnTo>
                    <a:pt x="1654341" y="574050"/>
                  </a:lnTo>
                  <a:lnTo>
                    <a:pt x="1624799" y="599243"/>
                  </a:lnTo>
                  <a:lnTo>
                    <a:pt x="1595257" y="624471"/>
                  </a:lnTo>
                  <a:lnTo>
                    <a:pt x="1565715" y="649734"/>
                  </a:lnTo>
                  <a:lnTo>
                    <a:pt x="1536174" y="675035"/>
                  </a:lnTo>
                  <a:lnTo>
                    <a:pt x="1506632" y="700377"/>
                  </a:lnTo>
                  <a:lnTo>
                    <a:pt x="1477090" y="725762"/>
                  </a:lnTo>
                  <a:lnTo>
                    <a:pt x="1447548" y="751193"/>
                  </a:lnTo>
                  <a:lnTo>
                    <a:pt x="1418006" y="776672"/>
                  </a:lnTo>
                  <a:lnTo>
                    <a:pt x="1388465" y="802201"/>
                  </a:lnTo>
                  <a:lnTo>
                    <a:pt x="1358923" y="827782"/>
                  </a:lnTo>
                  <a:lnTo>
                    <a:pt x="1329381" y="853418"/>
                  </a:lnTo>
                  <a:lnTo>
                    <a:pt x="1299839" y="879110"/>
                  </a:lnTo>
                  <a:lnTo>
                    <a:pt x="1270297" y="904859"/>
                  </a:lnTo>
                  <a:lnTo>
                    <a:pt x="1240756" y="930665"/>
                  </a:lnTo>
                  <a:lnTo>
                    <a:pt x="1211214" y="956530"/>
                  </a:lnTo>
                  <a:lnTo>
                    <a:pt x="1181672" y="982452"/>
                  </a:lnTo>
                  <a:lnTo>
                    <a:pt x="1152130" y="1008433"/>
                  </a:lnTo>
                  <a:lnTo>
                    <a:pt x="1122588" y="1034470"/>
                  </a:lnTo>
                  <a:lnTo>
                    <a:pt x="1093046" y="1060562"/>
                  </a:lnTo>
                  <a:lnTo>
                    <a:pt x="1063505" y="1086708"/>
                  </a:lnTo>
                  <a:lnTo>
                    <a:pt x="1033963" y="1112907"/>
                  </a:lnTo>
                  <a:lnTo>
                    <a:pt x="1004421" y="1139154"/>
                  </a:lnTo>
                  <a:lnTo>
                    <a:pt x="974879" y="1165450"/>
                  </a:lnTo>
                  <a:lnTo>
                    <a:pt x="945337" y="1191790"/>
                  </a:lnTo>
                  <a:lnTo>
                    <a:pt x="915796" y="1218173"/>
                  </a:lnTo>
                  <a:lnTo>
                    <a:pt x="886254" y="1244596"/>
                  </a:lnTo>
                  <a:lnTo>
                    <a:pt x="856712" y="1271056"/>
                  </a:lnTo>
                  <a:lnTo>
                    <a:pt x="827170" y="1297552"/>
                  </a:lnTo>
                  <a:lnTo>
                    <a:pt x="797628" y="1324080"/>
                  </a:lnTo>
                  <a:lnTo>
                    <a:pt x="768087" y="1350639"/>
                  </a:lnTo>
                  <a:lnTo>
                    <a:pt x="738545" y="1377227"/>
                  </a:lnTo>
                  <a:lnTo>
                    <a:pt x="709003" y="1403841"/>
                  </a:lnTo>
                  <a:lnTo>
                    <a:pt x="679461" y="1430479"/>
                  </a:lnTo>
                  <a:lnTo>
                    <a:pt x="649919" y="1457140"/>
                  </a:lnTo>
                  <a:lnTo>
                    <a:pt x="620378" y="1483823"/>
                  </a:lnTo>
                  <a:lnTo>
                    <a:pt x="590836" y="1510525"/>
                  </a:lnTo>
                  <a:lnTo>
                    <a:pt x="561294" y="1537245"/>
                  </a:lnTo>
                  <a:lnTo>
                    <a:pt x="531752" y="1563981"/>
                  </a:lnTo>
                  <a:lnTo>
                    <a:pt x="502210" y="1590734"/>
                  </a:lnTo>
                  <a:lnTo>
                    <a:pt x="472668" y="1617501"/>
                  </a:lnTo>
                  <a:lnTo>
                    <a:pt x="443127" y="1644282"/>
                  </a:lnTo>
                  <a:lnTo>
                    <a:pt x="413585" y="1671075"/>
                  </a:lnTo>
                  <a:lnTo>
                    <a:pt x="384043" y="1697880"/>
                  </a:lnTo>
                  <a:lnTo>
                    <a:pt x="354501" y="1724696"/>
                  </a:lnTo>
                  <a:lnTo>
                    <a:pt x="324959" y="1751522"/>
                  </a:lnTo>
                  <a:lnTo>
                    <a:pt x="295418" y="1778357"/>
                  </a:lnTo>
                  <a:lnTo>
                    <a:pt x="265876" y="1805202"/>
                  </a:lnTo>
                  <a:lnTo>
                    <a:pt x="236334" y="1832054"/>
                  </a:lnTo>
                  <a:lnTo>
                    <a:pt x="206792" y="1858915"/>
                  </a:lnTo>
                  <a:lnTo>
                    <a:pt x="177250" y="1885782"/>
                  </a:lnTo>
                  <a:lnTo>
                    <a:pt x="147709" y="1912657"/>
                  </a:lnTo>
                  <a:lnTo>
                    <a:pt x="118167" y="1939538"/>
                  </a:lnTo>
                  <a:lnTo>
                    <a:pt x="88625" y="1966424"/>
                  </a:lnTo>
                  <a:lnTo>
                    <a:pt x="59083" y="1993317"/>
                  </a:lnTo>
                  <a:lnTo>
                    <a:pt x="29541" y="2020215"/>
                  </a:lnTo>
                  <a:lnTo>
                    <a:pt x="0" y="204711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614765" y="1412930"/>
              <a:ext cx="2333802" cy="2042692"/>
            </a:xfrm>
            <a:custGeom>
              <a:avLst/>
              <a:pathLst>
                <a:path w="2333802" h="2042692">
                  <a:moveTo>
                    <a:pt x="0" y="2042692"/>
                  </a:moveTo>
                  <a:lnTo>
                    <a:pt x="29541" y="2016835"/>
                  </a:lnTo>
                  <a:lnTo>
                    <a:pt x="59083" y="1990978"/>
                  </a:lnTo>
                  <a:lnTo>
                    <a:pt x="88625" y="1965121"/>
                  </a:lnTo>
                  <a:lnTo>
                    <a:pt x="118167" y="1939265"/>
                  </a:lnTo>
                  <a:lnTo>
                    <a:pt x="147709" y="1913408"/>
                  </a:lnTo>
                  <a:lnTo>
                    <a:pt x="177250" y="1887551"/>
                  </a:lnTo>
                  <a:lnTo>
                    <a:pt x="206792" y="1861694"/>
                  </a:lnTo>
                  <a:lnTo>
                    <a:pt x="236334" y="1835837"/>
                  </a:lnTo>
                  <a:lnTo>
                    <a:pt x="265876" y="1809980"/>
                  </a:lnTo>
                  <a:lnTo>
                    <a:pt x="295418" y="1784123"/>
                  </a:lnTo>
                  <a:lnTo>
                    <a:pt x="324959" y="1758266"/>
                  </a:lnTo>
                  <a:lnTo>
                    <a:pt x="354501" y="1732410"/>
                  </a:lnTo>
                  <a:lnTo>
                    <a:pt x="384043" y="1706553"/>
                  </a:lnTo>
                  <a:lnTo>
                    <a:pt x="413585" y="1680696"/>
                  </a:lnTo>
                  <a:lnTo>
                    <a:pt x="443127" y="1654839"/>
                  </a:lnTo>
                  <a:lnTo>
                    <a:pt x="472668" y="1628982"/>
                  </a:lnTo>
                  <a:lnTo>
                    <a:pt x="502210" y="1603125"/>
                  </a:lnTo>
                  <a:lnTo>
                    <a:pt x="531752" y="1577268"/>
                  </a:lnTo>
                  <a:lnTo>
                    <a:pt x="561294" y="1551412"/>
                  </a:lnTo>
                  <a:lnTo>
                    <a:pt x="590836" y="1525555"/>
                  </a:lnTo>
                  <a:lnTo>
                    <a:pt x="620378" y="1499698"/>
                  </a:lnTo>
                  <a:lnTo>
                    <a:pt x="649919" y="1473841"/>
                  </a:lnTo>
                  <a:lnTo>
                    <a:pt x="679461" y="1447984"/>
                  </a:lnTo>
                  <a:lnTo>
                    <a:pt x="709003" y="1422127"/>
                  </a:lnTo>
                  <a:lnTo>
                    <a:pt x="738545" y="1396270"/>
                  </a:lnTo>
                  <a:lnTo>
                    <a:pt x="768087" y="1370413"/>
                  </a:lnTo>
                  <a:lnTo>
                    <a:pt x="797628" y="1344557"/>
                  </a:lnTo>
                  <a:lnTo>
                    <a:pt x="827170" y="1318700"/>
                  </a:lnTo>
                  <a:lnTo>
                    <a:pt x="856712" y="1292843"/>
                  </a:lnTo>
                  <a:lnTo>
                    <a:pt x="886254" y="1266986"/>
                  </a:lnTo>
                  <a:lnTo>
                    <a:pt x="915796" y="1241129"/>
                  </a:lnTo>
                  <a:lnTo>
                    <a:pt x="945337" y="1215272"/>
                  </a:lnTo>
                  <a:lnTo>
                    <a:pt x="974879" y="1189415"/>
                  </a:lnTo>
                  <a:lnTo>
                    <a:pt x="1004421" y="1163559"/>
                  </a:lnTo>
                  <a:lnTo>
                    <a:pt x="1033963" y="1137702"/>
                  </a:lnTo>
                  <a:lnTo>
                    <a:pt x="1063505" y="1111845"/>
                  </a:lnTo>
                  <a:lnTo>
                    <a:pt x="1093046" y="1085988"/>
                  </a:lnTo>
                  <a:lnTo>
                    <a:pt x="1122588" y="1060131"/>
                  </a:lnTo>
                  <a:lnTo>
                    <a:pt x="1152130" y="1034274"/>
                  </a:lnTo>
                  <a:lnTo>
                    <a:pt x="1181672" y="1008417"/>
                  </a:lnTo>
                  <a:lnTo>
                    <a:pt x="1211214" y="982560"/>
                  </a:lnTo>
                  <a:lnTo>
                    <a:pt x="1240756" y="956704"/>
                  </a:lnTo>
                  <a:lnTo>
                    <a:pt x="1270297" y="930847"/>
                  </a:lnTo>
                  <a:lnTo>
                    <a:pt x="1299839" y="904990"/>
                  </a:lnTo>
                  <a:lnTo>
                    <a:pt x="1329381" y="879133"/>
                  </a:lnTo>
                  <a:lnTo>
                    <a:pt x="1358923" y="853276"/>
                  </a:lnTo>
                  <a:lnTo>
                    <a:pt x="1388465" y="827419"/>
                  </a:lnTo>
                  <a:lnTo>
                    <a:pt x="1418006" y="801562"/>
                  </a:lnTo>
                  <a:lnTo>
                    <a:pt x="1447548" y="775706"/>
                  </a:lnTo>
                  <a:lnTo>
                    <a:pt x="1477090" y="749849"/>
                  </a:lnTo>
                  <a:lnTo>
                    <a:pt x="1506632" y="723992"/>
                  </a:lnTo>
                  <a:lnTo>
                    <a:pt x="1536174" y="698135"/>
                  </a:lnTo>
                  <a:lnTo>
                    <a:pt x="1565715" y="672278"/>
                  </a:lnTo>
                  <a:lnTo>
                    <a:pt x="1595257" y="646421"/>
                  </a:lnTo>
                  <a:lnTo>
                    <a:pt x="1624799" y="620564"/>
                  </a:lnTo>
                  <a:lnTo>
                    <a:pt x="1654341" y="594707"/>
                  </a:lnTo>
                  <a:lnTo>
                    <a:pt x="1683883" y="568851"/>
                  </a:lnTo>
                  <a:lnTo>
                    <a:pt x="1713424" y="542994"/>
                  </a:lnTo>
                  <a:lnTo>
                    <a:pt x="1742966" y="517137"/>
                  </a:lnTo>
                  <a:lnTo>
                    <a:pt x="1772508" y="491280"/>
                  </a:lnTo>
                  <a:lnTo>
                    <a:pt x="1802050" y="465423"/>
                  </a:lnTo>
                  <a:lnTo>
                    <a:pt x="1831592" y="439566"/>
                  </a:lnTo>
                  <a:lnTo>
                    <a:pt x="1861134" y="413709"/>
                  </a:lnTo>
                  <a:lnTo>
                    <a:pt x="1890675" y="387853"/>
                  </a:lnTo>
                  <a:lnTo>
                    <a:pt x="1920217" y="361996"/>
                  </a:lnTo>
                  <a:lnTo>
                    <a:pt x="1949759" y="336139"/>
                  </a:lnTo>
                  <a:lnTo>
                    <a:pt x="1979301" y="310282"/>
                  </a:lnTo>
                  <a:lnTo>
                    <a:pt x="2008843" y="284425"/>
                  </a:lnTo>
                  <a:lnTo>
                    <a:pt x="2038384" y="258568"/>
                  </a:lnTo>
                  <a:lnTo>
                    <a:pt x="2067926" y="232711"/>
                  </a:lnTo>
                  <a:lnTo>
                    <a:pt x="2097468" y="206854"/>
                  </a:lnTo>
                  <a:lnTo>
                    <a:pt x="2127010" y="180998"/>
                  </a:lnTo>
                  <a:lnTo>
                    <a:pt x="2156552" y="155141"/>
                  </a:lnTo>
                  <a:lnTo>
                    <a:pt x="2186093" y="129284"/>
                  </a:lnTo>
                  <a:lnTo>
                    <a:pt x="2215635" y="103427"/>
                  </a:lnTo>
                  <a:lnTo>
                    <a:pt x="2245177" y="77570"/>
                  </a:lnTo>
                  <a:lnTo>
                    <a:pt x="2274719" y="51713"/>
                  </a:lnTo>
                  <a:lnTo>
                    <a:pt x="2304261" y="25856"/>
                  </a:lnTo>
                  <a:lnTo>
                    <a:pt x="2333802" y="0"/>
                  </a:lnTo>
                </a:path>
              </a:pathLst>
            </a:custGeom>
            <a:ln w="27101" cap="flat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1716612" y="1327365"/>
              <a:ext cx="2328053" cy="2060522"/>
            </a:xfrm>
            <a:custGeom>
              <a:avLst/>
              <a:pathLst>
                <a:path w="2328053" h="2060522">
                  <a:moveTo>
                    <a:pt x="0" y="2005891"/>
                  </a:moveTo>
                  <a:lnTo>
                    <a:pt x="29469" y="1981062"/>
                  </a:lnTo>
                  <a:lnTo>
                    <a:pt x="58938" y="1956230"/>
                  </a:lnTo>
                  <a:lnTo>
                    <a:pt x="88407" y="1931394"/>
                  </a:lnTo>
                  <a:lnTo>
                    <a:pt x="117876" y="1906555"/>
                  </a:lnTo>
                  <a:lnTo>
                    <a:pt x="147345" y="1881711"/>
                  </a:lnTo>
                  <a:lnTo>
                    <a:pt x="176814" y="1856863"/>
                  </a:lnTo>
                  <a:lnTo>
                    <a:pt x="206283" y="1832011"/>
                  </a:lnTo>
                  <a:lnTo>
                    <a:pt x="235752" y="1807154"/>
                  </a:lnTo>
                  <a:lnTo>
                    <a:pt x="265221" y="1782292"/>
                  </a:lnTo>
                  <a:lnTo>
                    <a:pt x="294690" y="1757424"/>
                  </a:lnTo>
                  <a:lnTo>
                    <a:pt x="324159" y="1732550"/>
                  </a:lnTo>
                  <a:lnTo>
                    <a:pt x="353628" y="1707669"/>
                  </a:lnTo>
                  <a:lnTo>
                    <a:pt x="383097" y="1682782"/>
                  </a:lnTo>
                  <a:lnTo>
                    <a:pt x="412566" y="1657887"/>
                  </a:lnTo>
                  <a:lnTo>
                    <a:pt x="442035" y="1632985"/>
                  </a:lnTo>
                  <a:lnTo>
                    <a:pt x="471504" y="1608074"/>
                  </a:lnTo>
                  <a:lnTo>
                    <a:pt x="500973" y="1583153"/>
                  </a:lnTo>
                  <a:lnTo>
                    <a:pt x="530442" y="1558223"/>
                  </a:lnTo>
                  <a:lnTo>
                    <a:pt x="559911" y="1533282"/>
                  </a:lnTo>
                  <a:lnTo>
                    <a:pt x="589380" y="1508330"/>
                  </a:lnTo>
                  <a:lnTo>
                    <a:pt x="618849" y="1483366"/>
                  </a:lnTo>
                  <a:lnTo>
                    <a:pt x="648318" y="1458388"/>
                  </a:lnTo>
                  <a:lnTo>
                    <a:pt x="677787" y="1433396"/>
                  </a:lnTo>
                  <a:lnTo>
                    <a:pt x="707256" y="1408389"/>
                  </a:lnTo>
                  <a:lnTo>
                    <a:pt x="736725" y="1383365"/>
                  </a:lnTo>
                  <a:lnTo>
                    <a:pt x="766194" y="1358324"/>
                  </a:lnTo>
                  <a:lnTo>
                    <a:pt x="795663" y="1333264"/>
                  </a:lnTo>
                  <a:lnTo>
                    <a:pt x="825132" y="1308184"/>
                  </a:lnTo>
                  <a:lnTo>
                    <a:pt x="854601" y="1283083"/>
                  </a:lnTo>
                  <a:lnTo>
                    <a:pt x="884070" y="1257959"/>
                  </a:lnTo>
                  <a:lnTo>
                    <a:pt x="913540" y="1232811"/>
                  </a:lnTo>
                  <a:lnTo>
                    <a:pt x="943009" y="1207639"/>
                  </a:lnTo>
                  <a:lnTo>
                    <a:pt x="972478" y="1182440"/>
                  </a:lnTo>
                  <a:lnTo>
                    <a:pt x="1001947" y="1157213"/>
                  </a:lnTo>
                  <a:lnTo>
                    <a:pt x="1031416" y="1131959"/>
                  </a:lnTo>
                  <a:lnTo>
                    <a:pt x="1060885" y="1106675"/>
                  </a:lnTo>
                  <a:lnTo>
                    <a:pt x="1090354" y="1081362"/>
                  </a:lnTo>
                  <a:lnTo>
                    <a:pt x="1119823" y="1056018"/>
                  </a:lnTo>
                  <a:lnTo>
                    <a:pt x="1149292" y="1030644"/>
                  </a:lnTo>
                  <a:lnTo>
                    <a:pt x="1178761" y="1005239"/>
                  </a:lnTo>
                  <a:lnTo>
                    <a:pt x="1208230" y="979804"/>
                  </a:lnTo>
                  <a:lnTo>
                    <a:pt x="1237699" y="954339"/>
                  </a:lnTo>
                  <a:lnTo>
                    <a:pt x="1267168" y="928845"/>
                  </a:lnTo>
                  <a:lnTo>
                    <a:pt x="1296637" y="903322"/>
                  </a:lnTo>
                  <a:lnTo>
                    <a:pt x="1326106" y="877771"/>
                  </a:lnTo>
                  <a:lnTo>
                    <a:pt x="1355575" y="852194"/>
                  </a:lnTo>
                  <a:lnTo>
                    <a:pt x="1385044" y="826591"/>
                  </a:lnTo>
                  <a:lnTo>
                    <a:pt x="1414513" y="800964"/>
                  </a:lnTo>
                  <a:lnTo>
                    <a:pt x="1443982" y="775314"/>
                  </a:lnTo>
                  <a:lnTo>
                    <a:pt x="1473451" y="749643"/>
                  </a:lnTo>
                  <a:lnTo>
                    <a:pt x="1502920" y="723951"/>
                  </a:lnTo>
                  <a:lnTo>
                    <a:pt x="1532389" y="698239"/>
                  </a:lnTo>
                  <a:lnTo>
                    <a:pt x="1561858" y="672510"/>
                  </a:lnTo>
                  <a:lnTo>
                    <a:pt x="1591327" y="646764"/>
                  </a:lnTo>
                  <a:lnTo>
                    <a:pt x="1620796" y="621002"/>
                  </a:lnTo>
                  <a:lnTo>
                    <a:pt x="1650265" y="595226"/>
                  </a:lnTo>
                  <a:lnTo>
                    <a:pt x="1679734" y="569436"/>
                  </a:lnTo>
                  <a:lnTo>
                    <a:pt x="1709203" y="543634"/>
                  </a:lnTo>
                  <a:lnTo>
                    <a:pt x="1738672" y="517819"/>
                  </a:lnTo>
                  <a:lnTo>
                    <a:pt x="1768141" y="491994"/>
                  </a:lnTo>
                  <a:lnTo>
                    <a:pt x="1797610" y="466159"/>
                  </a:lnTo>
                  <a:lnTo>
                    <a:pt x="1827080" y="440315"/>
                  </a:lnTo>
                  <a:lnTo>
                    <a:pt x="1856549" y="414461"/>
                  </a:lnTo>
                  <a:lnTo>
                    <a:pt x="1886018" y="388600"/>
                  </a:lnTo>
                  <a:lnTo>
                    <a:pt x="1915487" y="362731"/>
                  </a:lnTo>
                  <a:lnTo>
                    <a:pt x="1944956" y="336855"/>
                  </a:lnTo>
                  <a:lnTo>
                    <a:pt x="1974425" y="310972"/>
                  </a:lnTo>
                  <a:lnTo>
                    <a:pt x="2003894" y="285083"/>
                  </a:lnTo>
                  <a:lnTo>
                    <a:pt x="2033363" y="259189"/>
                  </a:lnTo>
                  <a:lnTo>
                    <a:pt x="2062832" y="233289"/>
                  </a:lnTo>
                  <a:lnTo>
                    <a:pt x="2092301" y="207384"/>
                  </a:lnTo>
                  <a:lnTo>
                    <a:pt x="2121770" y="181474"/>
                  </a:lnTo>
                  <a:lnTo>
                    <a:pt x="2151239" y="155560"/>
                  </a:lnTo>
                  <a:lnTo>
                    <a:pt x="2180708" y="129642"/>
                  </a:lnTo>
                  <a:lnTo>
                    <a:pt x="2210177" y="103721"/>
                  </a:lnTo>
                  <a:lnTo>
                    <a:pt x="2239646" y="77795"/>
                  </a:lnTo>
                  <a:lnTo>
                    <a:pt x="2269115" y="51866"/>
                  </a:lnTo>
                  <a:lnTo>
                    <a:pt x="2298584" y="25934"/>
                  </a:lnTo>
                  <a:lnTo>
                    <a:pt x="2328053" y="0"/>
                  </a:lnTo>
                  <a:lnTo>
                    <a:pt x="2328053" y="56469"/>
                  </a:lnTo>
                  <a:lnTo>
                    <a:pt x="2298584" y="81293"/>
                  </a:lnTo>
                  <a:lnTo>
                    <a:pt x="2269115" y="106120"/>
                  </a:lnTo>
                  <a:lnTo>
                    <a:pt x="2239646" y="130950"/>
                  </a:lnTo>
                  <a:lnTo>
                    <a:pt x="2210177" y="155783"/>
                  </a:lnTo>
                  <a:lnTo>
                    <a:pt x="2180708" y="180620"/>
                  </a:lnTo>
                  <a:lnTo>
                    <a:pt x="2151239" y="205461"/>
                  </a:lnTo>
                  <a:lnTo>
                    <a:pt x="2121770" y="230306"/>
                  </a:lnTo>
                  <a:lnTo>
                    <a:pt x="2092301" y="255155"/>
                  </a:lnTo>
                  <a:lnTo>
                    <a:pt x="2062832" y="280009"/>
                  </a:lnTo>
                  <a:lnTo>
                    <a:pt x="2033363" y="304868"/>
                  </a:lnTo>
                  <a:lnTo>
                    <a:pt x="2003894" y="329732"/>
                  </a:lnTo>
                  <a:lnTo>
                    <a:pt x="1974425" y="354602"/>
                  </a:lnTo>
                  <a:lnTo>
                    <a:pt x="1944956" y="379478"/>
                  </a:lnTo>
                  <a:lnTo>
                    <a:pt x="1915487" y="404361"/>
                  </a:lnTo>
                  <a:lnTo>
                    <a:pt x="1886018" y="429251"/>
                  </a:lnTo>
                  <a:lnTo>
                    <a:pt x="1856549" y="454148"/>
                  </a:lnTo>
                  <a:lnTo>
                    <a:pt x="1827080" y="479053"/>
                  </a:lnTo>
                  <a:lnTo>
                    <a:pt x="1797610" y="503968"/>
                  </a:lnTo>
                  <a:lnTo>
                    <a:pt x="1768141" y="528891"/>
                  </a:lnTo>
                  <a:lnTo>
                    <a:pt x="1738672" y="553825"/>
                  </a:lnTo>
                  <a:lnTo>
                    <a:pt x="1709203" y="578769"/>
                  </a:lnTo>
                  <a:lnTo>
                    <a:pt x="1679734" y="603726"/>
                  </a:lnTo>
                  <a:lnTo>
                    <a:pt x="1650265" y="628695"/>
                  </a:lnTo>
                  <a:lnTo>
                    <a:pt x="1620796" y="653677"/>
                  </a:lnTo>
                  <a:lnTo>
                    <a:pt x="1591327" y="678674"/>
                  </a:lnTo>
                  <a:lnTo>
                    <a:pt x="1561858" y="703687"/>
                  </a:lnTo>
                  <a:lnTo>
                    <a:pt x="1532389" y="728717"/>
                  </a:lnTo>
                  <a:lnTo>
                    <a:pt x="1502920" y="753764"/>
                  </a:lnTo>
                  <a:lnTo>
                    <a:pt x="1473451" y="778831"/>
                  </a:lnTo>
                  <a:lnTo>
                    <a:pt x="1443982" y="803918"/>
                  </a:lnTo>
                  <a:lnTo>
                    <a:pt x="1414513" y="829027"/>
                  </a:lnTo>
                  <a:lnTo>
                    <a:pt x="1385044" y="854158"/>
                  </a:lnTo>
                  <a:lnTo>
                    <a:pt x="1355575" y="879315"/>
                  </a:lnTo>
                  <a:lnTo>
                    <a:pt x="1326106" y="904496"/>
                  </a:lnTo>
                  <a:lnTo>
                    <a:pt x="1296637" y="929704"/>
                  </a:lnTo>
                  <a:lnTo>
                    <a:pt x="1267168" y="954940"/>
                  </a:lnTo>
                  <a:lnTo>
                    <a:pt x="1237699" y="980205"/>
                  </a:lnTo>
                  <a:lnTo>
                    <a:pt x="1208230" y="1005498"/>
                  </a:lnTo>
                  <a:lnTo>
                    <a:pt x="1178761" y="1030822"/>
                  </a:lnTo>
                  <a:lnTo>
                    <a:pt x="1149292" y="1056176"/>
                  </a:lnTo>
                  <a:lnTo>
                    <a:pt x="1119823" y="1081561"/>
                  </a:lnTo>
                  <a:lnTo>
                    <a:pt x="1090354" y="1106976"/>
                  </a:lnTo>
                  <a:lnTo>
                    <a:pt x="1060885" y="1132421"/>
                  </a:lnTo>
                  <a:lnTo>
                    <a:pt x="1031416" y="1157896"/>
                  </a:lnTo>
                  <a:lnTo>
                    <a:pt x="1001947" y="1183401"/>
                  </a:lnTo>
                  <a:lnTo>
                    <a:pt x="972478" y="1208933"/>
                  </a:lnTo>
                  <a:lnTo>
                    <a:pt x="943009" y="1234493"/>
                  </a:lnTo>
                  <a:lnTo>
                    <a:pt x="913540" y="1260079"/>
                  </a:lnTo>
                  <a:lnTo>
                    <a:pt x="884070" y="1285690"/>
                  </a:lnTo>
                  <a:lnTo>
                    <a:pt x="854601" y="1311325"/>
                  </a:lnTo>
                  <a:lnTo>
                    <a:pt x="825132" y="1336983"/>
                  </a:lnTo>
                  <a:lnTo>
                    <a:pt x="795663" y="1362662"/>
                  </a:lnTo>
                  <a:lnTo>
                    <a:pt x="766194" y="1388360"/>
                  </a:lnTo>
                  <a:lnTo>
                    <a:pt x="736725" y="1414078"/>
                  </a:lnTo>
                  <a:lnTo>
                    <a:pt x="707256" y="1439813"/>
                  </a:lnTo>
                  <a:lnTo>
                    <a:pt x="677787" y="1465565"/>
                  </a:lnTo>
                  <a:lnTo>
                    <a:pt x="648318" y="1491332"/>
                  </a:lnTo>
                  <a:lnTo>
                    <a:pt x="618849" y="1517113"/>
                  </a:lnTo>
                  <a:lnTo>
                    <a:pt x="589380" y="1542907"/>
                  </a:lnTo>
                  <a:lnTo>
                    <a:pt x="559911" y="1568713"/>
                  </a:lnTo>
                  <a:lnTo>
                    <a:pt x="530442" y="1594531"/>
                  </a:lnTo>
                  <a:lnTo>
                    <a:pt x="500973" y="1620360"/>
                  </a:lnTo>
                  <a:lnTo>
                    <a:pt x="471504" y="1646199"/>
                  </a:lnTo>
                  <a:lnTo>
                    <a:pt x="442035" y="1672046"/>
                  </a:lnTo>
                  <a:lnTo>
                    <a:pt x="412566" y="1697902"/>
                  </a:lnTo>
                  <a:lnTo>
                    <a:pt x="383097" y="1723767"/>
                  </a:lnTo>
                  <a:lnTo>
                    <a:pt x="353628" y="1749638"/>
                  </a:lnTo>
                  <a:lnTo>
                    <a:pt x="324159" y="1775516"/>
                  </a:lnTo>
                  <a:lnTo>
                    <a:pt x="294690" y="1801401"/>
                  </a:lnTo>
                  <a:lnTo>
                    <a:pt x="265221" y="1827292"/>
                  </a:lnTo>
                  <a:lnTo>
                    <a:pt x="235752" y="1853189"/>
                  </a:lnTo>
                  <a:lnTo>
                    <a:pt x="206283" y="1879090"/>
                  </a:lnTo>
                  <a:lnTo>
                    <a:pt x="176814" y="1904997"/>
                  </a:lnTo>
                  <a:lnTo>
                    <a:pt x="147345" y="1930908"/>
                  </a:lnTo>
                  <a:lnTo>
                    <a:pt x="117876" y="1956823"/>
                  </a:lnTo>
                  <a:lnTo>
                    <a:pt x="88407" y="1982742"/>
                  </a:lnTo>
                  <a:lnTo>
                    <a:pt x="58938" y="2008665"/>
                  </a:lnTo>
                  <a:lnTo>
                    <a:pt x="29469" y="2034592"/>
                  </a:lnTo>
                  <a:lnTo>
                    <a:pt x="0" y="206052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716612" y="1327365"/>
              <a:ext cx="2328053" cy="2005891"/>
            </a:xfrm>
            <a:custGeom>
              <a:avLst/>
              <a:pathLst>
                <a:path w="2328053" h="2005891">
                  <a:moveTo>
                    <a:pt x="0" y="2005891"/>
                  </a:moveTo>
                  <a:lnTo>
                    <a:pt x="29469" y="1981062"/>
                  </a:lnTo>
                  <a:lnTo>
                    <a:pt x="58938" y="1956230"/>
                  </a:lnTo>
                  <a:lnTo>
                    <a:pt x="88407" y="1931394"/>
                  </a:lnTo>
                  <a:lnTo>
                    <a:pt x="117876" y="1906555"/>
                  </a:lnTo>
                  <a:lnTo>
                    <a:pt x="147345" y="1881711"/>
                  </a:lnTo>
                  <a:lnTo>
                    <a:pt x="176814" y="1856863"/>
                  </a:lnTo>
                  <a:lnTo>
                    <a:pt x="206283" y="1832011"/>
                  </a:lnTo>
                  <a:lnTo>
                    <a:pt x="235752" y="1807154"/>
                  </a:lnTo>
                  <a:lnTo>
                    <a:pt x="265221" y="1782292"/>
                  </a:lnTo>
                  <a:lnTo>
                    <a:pt x="294690" y="1757424"/>
                  </a:lnTo>
                  <a:lnTo>
                    <a:pt x="324159" y="1732550"/>
                  </a:lnTo>
                  <a:lnTo>
                    <a:pt x="353628" y="1707669"/>
                  </a:lnTo>
                  <a:lnTo>
                    <a:pt x="383097" y="1682782"/>
                  </a:lnTo>
                  <a:lnTo>
                    <a:pt x="412566" y="1657887"/>
                  </a:lnTo>
                  <a:lnTo>
                    <a:pt x="442035" y="1632985"/>
                  </a:lnTo>
                  <a:lnTo>
                    <a:pt x="471504" y="1608074"/>
                  </a:lnTo>
                  <a:lnTo>
                    <a:pt x="500973" y="1583153"/>
                  </a:lnTo>
                  <a:lnTo>
                    <a:pt x="530442" y="1558223"/>
                  </a:lnTo>
                  <a:lnTo>
                    <a:pt x="559911" y="1533282"/>
                  </a:lnTo>
                  <a:lnTo>
                    <a:pt x="589380" y="1508330"/>
                  </a:lnTo>
                  <a:lnTo>
                    <a:pt x="618849" y="1483366"/>
                  </a:lnTo>
                  <a:lnTo>
                    <a:pt x="648318" y="1458388"/>
                  </a:lnTo>
                  <a:lnTo>
                    <a:pt x="677787" y="1433396"/>
                  </a:lnTo>
                  <a:lnTo>
                    <a:pt x="707256" y="1408389"/>
                  </a:lnTo>
                  <a:lnTo>
                    <a:pt x="736725" y="1383365"/>
                  </a:lnTo>
                  <a:lnTo>
                    <a:pt x="766194" y="1358324"/>
                  </a:lnTo>
                  <a:lnTo>
                    <a:pt x="795663" y="1333264"/>
                  </a:lnTo>
                  <a:lnTo>
                    <a:pt x="825132" y="1308184"/>
                  </a:lnTo>
                  <a:lnTo>
                    <a:pt x="854601" y="1283083"/>
                  </a:lnTo>
                  <a:lnTo>
                    <a:pt x="884070" y="1257959"/>
                  </a:lnTo>
                  <a:lnTo>
                    <a:pt x="913540" y="1232811"/>
                  </a:lnTo>
                  <a:lnTo>
                    <a:pt x="943009" y="1207639"/>
                  </a:lnTo>
                  <a:lnTo>
                    <a:pt x="972478" y="1182440"/>
                  </a:lnTo>
                  <a:lnTo>
                    <a:pt x="1001947" y="1157213"/>
                  </a:lnTo>
                  <a:lnTo>
                    <a:pt x="1031416" y="1131959"/>
                  </a:lnTo>
                  <a:lnTo>
                    <a:pt x="1060885" y="1106675"/>
                  </a:lnTo>
                  <a:lnTo>
                    <a:pt x="1090354" y="1081362"/>
                  </a:lnTo>
                  <a:lnTo>
                    <a:pt x="1119823" y="1056018"/>
                  </a:lnTo>
                  <a:lnTo>
                    <a:pt x="1149292" y="1030644"/>
                  </a:lnTo>
                  <a:lnTo>
                    <a:pt x="1178761" y="1005239"/>
                  </a:lnTo>
                  <a:lnTo>
                    <a:pt x="1208230" y="979804"/>
                  </a:lnTo>
                  <a:lnTo>
                    <a:pt x="1237699" y="954339"/>
                  </a:lnTo>
                  <a:lnTo>
                    <a:pt x="1267168" y="928845"/>
                  </a:lnTo>
                  <a:lnTo>
                    <a:pt x="1296637" y="903322"/>
                  </a:lnTo>
                  <a:lnTo>
                    <a:pt x="1326106" y="877771"/>
                  </a:lnTo>
                  <a:lnTo>
                    <a:pt x="1355575" y="852194"/>
                  </a:lnTo>
                  <a:lnTo>
                    <a:pt x="1385044" y="826591"/>
                  </a:lnTo>
                  <a:lnTo>
                    <a:pt x="1414513" y="800964"/>
                  </a:lnTo>
                  <a:lnTo>
                    <a:pt x="1443982" y="775314"/>
                  </a:lnTo>
                  <a:lnTo>
                    <a:pt x="1473451" y="749643"/>
                  </a:lnTo>
                  <a:lnTo>
                    <a:pt x="1502920" y="723951"/>
                  </a:lnTo>
                  <a:lnTo>
                    <a:pt x="1532389" y="698239"/>
                  </a:lnTo>
                  <a:lnTo>
                    <a:pt x="1561858" y="672510"/>
                  </a:lnTo>
                  <a:lnTo>
                    <a:pt x="1591327" y="646764"/>
                  </a:lnTo>
                  <a:lnTo>
                    <a:pt x="1620796" y="621002"/>
                  </a:lnTo>
                  <a:lnTo>
                    <a:pt x="1650265" y="595226"/>
                  </a:lnTo>
                  <a:lnTo>
                    <a:pt x="1679734" y="569436"/>
                  </a:lnTo>
                  <a:lnTo>
                    <a:pt x="1709203" y="543634"/>
                  </a:lnTo>
                  <a:lnTo>
                    <a:pt x="1738672" y="517819"/>
                  </a:lnTo>
                  <a:lnTo>
                    <a:pt x="1768141" y="491994"/>
                  </a:lnTo>
                  <a:lnTo>
                    <a:pt x="1797610" y="466159"/>
                  </a:lnTo>
                  <a:lnTo>
                    <a:pt x="1827080" y="440315"/>
                  </a:lnTo>
                  <a:lnTo>
                    <a:pt x="1856549" y="414461"/>
                  </a:lnTo>
                  <a:lnTo>
                    <a:pt x="1886018" y="388600"/>
                  </a:lnTo>
                  <a:lnTo>
                    <a:pt x="1915487" y="362731"/>
                  </a:lnTo>
                  <a:lnTo>
                    <a:pt x="1944956" y="336855"/>
                  </a:lnTo>
                  <a:lnTo>
                    <a:pt x="1974425" y="310972"/>
                  </a:lnTo>
                  <a:lnTo>
                    <a:pt x="2003894" y="285083"/>
                  </a:lnTo>
                  <a:lnTo>
                    <a:pt x="2033363" y="259189"/>
                  </a:lnTo>
                  <a:lnTo>
                    <a:pt x="2062832" y="233289"/>
                  </a:lnTo>
                  <a:lnTo>
                    <a:pt x="2092301" y="207384"/>
                  </a:lnTo>
                  <a:lnTo>
                    <a:pt x="2121770" y="181474"/>
                  </a:lnTo>
                  <a:lnTo>
                    <a:pt x="2151239" y="155560"/>
                  </a:lnTo>
                  <a:lnTo>
                    <a:pt x="2180708" y="129642"/>
                  </a:lnTo>
                  <a:lnTo>
                    <a:pt x="2210177" y="103721"/>
                  </a:lnTo>
                  <a:lnTo>
                    <a:pt x="2239646" y="77795"/>
                  </a:lnTo>
                  <a:lnTo>
                    <a:pt x="2269115" y="51866"/>
                  </a:lnTo>
                  <a:lnTo>
                    <a:pt x="2298584" y="25934"/>
                  </a:lnTo>
                  <a:lnTo>
                    <a:pt x="232805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716612" y="1383835"/>
              <a:ext cx="2328053" cy="2004052"/>
            </a:xfrm>
            <a:custGeom>
              <a:avLst/>
              <a:pathLst>
                <a:path w="2328053" h="2004052">
                  <a:moveTo>
                    <a:pt x="2328053" y="0"/>
                  </a:moveTo>
                  <a:lnTo>
                    <a:pt x="2298584" y="24823"/>
                  </a:lnTo>
                  <a:lnTo>
                    <a:pt x="2269115" y="49650"/>
                  </a:lnTo>
                  <a:lnTo>
                    <a:pt x="2239646" y="74480"/>
                  </a:lnTo>
                  <a:lnTo>
                    <a:pt x="2210177" y="99313"/>
                  </a:lnTo>
                  <a:lnTo>
                    <a:pt x="2180708" y="124150"/>
                  </a:lnTo>
                  <a:lnTo>
                    <a:pt x="2151239" y="148991"/>
                  </a:lnTo>
                  <a:lnTo>
                    <a:pt x="2121770" y="173836"/>
                  </a:lnTo>
                  <a:lnTo>
                    <a:pt x="2092301" y="198685"/>
                  </a:lnTo>
                  <a:lnTo>
                    <a:pt x="2062832" y="223539"/>
                  </a:lnTo>
                  <a:lnTo>
                    <a:pt x="2033363" y="248398"/>
                  </a:lnTo>
                  <a:lnTo>
                    <a:pt x="2003894" y="273263"/>
                  </a:lnTo>
                  <a:lnTo>
                    <a:pt x="1974425" y="298133"/>
                  </a:lnTo>
                  <a:lnTo>
                    <a:pt x="1944956" y="323009"/>
                  </a:lnTo>
                  <a:lnTo>
                    <a:pt x="1915487" y="347891"/>
                  </a:lnTo>
                  <a:lnTo>
                    <a:pt x="1886018" y="372781"/>
                  </a:lnTo>
                  <a:lnTo>
                    <a:pt x="1856549" y="397678"/>
                  </a:lnTo>
                  <a:lnTo>
                    <a:pt x="1827080" y="422584"/>
                  </a:lnTo>
                  <a:lnTo>
                    <a:pt x="1797610" y="447498"/>
                  </a:lnTo>
                  <a:lnTo>
                    <a:pt x="1768141" y="472422"/>
                  </a:lnTo>
                  <a:lnTo>
                    <a:pt x="1738672" y="497355"/>
                  </a:lnTo>
                  <a:lnTo>
                    <a:pt x="1709203" y="522300"/>
                  </a:lnTo>
                  <a:lnTo>
                    <a:pt x="1679734" y="547256"/>
                  </a:lnTo>
                  <a:lnTo>
                    <a:pt x="1650265" y="572225"/>
                  </a:lnTo>
                  <a:lnTo>
                    <a:pt x="1620796" y="597208"/>
                  </a:lnTo>
                  <a:lnTo>
                    <a:pt x="1591327" y="622205"/>
                  </a:lnTo>
                  <a:lnTo>
                    <a:pt x="1561858" y="647217"/>
                  </a:lnTo>
                  <a:lnTo>
                    <a:pt x="1532389" y="672247"/>
                  </a:lnTo>
                  <a:lnTo>
                    <a:pt x="1502920" y="697294"/>
                  </a:lnTo>
                  <a:lnTo>
                    <a:pt x="1473451" y="722361"/>
                  </a:lnTo>
                  <a:lnTo>
                    <a:pt x="1443982" y="747448"/>
                  </a:lnTo>
                  <a:lnTo>
                    <a:pt x="1414513" y="772557"/>
                  </a:lnTo>
                  <a:lnTo>
                    <a:pt x="1385044" y="797689"/>
                  </a:lnTo>
                  <a:lnTo>
                    <a:pt x="1355575" y="822845"/>
                  </a:lnTo>
                  <a:lnTo>
                    <a:pt x="1326106" y="848026"/>
                  </a:lnTo>
                  <a:lnTo>
                    <a:pt x="1296637" y="873235"/>
                  </a:lnTo>
                  <a:lnTo>
                    <a:pt x="1267168" y="898471"/>
                  </a:lnTo>
                  <a:lnTo>
                    <a:pt x="1237699" y="923735"/>
                  </a:lnTo>
                  <a:lnTo>
                    <a:pt x="1208230" y="949029"/>
                  </a:lnTo>
                  <a:lnTo>
                    <a:pt x="1178761" y="974353"/>
                  </a:lnTo>
                  <a:lnTo>
                    <a:pt x="1149292" y="999707"/>
                  </a:lnTo>
                  <a:lnTo>
                    <a:pt x="1119823" y="1025091"/>
                  </a:lnTo>
                  <a:lnTo>
                    <a:pt x="1090354" y="1050506"/>
                  </a:lnTo>
                  <a:lnTo>
                    <a:pt x="1060885" y="1075952"/>
                  </a:lnTo>
                  <a:lnTo>
                    <a:pt x="1031416" y="1101427"/>
                  </a:lnTo>
                  <a:lnTo>
                    <a:pt x="1001947" y="1126931"/>
                  </a:lnTo>
                  <a:lnTo>
                    <a:pt x="972478" y="1152464"/>
                  </a:lnTo>
                  <a:lnTo>
                    <a:pt x="943009" y="1178023"/>
                  </a:lnTo>
                  <a:lnTo>
                    <a:pt x="913540" y="1203609"/>
                  </a:lnTo>
                  <a:lnTo>
                    <a:pt x="884070" y="1229221"/>
                  </a:lnTo>
                  <a:lnTo>
                    <a:pt x="854601" y="1254856"/>
                  </a:lnTo>
                  <a:lnTo>
                    <a:pt x="825132" y="1280513"/>
                  </a:lnTo>
                  <a:lnTo>
                    <a:pt x="795663" y="1306192"/>
                  </a:lnTo>
                  <a:lnTo>
                    <a:pt x="766194" y="1331891"/>
                  </a:lnTo>
                  <a:lnTo>
                    <a:pt x="736725" y="1357608"/>
                  </a:lnTo>
                  <a:lnTo>
                    <a:pt x="707256" y="1383344"/>
                  </a:lnTo>
                  <a:lnTo>
                    <a:pt x="677787" y="1409095"/>
                  </a:lnTo>
                  <a:lnTo>
                    <a:pt x="648318" y="1434862"/>
                  </a:lnTo>
                  <a:lnTo>
                    <a:pt x="618849" y="1460643"/>
                  </a:lnTo>
                  <a:lnTo>
                    <a:pt x="589380" y="1486437"/>
                  </a:lnTo>
                  <a:lnTo>
                    <a:pt x="559911" y="1512244"/>
                  </a:lnTo>
                  <a:lnTo>
                    <a:pt x="530442" y="1538062"/>
                  </a:lnTo>
                  <a:lnTo>
                    <a:pt x="500973" y="1563890"/>
                  </a:lnTo>
                  <a:lnTo>
                    <a:pt x="471504" y="1589729"/>
                  </a:lnTo>
                  <a:lnTo>
                    <a:pt x="442035" y="1615577"/>
                  </a:lnTo>
                  <a:lnTo>
                    <a:pt x="412566" y="1641433"/>
                  </a:lnTo>
                  <a:lnTo>
                    <a:pt x="383097" y="1667297"/>
                  </a:lnTo>
                  <a:lnTo>
                    <a:pt x="353628" y="1693168"/>
                  </a:lnTo>
                  <a:lnTo>
                    <a:pt x="324159" y="1719047"/>
                  </a:lnTo>
                  <a:lnTo>
                    <a:pt x="294690" y="1744932"/>
                  </a:lnTo>
                  <a:lnTo>
                    <a:pt x="265221" y="1770823"/>
                  </a:lnTo>
                  <a:lnTo>
                    <a:pt x="235752" y="1796719"/>
                  </a:lnTo>
                  <a:lnTo>
                    <a:pt x="206283" y="1822621"/>
                  </a:lnTo>
                  <a:lnTo>
                    <a:pt x="176814" y="1848527"/>
                  </a:lnTo>
                  <a:lnTo>
                    <a:pt x="147345" y="1874438"/>
                  </a:lnTo>
                  <a:lnTo>
                    <a:pt x="117876" y="1900353"/>
                  </a:lnTo>
                  <a:lnTo>
                    <a:pt x="88407" y="1926273"/>
                  </a:lnTo>
                  <a:lnTo>
                    <a:pt x="58938" y="1952196"/>
                  </a:lnTo>
                  <a:lnTo>
                    <a:pt x="29469" y="1978122"/>
                  </a:lnTo>
                  <a:lnTo>
                    <a:pt x="0" y="200405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716612" y="1355600"/>
              <a:ext cx="2328053" cy="2004972"/>
            </a:xfrm>
            <a:custGeom>
              <a:avLst/>
              <a:pathLst>
                <a:path w="2328053" h="2004972">
                  <a:moveTo>
                    <a:pt x="0" y="2004972"/>
                  </a:moveTo>
                  <a:lnTo>
                    <a:pt x="29469" y="1979592"/>
                  </a:lnTo>
                  <a:lnTo>
                    <a:pt x="58938" y="1954213"/>
                  </a:lnTo>
                  <a:lnTo>
                    <a:pt x="88407" y="1928833"/>
                  </a:lnTo>
                  <a:lnTo>
                    <a:pt x="117876" y="1903454"/>
                  </a:lnTo>
                  <a:lnTo>
                    <a:pt x="147345" y="1878075"/>
                  </a:lnTo>
                  <a:lnTo>
                    <a:pt x="176814" y="1852695"/>
                  </a:lnTo>
                  <a:lnTo>
                    <a:pt x="206283" y="1827316"/>
                  </a:lnTo>
                  <a:lnTo>
                    <a:pt x="235752" y="1801936"/>
                  </a:lnTo>
                  <a:lnTo>
                    <a:pt x="265221" y="1776557"/>
                  </a:lnTo>
                  <a:lnTo>
                    <a:pt x="294690" y="1751178"/>
                  </a:lnTo>
                  <a:lnTo>
                    <a:pt x="324159" y="1725798"/>
                  </a:lnTo>
                  <a:lnTo>
                    <a:pt x="353628" y="1700419"/>
                  </a:lnTo>
                  <a:lnTo>
                    <a:pt x="383097" y="1675039"/>
                  </a:lnTo>
                  <a:lnTo>
                    <a:pt x="412566" y="1649660"/>
                  </a:lnTo>
                  <a:lnTo>
                    <a:pt x="442035" y="1624281"/>
                  </a:lnTo>
                  <a:lnTo>
                    <a:pt x="471504" y="1598901"/>
                  </a:lnTo>
                  <a:lnTo>
                    <a:pt x="500973" y="1573522"/>
                  </a:lnTo>
                  <a:lnTo>
                    <a:pt x="530442" y="1548142"/>
                  </a:lnTo>
                  <a:lnTo>
                    <a:pt x="559911" y="1522763"/>
                  </a:lnTo>
                  <a:lnTo>
                    <a:pt x="589380" y="1497384"/>
                  </a:lnTo>
                  <a:lnTo>
                    <a:pt x="618849" y="1472004"/>
                  </a:lnTo>
                  <a:lnTo>
                    <a:pt x="648318" y="1446625"/>
                  </a:lnTo>
                  <a:lnTo>
                    <a:pt x="677787" y="1421246"/>
                  </a:lnTo>
                  <a:lnTo>
                    <a:pt x="707256" y="1395866"/>
                  </a:lnTo>
                  <a:lnTo>
                    <a:pt x="736725" y="1370487"/>
                  </a:lnTo>
                  <a:lnTo>
                    <a:pt x="766194" y="1345107"/>
                  </a:lnTo>
                  <a:lnTo>
                    <a:pt x="795663" y="1319728"/>
                  </a:lnTo>
                  <a:lnTo>
                    <a:pt x="825132" y="1294349"/>
                  </a:lnTo>
                  <a:lnTo>
                    <a:pt x="854601" y="1268969"/>
                  </a:lnTo>
                  <a:lnTo>
                    <a:pt x="884070" y="1243590"/>
                  </a:lnTo>
                  <a:lnTo>
                    <a:pt x="913540" y="1218210"/>
                  </a:lnTo>
                  <a:lnTo>
                    <a:pt x="943009" y="1192831"/>
                  </a:lnTo>
                  <a:lnTo>
                    <a:pt x="972478" y="1167452"/>
                  </a:lnTo>
                  <a:lnTo>
                    <a:pt x="1001947" y="1142072"/>
                  </a:lnTo>
                  <a:lnTo>
                    <a:pt x="1031416" y="1116693"/>
                  </a:lnTo>
                  <a:lnTo>
                    <a:pt x="1060885" y="1091313"/>
                  </a:lnTo>
                  <a:lnTo>
                    <a:pt x="1090354" y="1065934"/>
                  </a:lnTo>
                  <a:lnTo>
                    <a:pt x="1119823" y="1040555"/>
                  </a:lnTo>
                  <a:lnTo>
                    <a:pt x="1149292" y="1015175"/>
                  </a:lnTo>
                  <a:lnTo>
                    <a:pt x="1178761" y="989796"/>
                  </a:lnTo>
                  <a:lnTo>
                    <a:pt x="1208230" y="964416"/>
                  </a:lnTo>
                  <a:lnTo>
                    <a:pt x="1237699" y="939037"/>
                  </a:lnTo>
                  <a:lnTo>
                    <a:pt x="1267168" y="913658"/>
                  </a:lnTo>
                  <a:lnTo>
                    <a:pt x="1296637" y="888278"/>
                  </a:lnTo>
                  <a:lnTo>
                    <a:pt x="1326106" y="862899"/>
                  </a:lnTo>
                  <a:lnTo>
                    <a:pt x="1355575" y="837519"/>
                  </a:lnTo>
                  <a:lnTo>
                    <a:pt x="1385044" y="812140"/>
                  </a:lnTo>
                  <a:lnTo>
                    <a:pt x="1414513" y="786761"/>
                  </a:lnTo>
                  <a:lnTo>
                    <a:pt x="1443982" y="761381"/>
                  </a:lnTo>
                  <a:lnTo>
                    <a:pt x="1473451" y="736002"/>
                  </a:lnTo>
                  <a:lnTo>
                    <a:pt x="1502920" y="710623"/>
                  </a:lnTo>
                  <a:lnTo>
                    <a:pt x="1532389" y="685243"/>
                  </a:lnTo>
                  <a:lnTo>
                    <a:pt x="1561858" y="659864"/>
                  </a:lnTo>
                  <a:lnTo>
                    <a:pt x="1591327" y="634484"/>
                  </a:lnTo>
                  <a:lnTo>
                    <a:pt x="1620796" y="609105"/>
                  </a:lnTo>
                  <a:lnTo>
                    <a:pt x="1650265" y="583726"/>
                  </a:lnTo>
                  <a:lnTo>
                    <a:pt x="1679734" y="558346"/>
                  </a:lnTo>
                  <a:lnTo>
                    <a:pt x="1709203" y="532967"/>
                  </a:lnTo>
                  <a:lnTo>
                    <a:pt x="1738672" y="507587"/>
                  </a:lnTo>
                  <a:lnTo>
                    <a:pt x="1768141" y="482208"/>
                  </a:lnTo>
                  <a:lnTo>
                    <a:pt x="1797610" y="456829"/>
                  </a:lnTo>
                  <a:lnTo>
                    <a:pt x="1827080" y="431449"/>
                  </a:lnTo>
                  <a:lnTo>
                    <a:pt x="1856549" y="406070"/>
                  </a:lnTo>
                  <a:lnTo>
                    <a:pt x="1886018" y="380690"/>
                  </a:lnTo>
                  <a:lnTo>
                    <a:pt x="1915487" y="355311"/>
                  </a:lnTo>
                  <a:lnTo>
                    <a:pt x="1944956" y="329932"/>
                  </a:lnTo>
                  <a:lnTo>
                    <a:pt x="1974425" y="304552"/>
                  </a:lnTo>
                  <a:lnTo>
                    <a:pt x="2003894" y="279173"/>
                  </a:lnTo>
                  <a:lnTo>
                    <a:pt x="2033363" y="253793"/>
                  </a:lnTo>
                  <a:lnTo>
                    <a:pt x="2062832" y="228414"/>
                  </a:lnTo>
                  <a:lnTo>
                    <a:pt x="2092301" y="203035"/>
                  </a:lnTo>
                  <a:lnTo>
                    <a:pt x="2121770" y="177655"/>
                  </a:lnTo>
                  <a:lnTo>
                    <a:pt x="2151239" y="152276"/>
                  </a:lnTo>
                  <a:lnTo>
                    <a:pt x="2180708" y="126896"/>
                  </a:lnTo>
                  <a:lnTo>
                    <a:pt x="2210177" y="101517"/>
                  </a:lnTo>
                  <a:lnTo>
                    <a:pt x="2239646" y="76138"/>
                  </a:lnTo>
                  <a:lnTo>
                    <a:pt x="2269115" y="50758"/>
                  </a:lnTo>
                  <a:lnTo>
                    <a:pt x="2298584" y="25379"/>
                  </a:lnTo>
                  <a:lnTo>
                    <a:pt x="2328053" y="0"/>
                  </a:lnTo>
                </a:path>
              </a:pathLst>
            </a:custGeom>
            <a:ln w="27101" cap="flat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702148" y="1461383"/>
              <a:ext cx="2190252" cy="1943243"/>
            </a:xfrm>
            <a:custGeom>
              <a:avLst/>
              <a:pathLst>
                <a:path w="2190252" h="1943243">
                  <a:moveTo>
                    <a:pt x="0" y="1894470"/>
                  </a:moveTo>
                  <a:lnTo>
                    <a:pt x="27724" y="1870930"/>
                  </a:lnTo>
                  <a:lnTo>
                    <a:pt x="55449" y="1847388"/>
                  </a:lnTo>
                  <a:lnTo>
                    <a:pt x="83174" y="1823844"/>
                  </a:lnTo>
                  <a:lnTo>
                    <a:pt x="110898" y="1800297"/>
                  </a:lnTo>
                  <a:lnTo>
                    <a:pt x="138623" y="1776749"/>
                  </a:lnTo>
                  <a:lnTo>
                    <a:pt x="166348" y="1753198"/>
                  </a:lnTo>
                  <a:lnTo>
                    <a:pt x="194073" y="1729644"/>
                  </a:lnTo>
                  <a:lnTo>
                    <a:pt x="221797" y="1706088"/>
                  </a:lnTo>
                  <a:lnTo>
                    <a:pt x="249522" y="1682528"/>
                  </a:lnTo>
                  <a:lnTo>
                    <a:pt x="277247" y="1658966"/>
                  </a:lnTo>
                  <a:lnTo>
                    <a:pt x="304971" y="1635399"/>
                  </a:lnTo>
                  <a:lnTo>
                    <a:pt x="332696" y="1611830"/>
                  </a:lnTo>
                  <a:lnTo>
                    <a:pt x="360421" y="1588256"/>
                  </a:lnTo>
                  <a:lnTo>
                    <a:pt x="388146" y="1564678"/>
                  </a:lnTo>
                  <a:lnTo>
                    <a:pt x="415870" y="1541095"/>
                  </a:lnTo>
                  <a:lnTo>
                    <a:pt x="443595" y="1517507"/>
                  </a:lnTo>
                  <a:lnTo>
                    <a:pt x="471320" y="1493914"/>
                  </a:lnTo>
                  <a:lnTo>
                    <a:pt x="499044" y="1470316"/>
                  </a:lnTo>
                  <a:lnTo>
                    <a:pt x="526769" y="1446711"/>
                  </a:lnTo>
                  <a:lnTo>
                    <a:pt x="554494" y="1423099"/>
                  </a:lnTo>
                  <a:lnTo>
                    <a:pt x="582219" y="1399480"/>
                  </a:lnTo>
                  <a:lnTo>
                    <a:pt x="609943" y="1375854"/>
                  </a:lnTo>
                  <a:lnTo>
                    <a:pt x="637668" y="1352219"/>
                  </a:lnTo>
                  <a:lnTo>
                    <a:pt x="665393" y="1328574"/>
                  </a:lnTo>
                  <a:lnTo>
                    <a:pt x="693117" y="1304920"/>
                  </a:lnTo>
                  <a:lnTo>
                    <a:pt x="720842" y="1281255"/>
                  </a:lnTo>
                  <a:lnTo>
                    <a:pt x="748567" y="1257578"/>
                  </a:lnTo>
                  <a:lnTo>
                    <a:pt x="776292" y="1233889"/>
                  </a:lnTo>
                  <a:lnTo>
                    <a:pt x="804016" y="1210185"/>
                  </a:lnTo>
                  <a:lnTo>
                    <a:pt x="831741" y="1186468"/>
                  </a:lnTo>
                  <a:lnTo>
                    <a:pt x="859466" y="1162734"/>
                  </a:lnTo>
                  <a:lnTo>
                    <a:pt x="887190" y="1138983"/>
                  </a:lnTo>
                  <a:lnTo>
                    <a:pt x="914915" y="1115214"/>
                  </a:lnTo>
                  <a:lnTo>
                    <a:pt x="942640" y="1091425"/>
                  </a:lnTo>
                  <a:lnTo>
                    <a:pt x="970365" y="1067615"/>
                  </a:lnTo>
                  <a:lnTo>
                    <a:pt x="998089" y="1043783"/>
                  </a:lnTo>
                  <a:lnTo>
                    <a:pt x="1025814" y="1019928"/>
                  </a:lnTo>
                  <a:lnTo>
                    <a:pt x="1053539" y="996048"/>
                  </a:lnTo>
                  <a:lnTo>
                    <a:pt x="1081263" y="972143"/>
                  </a:lnTo>
                  <a:lnTo>
                    <a:pt x="1108988" y="948211"/>
                  </a:lnTo>
                  <a:lnTo>
                    <a:pt x="1136713" y="924252"/>
                  </a:lnTo>
                  <a:lnTo>
                    <a:pt x="1164438" y="900266"/>
                  </a:lnTo>
                  <a:lnTo>
                    <a:pt x="1192162" y="876251"/>
                  </a:lnTo>
                  <a:lnTo>
                    <a:pt x="1219887" y="852209"/>
                  </a:lnTo>
                  <a:lnTo>
                    <a:pt x="1247612" y="828140"/>
                  </a:lnTo>
                  <a:lnTo>
                    <a:pt x="1275336" y="804043"/>
                  </a:lnTo>
                  <a:lnTo>
                    <a:pt x="1303061" y="779919"/>
                  </a:lnTo>
                  <a:lnTo>
                    <a:pt x="1330786" y="755770"/>
                  </a:lnTo>
                  <a:lnTo>
                    <a:pt x="1358511" y="731595"/>
                  </a:lnTo>
                  <a:lnTo>
                    <a:pt x="1386235" y="707398"/>
                  </a:lnTo>
                  <a:lnTo>
                    <a:pt x="1413960" y="683177"/>
                  </a:lnTo>
                  <a:lnTo>
                    <a:pt x="1441685" y="658935"/>
                  </a:lnTo>
                  <a:lnTo>
                    <a:pt x="1469409" y="634674"/>
                  </a:lnTo>
                  <a:lnTo>
                    <a:pt x="1497134" y="610393"/>
                  </a:lnTo>
                  <a:lnTo>
                    <a:pt x="1524859" y="586095"/>
                  </a:lnTo>
                  <a:lnTo>
                    <a:pt x="1552584" y="561781"/>
                  </a:lnTo>
                  <a:lnTo>
                    <a:pt x="1580308" y="537452"/>
                  </a:lnTo>
                  <a:lnTo>
                    <a:pt x="1608033" y="513109"/>
                  </a:lnTo>
                  <a:lnTo>
                    <a:pt x="1635758" y="488753"/>
                  </a:lnTo>
                  <a:lnTo>
                    <a:pt x="1663483" y="464384"/>
                  </a:lnTo>
                  <a:lnTo>
                    <a:pt x="1691207" y="440005"/>
                  </a:lnTo>
                  <a:lnTo>
                    <a:pt x="1718932" y="415616"/>
                  </a:lnTo>
                  <a:lnTo>
                    <a:pt x="1746657" y="391217"/>
                  </a:lnTo>
                  <a:lnTo>
                    <a:pt x="1774381" y="366810"/>
                  </a:lnTo>
                  <a:lnTo>
                    <a:pt x="1802106" y="342394"/>
                  </a:lnTo>
                  <a:lnTo>
                    <a:pt x="1829831" y="317971"/>
                  </a:lnTo>
                  <a:lnTo>
                    <a:pt x="1857556" y="293541"/>
                  </a:lnTo>
                  <a:lnTo>
                    <a:pt x="1885280" y="269105"/>
                  </a:lnTo>
                  <a:lnTo>
                    <a:pt x="1913005" y="244663"/>
                  </a:lnTo>
                  <a:lnTo>
                    <a:pt x="1940730" y="220216"/>
                  </a:lnTo>
                  <a:lnTo>
                    <a:pt x="1968454" y="195764"/>
                  </a:lnTo>
                  <a:lnTo>
                    <a:pt x="1996179" y="171306"/>
                  </a:lnTo>
                  <a:lnTo>
                    <a:pt x="2023904" y="146845"/>
                  </a:lnTo>
                  <a:lnTo>
                    <a:pt x="2051629" y="122379"/>
                  </a:lnTo>
                  <a:lnTo>
                    <a:pt x="2079353" y="97910"/>
                  </a:lnTo>
                  <a:lnTo>
                    <a:pt x="2107078" y="73437"/>
                  </a:lnTo>
                  <a:lnTo>
                    <a:pt x="2134803" y="48961"/>
                  </a:lnTo>
                  <a:lnTo>
                    <a:pt x="2162527" y="24482"/>
                  </a:lnTo>
                  <a:lnTo>
                    <a:pt x="2190252" y="0"/>
                  </a:lnTo>
                  <a:lnTo>
                    <a:pt x="2190252" y="42825"/>
                  </a:lnTo>
                  <a:lnTo>
                    <a:pt x="2162527" y="66379"/>
                  </a:lnTo>
                  <a:lnTo>
                    <a:pt x="2134803" y="89937"/>
                  </a:lnTo>
                  <a:lnTo>
                    <a:pt x="2107078" y="113497"/>
                  </a:lnTo>
                  <a:lnTo>
                    <a:pt x="2079353" y="137061"/>
                  </a:lnTo>
                  <a:lnTo>
                    <a:pt x="2051629" y="160628"/>
                  </a:lnTo>
                  <a:lnTo>
                    <a:pt x="2023904" y="184199"/>
                  </a:lnTo>
                  <a:lnTo>
                    <a:pt x="1996179" y="207774"/>
                  </a:lnTo>
                  <a:lnTo>
                    <a:pt x="1968454" y="231353"/>
                  </a:lnTo>
                  <a:lnTo>
                    <a:pt x="1940730" y="254938"/>
                  </a:lnTo>
                  <a:lnTo>
                    <a:pt x="1913005" y="278527"/>
                  </a:lnTo>
                  <a:lnTo>
                    <a:pt x="1885280" y="302121"/>
                  </a:lnTo>
                  <a:lnTo>
                    <a:pt x="1857556" y="325722"/>
                  </a:lnTo>
                  <a:lnTo>
                    <a:pt x="1829831" y="349329"/>
                  </a:lnTo>
                  <a:lnTo>
                    <a:pt x="1802106" y="372942"/>
                  </a:lnTo>
                  <a:lnTo>
                    <a:pt x="1774381" y="396563"/>
                  </a:lnTo>
                  <a:lnTo>
                    <a:pt x="1746657" y="420192"/>
                  </a:lnTo>
                  <a:lnTo>
                    <a:pt x="1718932" y="443830"/>
                  </a:lnTo>
                  <a:lnTo>
                    <a:pt x="1691207" y="467477"/>
                  </a:lnTo>
                  <a:lnTo>
                    <a:pt x="1663483" y="491135"/>
                  </a:lnTo>
                  <a:lnTo>
                    <a:pt x="1635758" y="514803"/>
                  </a:lnTo>
                  <a:lnTo>
                    <a:pt x="1608033" y="538484"/>
                  </a:lnTo>
                  <a:lnTo>
                    <a:pt x="1580308" y="562177"/>
                  </a:lnTo>
                  <a:lnTo>
                    <a:pt x="1552584" y="585884"/>
                  </a:lnTo>
                  <a:lnTo>
                    <a:pt x="1524859" y="609607"/>
                  </a:lnTo>
                  <a:lnTo>
                    <a:pt x="1497134" y="633345"/>
                  </a:lnTo>
                  <a:lnTo>
                    <a:pt x="1469409" y="657101"/>
                  </a:lnTo>
                  <a:lnTo>
                    <a:pt x="1441685" y="680876"/>
                  </a:lnTo>
                  <a:lnTo>
                    <a:pt x="1413960" y="704671"/>
                  </a:lnTo>
                  <a:lnTo>
                    <a:pt x="1386235" y="728487"/>
                  </a:lnTo>
                  <a:lnTo>
                    <a:pt x="1358511" y="752326"/>
                  </a:lnTo>
                  <a:lnTo>
                    <a:pt x="1330786" y="776188"/>
                  </a:lnTo>
                  <a:lnTo>
                    <a:pt x="1303061" y="800076"/>
                  </a:lnTo>
                  <a:lnTo>
                    <a:pt x="1275336" y="823988"/>
                  </a:lnTo>
                  <a:lnTo>
                    <a:pt x="1247612" y="847928"/>
                  </a:lnTo>
                  <a:lnTo>
                    <a:pt x="1219887" y="871895"/>
                  </a:lnTo>
                  <a:lnTo>
                    <a:pt x="1192162" y="895889"/>
                  </a:lnTo>
                  <a:lnTo>
                    <a:pt x="1164438" y="919912"/>
                  </a:lnTo>
                  <a:lnTo>
                    <a:pt x="1136713" y="943962"/>
                  </a:lnTo>
                  <a:lnTo>
                    <a:pt x="1108988" y="968040"/>
                  </a:lnTo>
                  <a:lnTo>
                    <a:pt x="1081263" y="992145"/>
                  </a:lnTo>
                  <a:lnTo>
                    <a:pt x="1053539" y="1016276"/>
                  </a:lnTo>
                  <a:lnTo>
                    <a:pt x="1025814" y="1040433"/>
                  </a:lnTo>
                  <a:lnTo>
                    <a:pt x="998089" y="1064614"/>
                  </a:lnTo>
                  <a:lnTo>
                    <a:pt x="970365" y="1088818"/>
                  </a:lnTo>
                  <a:lnTo>
                    <a:pt x="942640" y="1113045"/>
                  </a:lnTo>
                  <a:lnTo>
                    <a:pt x="914915" y="1137293"/>
                  </a:lnTo>
                  <a:lnTo>
                    <a:pt x="887190" y="1161560"/>
                  </a:lnTo>
                  <a:lnTo>
                    <a:pt x="859466" y="1185846"/>
                  </a:lnTo>
                  <a:lnTo>
                    <a:pt x="831741" y="1210149"/>
                  </a:lnTo>
                  <a:lnTo>
                    <a:pt x="804016" y="1234467"/>
                  </a:lnTo>
                  <a:lnTo>
                    <a:pt x="776292" y="1258801"/>
                  </a:lnTo>
                  <a:lnTo>
                    <a:pt x="748567" y="1283148"/>
                  </a:lnTo>
                  <a:lnTo>
                    <a:pt x="720842" y="1307508"/>
                  </a:lnTo>
                  <a:lnTo>
                    <a:pt x="693117" y="1331879"/>
                  </a:lnTo>
                  <a:lnTo>
                    <a:pt x="665393" y="1356261"/>
                  </a:lnTo>
                  <a:lnTo>
                    <a:pt x="637668" y="1380654"/>
                  </a:lnTo>
                  <a:lnTo>
                    <a:pt x="609943" y="1405055"/>
                  </a:lnTo>
                  <a:lnTo>
                    <a:pt x="582219" y="1429465"/>
                  </a:lnTo>
                  <a:lnTo>
                    <a:pt x="554494" y="1453883"/>
                  </a:lnTo>
                  <a:lnTo>
                    <a:pt x="526769" y="1478308"/>
                  </a:lnTo>
                  <a:lnTo>
                    <a:pt x="499044" y="1502739"/>
                  </a:lnTo>
                  <a:lnTo>
                    <a:pt x="471320" y="1527177"/>
                  </a:lnTo>
                  <a:lnTo>
                    <a:pt x="443595" y="1551621"/>
                  </a:lnTo>
                  <a:lnTo>
                    <a:pt x="415870" y="1576070"/>
                  </a:lnTo>
                  <a:lnTo>
                    <a:pt x="388146" y="1600524"/>
                  </a:lnTo>
                  <a:lnTo>
                    <a:pt x="360421" y="1624982"/>
                  </a:lnTo>
                  <a:lnTo>
                    <a:pt x="332696" y="1649445"/>
                  </a:lnTo>
                  <a:lnTo>
                    <a:pt x="304971" y="1673912"/>
                  </a:lnTo>
                  <a:lnTo>
                    <a:pt x="277247" y="1698382"/>
                  </a:lnTo>
                  <a:lnTo>
                    <a:pt x="249522" y="1722856"/>
                  </a:lnTo>
                  <a:lnTo>
                    <a:pt x="221797" y="1747333"/>
                  </a:lnTo>
                  <a:lnTo>
                    <a:pt x="194073" y="1771813"/>
                  </a:lnTo>
                  <a:lnTo>
                    <a:pt x="166348" y="1796296"/>
                  </a:lnTo>
                  <a:lnTo>
                    <a:pt x="138623" y="1820781"/>
                  </a:lnTo>
                  <a:lnTo>
                    <a:pt x="110898" y="1845269"/>
                  </a:lnTo>
                  <a:lnTo>
                    <a:pt x="83174" y="1869760"/>
                  </a:lnTo>
                  <a:lnTo>
                    <a:pt x="55449" y="1894252"/>
                  </a:lnTo>
                  <a:lnTo>
                    <a:pt x="27724" y="1918747"/>
                  </a:lnTo>
                  <a:lnTo>
                    <a:pt x="0" y="194324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702148" y="1461383"/>
              <a:ext cx="2190252" cy="1894470"/>
            </a:xfrm>
            <a:custGeom>
              <a:avLst/>
              <a:pathLst>
                <a:path w="2190252" h="1894470">
                  <a:moveTo>
                    <a:pt x="0" y="1894470"/>
                  </a:moveTo>
                  <a:lnTo>
                    <a:pt x="27724" y="1870930"/>
                  </a:lnTo>
                  <a:lnTo>
                    <a:pt x="55449" y="1847388"/>
                  </a:lnTo>
                  <a:lnTo>
                    <a:pt x="83174" y="1823844"/>
                  </a:lnTo>
                  <a:lnTo>
                    <a:pt x="110898" y="1800297"/>
                  </a:lnTo>
                  <a:lnTo>
                    <a:pt x="138623" y="1776749"/>
                  </a:lnTo>
                  <a:lnTo>
                    <a:pt x="166348" y="1753198"/>
                  </a:lnTo>
                  <a:lnTo>
                    <a:pt x="194073" y="1729644"/>
                  </a:lnTo>
                  <a:lnTo>
                    <a:pt x="221797" y="1706088"/>
                  </a:lnTo>
                  <a:lnTo>
                    <a:pt x="249522" y="1682528"/>
                  </a:lnTo>
                  <a:lnTo>
                    <a:pt x="277247" y="1658966"/>
                  </a:lnTo>
                  <a:lnTo>
                    <a:pt x="304971" y="1635399"/>
                  </a:lnTo>
                  <a:lnTo>
                    <a:pt x="332696" y="1611830"/>
                  </a:lnTo>
                  <a:lnTo>
                    <a:pt x="360421" y="1588256"/>
                  </a:lnTo>
                  <a:lnTo>
                    <a:pt x="388146" y="1564678"/>
                  </a:lnTo>
                  <a:lnTo>
                    <a:pt x="415870" y="1541095"/>
                  </a:lnTo>
                  <a:lnTo>
                    <a:pt x="443595" y="1517507"/>
                  </a:lnTo>
                  <a:lnTo>
                    <a:pt x="471320" y="1493914"/>
                  </a:lnTo>
                  <a:lnTo>
                    <a:pt x="499044" y="1470316"/>
                  </a:lnTo>
                  <a:lnTo>
                    <a:pt x="526769" y="1446711"/>
                  </a:lnTo>
                  <a:lnTo>
                    <a:pt x="554494" y="1423099"/>
                  </a:lnTo>
                  <a:lnTo>
                    <a:pt x="582219" y="1399480"/>
                  </a:lnTo>
                  <a:lnTo>
                    <a:pt x="609943" y="1375854"/>
                  </a:lnTo>
                  <a:lnTo>
                    <a:pt x="637668" y="1352219"/>
                  </a:lnTo>
                  <a:lnTo>
                    <a:pt x="665393" y="1328574"/>
                  </a:lnTo>
                  <a:lnTo>
                    <a:pt x="693117" y="1304920"/>
                  </a:lnTo>
                  <a:lnTo>
                    <a:pt x="720842" y="1281255"/>
                  </a:lnTo>
                  <a:lnTo>
                    <a:pt x="748567" y="1257578"/>
                  </a:lnTo>
                  <a:lnTo>
                    <a:pt x="776292" y="1233889"/>
                  </a:lnTo>
                  <a:lnTo>
                    <a:pt x="804016" y="1210185"/>
                  </a:lnTo>
                  <a:lnTo>
                    <a:pt x="831741" y="1186468"/>
                  </a:lnTo>
                  <a:lnTo>
                    <a:pt x="859466" y="1162734"/>
                  </a:lnTo>
                  <a:lnTo>
                    <a:pt x="887190" y="1138983"/>
                  </a:lnTo>
                  <a:lnTo>
                    <a:pt x="914915" y="1115214"/>
                  </a:lnTo>
                  <a:lnTo>
                    <a:pt x="942640" y="1091425"/>
                  </a:lnTo>
                  <a:lnTo>
                    <a:pt x="970365" y="1067615"/>
                  </a:lnTo>
                  <a:lnTo>
                    <a:pt x="998089" y="1043783"/>
                  </a:lnTo>
                  <a:lnTo>
                    <a:pt x="1025814" y="1019928"/>
                  </a:lnTo>
                  <a:lnTo>
                    <a:pt x="1053539" y="996048"/>
                  </a:lnTo>
                  <a:lnTo>
                    <a:pt x="1081263" y="972143"/>
                  </a:lnTo>
                  <a:lnTo>
                    <a:pt x="1108988" y="948211"/>
                  </a:lnTo>
                  <a:lnTo>
                    <a:pt x="1136713" y="924252"/>
                  </a:lnTo>
                  <a:lnTo>
                    <a:pt x="1164438" y="900266"/>
                  </a:lnTo>
                  <a:lnTo>
                    <a:pt x="1192162" y="876251"/>
                  </a:lnTo>
                  <a:lnTo>
                    <a:pt x="1219887" y="852209"/>
                  </a:lnTo>
                  <a:lnTo>
                    <a:pt x="1247612" y="828140"/>
                  </a:lnTo>
                  <a:lnTo>
                    <a:pt x="1275336" y="804043"/>
                  </a:lnTo>
                  <a:lnTo>
                    <a:pt x="1303061" y="779919"/>
                  </a:lnTo>
                  <a:lnTo>
                    <a:pt x="1330786" y="755770"/>
                  </a:lnTo>
                  <a:lnTo>
                    <a:pt x="1358511" y="731595"/>
                  </a:lnTo>
                  <a:lnTo>
                    <a:pt x="1386235" y="707398"/>
                  </a:lnTo>
                  <a:lnTo>
                    <a:pt x="1413960" y="683177"/>
                  </a:lnTo>
                  <a:lnTo>
                    <a:pt x="1441685" y="658935"/>
                  </a:lnTo>
                  <a:lnTo>
                    <a:pt x="1469409" y="634674"/>
                  </a:lnTo>
                  <a:lnTo>
                    <a:pt x="1497134" y="610393"/>
                  </a:lnTo>
                  <a:lnTo>
                    <a:pt x="1524859" y="586095"/>
                  </a:lnTo>
                  <a:lnTo>
                    <a:pt x="1552584" y="561781"/>
                  </a:lnTo>
                  <a:lnTo>
                    <a:pt x="1580308" y="537452"/>
                  </a:lnTo>
                  <a:lnTo>
                    <a:pt x="1608033" y="513109"/>
                  </a:lnTo>
                  <a:lnTo>
                    <a:pt x="1635758" y="488753"/>
                  </a:lnTo>
                  <a:lnTo>
                    <a:pt x="1663483" y="464384"/>
                  </a:lnTo>
                  <a:lnTo>
                    <a:pt x="1691207" y="440005"/>
                  </a:lnTo>
                  <a:lnTo>
                    <a:pt x="1718932" y="415616"/>
                  </a:lnTo>
                  <a:lnTo>
                    <a:pt x="1746657" y="391217"/>
                  </a:lnTo>
                  <a:lnTo>
                    <a:pt x="1774381" y="366810"/>
                  </a:lnTo>
                  <a:lnTo>
                    <a:pt x="1802106" y="342394"/>
                  </a:lnTo>
                  <a:lnTo>
                    <a:pt x="1829831" y="317971"/>
                  </a:lnTo>
                  <a:lnTo>
                    <a:pt x="1857556" y="293541"/>
                  </a:lnTo>
                  <a:lnTo>
                    <a:pt x="1885280" y="269105"/>
                  </a:lnTo>
                  <a:lnTo>
                    <a:pt x="1913005" y="244663"/>
                  </a:lnTo>
                  <a:lnTo>
                    <a:pt x="1940730" y="220216"/>
                  </a:lnTo>
                  <a:lnTo>
                    <a:pt x="1968454" y="195764"/>
                  </a:lnTo>
                  <a:lnTo>
                    <a:pt x="1996179" y="171306"/>
                  </a:lnTo>
                  <a:lnTo>
                    <a:pt x="2023904" y="146845"/>
                  </a:lnTo>
                  <a:lnTo>
                    <a:pt x="2051629" y="122379"/>
                  </a:lnTo>
                  <a:lnTo>
                    <a:pt x="2079353" y="97910"/>
                  </a:lnTo>
                  <a:lnTo>
                    <a:pt x="2107078" y="73437"/>
                  </a:lnTo>
                  <a:lnTo>
                    <a:pt x="2134803" y="48961"/>
                  </a:lnTo>
                  <a:lnTo>
                    <a:pt x="2162527" y="24482"/>
                  </a:lnTo>
                  <a:lnTo>
                    <a:pt x="219025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702148" y="1504208"/>
              <a:ext cx="2190252" cy="1900418"/>
            </a:xfrm>
            <a:custGeom>
              <a:avLst/>
              <a:pathLst>
                <a:path w="2190252" h="1900418">
                  <a:moveTo>
                    <a:pt x="2190252" y="0"/>
                  </a:moveTo>
                  <a:lnTo>
                    <a:pt x="2162527" y="23554"/>
                  </a:lnTo>
                  <a:lnTo>
                    <a:pt x="2134803" y="47111"/>
                  </a:lnTo>
                  <a:lnTo>
                    <a:pt x="2107078" y="70672"/>
                  </a:lnTo>
                  <a:lnTo>
                    <a:pt x="2079353" y="94235"/>
                  </a:lnTo>
                  <a:lnTo>
                    <a:pt x="2051629" y="117803"/>
                  </a:lnTo>
                  <a:lnTo>
                    <a:pt x="2023904" y="141374"/>
                  </a:lnTo>
                  <a:lnTo>
                    <a:pt x="1996179" y="164949"/>
                  </a:lnTo>
                  <a:lnTo>
                    <a:pt x="1968454" y="188528"/>
                  </a:lnTo>
                  <a:lnTo>
                    <a:pt x="1940730" y="212112"/>
                  </a:lnTo>
                  <a:lnTo>
                    <a:pt x="1913005" y="235701"/>
                  </a:lnTo>
                  <a:lnTo>
                    <a:pt x="1885280" y="259296"/>
                  </a:lnTo>
                  <a:lnTo>
                    <a:pt x="1857556" y="282896"/>
                  </a:lnTo>
                  <a:lnTo>
                    <a:pt x="1829831" y="306503"/>
                  </a:lnTo>
                  <a:lnTo>
                    <a:pt x="1802106" y="330117"/>
                  </a:lnTo>
                  <a:lnTo>
                    <a:pt x="1774381" y="353738"/>
                  </a:lnTo>
                  <a:lnTo>
                    <a:pt x="1746657" y="377367"/>
                  </a:lnTo>
                  <a:lnTo>
                    <a:pt x="1718932" y="401005"/>
                  </a:lnTo>
                  <a:lnTo>
                    <a:pt x="1691207" y="424652"/>
                  </a:lnTo>
                  <a:lnTo>
                    <a:pt x="1663483" y="448309"/>
                  </a:lnTo>
                  <a:lnTo>
                    <a:pt x="1635758" y="471978"/>
                  </a:lnTo>
                  <a:lnTo>
                    <a:pt x="1608033" y="495658"/>
                  </a:lnTo>
                  <a:lnTo>
                    <a:pt x="1580308" y="519351"/>
                  </a:lnTo>
                  <a:lnTo>
                    <a:pt x="1552584" y="543059"/>
                  </a:lnTo>
                  <a:lnTo>
                    <a:pt x="1524859" y="566781"/>
                  </a:lnTo>
                  <a:lnTo>
                    <a:pt x="1497134" y="590520"/>
                  </a:lnTo>
                  <a:lnTo>
                    <a:pt x="1469409" y="614276"/>
                  </a:lnTo>
                  <a:lnTo>
                    <a:pt x="1441685" y="638051"/>
                  </a:lnTo>
                  <a:lnTo>
                    <a:pt x="1413960" y="661846"/>
                  </a:lnTo>
                  <a:lnTo>
                    <a:pt x="1386235" y="685662"/>
                  </a:lnTo>
                  <a:lnTo>
                    <a:pt x="1358511" y="709501"/>
                  </a:lnTo>
                  <a:lnTo>
                    <a:pt x="1330786" y="733363"/>
                  </a:lnTo>
                  <a:lnTo>
                    <a:pt x="1303061" y="757250"/>
                  </a:lnTo>
                  <a:lnTo>
                    <a:pt x="1275336" y="781163"/>
                  </a:lnTo>
                  <a:lnTo>
                    <a:pt x="1247612" y="805103"/>
                  </a:lnTo>
                  <a:lnTo>
                    <a:pt x="1219887" y="829069"/>
                  </a:lnTo>
                  <a:lnTo>
                    <a:pt x="1192162" y="853064"/>
                  </a:lnTo>
                  <a:lnTo>
                    <a:pt x="1164438" y="877086"/>
                  </a:lnTo>
                  <a:lnTo>
                    <a:pt x="1136713" y="901137"/>
                  </a:lnTo>
                  <a:lnTo>
                    <a:pt x="1108988" y="925214"/>
                  </a:lnTo>
                  <a:lnTo>
                    <a:pt x="1081263" y="949319"/>
                  </a:lnTo>
                  <a:lnTo>
                    <a:pt x="1053539" y="973450"/>
                  </a:lnTo>
                  <a:lnTo>
                    <a:pt x="1025814" y="997607"/>
                  </a:lnTo>
                  <a:lnTo>
                    <a:pt x="998089" y="1021788"/>
                  </a:lnTo>
                  <a:lnTo>
                    <a:pt x="970365" y="1045993"/>
                  </a:lnTo>
                  <a:lnTo>
                    <a:pt x="942640" y="1070220"/>
                  </a:lnTo>
                  <a:lnTo>
                    <a:pt x="914915" y="1094467"/>
                  </a:lnTo>
                  <a:lnTo>
                    <a:pt x="887190" y="1118735"/>
                  </a:lnTo>
                  <a:lnTo>
                    <a:pt x="859466" y="1143020"/>
                  </a:lnTo>
                  <a:lnTo>
                    <a:pt x="831741" y="1167323"/>
                  </a:lnTo>
                  <a:lnTo>
                    <a:pt x="804016" y="1191642"/>
                  </a:lnTo>
                  <a:lnTo>
                    <a:pt x="776292" y="1215975"/>
                  </a:lnTo>
                  <a:lnTo>
                    <a:pt x="748567" y="1240323"/>
                  </a:lnTo>
                  <a:lnTo>
                    <a:pt x="720842" y="1264682"/>
                  </a:lnTo>
                  <a:lnTo>
                    <a:pt x="693117" y="1289054"/>
                  </a:lnTo>
                  <a:lnTo>
                    <a:pt x="665393" y="1313436"/>
                  </a:lnTo>
                  <a:lnTo>
                    <a:pt x="637668" y="1337828"/>
                  </a:lnTo>
                  <a:lnTo>
                    <a:pt x="609943" y="1362230"/>
                  </a:lnTo>
                  <a:lnTo>
                    <a:pt x="582219" y="1386639"/>
                  </a:lnTo>
                  <a:lnTo>
                    <a:pt x="554494" y="1411057"/>
                  </a:lnTo>
                  <a:lnTo>
                    <a:pt x="526769" y="1435482"/>
                  </a:lnTo>
                  <a:lnTo>
                    <a:pt x="499044" y="1459914"/>
                  </a:lnTo>
                  <a:lnTo>
                    <a:pt x="471320" y="1484352"/>
                  </a:lnTo>
                  <a:lnTo>
                    <a:pt x="443595" y="1508795"/>
                  </a:lnTo>
                  <a:lnTo>
                    <a:pt x="415870" y="1533244"/>
                  </a:lnTo>
                  <a:lnTo>
                    <a:pt x="388146" y="1557698"/>
                  </a:lnTo>
                  <a:lnTo>
                    <a:pt x="360421" y="1582157"/>
                  </a:lnTo>
                  <a:lnTo>
                    <a:pt x="332696" y="1606619"/>
                  </a:lnTo>
                  <a:lnTo>
                    <a:pt x="304971" y="1631086"/>
                  </a:lnTo>
                  <a:lnTo>
                    <a:pt x="277247" y="1655557"/>
                  </a:lnTo>
                  <a:lnTo>
                    <a:pt x="249522" y="1680030"/>
                  </a:lnTo>
                  <a:lnTo>
                    <a:pt x="221797" y="1704507"/>
                  </a:lnTo>
                  <a:lnTo>
                    <a:pt x="194073" y="1728988"/>
                  </a:lnTo>
                  <a:lnTo>
                    <a:pt x="166348" y="1753470"/>
                  </a:lnTo>
                  <a:lnTo>
                    <a:pt x="138623" y="1777956"/>
                  </a:lnTo>
                  <a:lnTo>
                    <a:pt x="110898" y="1802444"/>
                  </a:lnTo>
                  <a:lnTo>
                    <a:pt x="83174" y="1826934"/>
                  </a:lnTo>
                  <a:lnTo>
                    <a:pt x="55449" y="1851427"/>
                  </a:lnTo>
                  <a:lnTo>
                    <a:pt x="27724" y="1875922"/>
                  </a:lnTo>
                  <a:lnTo>
                    <a:pt x="0" y="19004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702148" y="1482796"/>
              <a:ext cx="2190252" cy="1897444"/>
            </a:xfrm>
            <a:custGeom>
              <a:avLst/>
              <a:pathLst>
                <a:path w="2190252" h="1897444">
                  <a:moveTo>
                    <a:pt x="0" y="1897444"/>
                  </a:moveTo>
                  <a:lnTo>
                    <a:pt x="27724" y="1873426"/>
                  </a:lnTo>
                  <a:lnTo>
                    <a:pt x="55449" y="1849407"/>
                  </a:lnTo>
                  <a:lnTo>
                    <a:pt x="83174" y="1825389"/>
                  </a:lnTo>
                  <a:lnTo>
                    <a:pt x="110898" y="1801371"/>
                  </a:lnTo>
                  <a:lnTo>
                    <a:pt x="138623" y="1777352"/>
                  </a:lnTo>
                  <a:lnTo>
                    <a:pt x="166348" y="1753334"/>
                  </a:lnTo>
                  <a:lnTo>
                    <a:pt x="194073" y="1729316"/>
                  </a:lnTo>
                  <a:lnTo>
                    <a:pt x="221797" y="1705298"/>
                  </a:lnTo>
                  <a:lnTo>
                    <a:pt x="249522" y="1681279"/>
                  </a:lnTo>
                  <a:lnTo>
                    <a:pt x="277247" y="1657261"/>
                  </a:lnTo>
                  <a:lnTo>
                    <a:pt x="304971" y="1633243"/>
                  </a:lnTo>
                  <a:lnTo>
                    <a:pt x="332696" y="1609225"/>
                  </a:lnTo>
                  <a:lnTo>
                    <a:pt x="360421" y="1585206"/>
                  </a:lnTo>
                  <a:lnTo>
                    <a:pt x="388146" y="1561188"/>
                  </a:lnTo>
                  <a:lnTo>
                    <a:pt x="415870" y="1537170"/>
                  </a:lnTo>
                  <a:lnTo>
                    <a:pt x="443595" y="1513151"/>
                  </a:lnTo>
                  <a:lnTo>
                    <a:pt x="471320" y="1489133"/>
                  </a:lnTo>
                  <a:lnTo>
                    <a:pt x="499044" y="1465115"/>
                  </a:lnTo>
                  <a:lnTo>
                    <a:pt x="526769" y="1441097"/>
                  </a:lnTo>
                  <a:lnTo>
                    <a:pt x="554494" y="1417078"/>
                  </a:lnTo>
                  <a:lnTo>
                    <a:pt x="582219" y="1393060"/>
                  </a:lnTo>
                  <a:lnTo>
                    <a:pt x="609943" y="1369042"/>
                  </a:lnTo>
                  <a:lnTo>
                    <a:pt x="637668" y="1345023"/>
                  </a:lnTo>
                  <a:lnTo>
                    <a:pt x="665393" y="1321005"/>
                  </a:lnTo>
                  <a:lnTo>
                    <a:pt x="693117" y="1296987"/>
                  </a:lnTo>
                  <a:lnTo>
                    <a:pt x="720842" y="1272969"/>
                  </a:lnTo>
                  <a:lnTo>
                    <a:pt x="748567" y="1248950"/>
                  </a:lnTo>
                  <a:lnTo>
                    <a:pt x="776292" y="1224932"/>
                  </a:lnTo>
                  <a:lnTo>
                    <a:pt x="804016" y="1200914"/>
                  </a:lnTo>
                  <a:lnTo>
                    <a:pt x="831741" y="1176895"/>
                  </a:lnTo>
                  <a:lnTo>
                    <a:pt x="859466" y="1152877"/>
                  </a:lnTo>
                  <a:lnTo>
                    <a:pt x="887190" y="1128859"/>
                  </a:lnTo>
                  <a:lnTo>
                    <a:pt x="914915" y="1104841"/>
                  </a:lnTo>
                  <a:lnTo>
                    <a:pt x="942640" y="1080822"/>
                  </a:lnTo>
                  <a:lnTo>
                    <a:pt x="970365" y="1056804"/>
                  </a:lnTo>
                  <a:lnTo>
                    <a:pt x="998089" y="1032786"/>
                  </a:lnTo>
                  <a:lnTo>
                    <a:pt x="1025814" y="1008767"/>
                  </a:lnTo>
                  <a:lnTo>
                    <a:pt x="1053539" y="984749"/>
                  </a:lnTo>
                  <a:lnTo>
                    <a:pt x="1081263" y="960731"/>
                  </a:lnTo>
                  <a:lnTo>
                    <a:pt x="1108988" y="936713"/>
                  </a:lnTo>
                  <a:lnTo>
                    <a:pt x="1136713" y="912694"/>
                  </a:lnTo>
                  <a:lnTo>
                    <a:pt x="1164438" y="888676"/>
                  </a:lnTo>
                  <a:lnTo>
                    <a:pt x="1192162" y="864658"/>
                  </a:lnTo>
                  <a:lnTo>
                    <a:pt x="1219887" y="840639"/>
                  </a:lnTo>
                  <a:lnTo>
                    <a:pt x="1247612" y="816621"/>
                  </a:lnTo>
                  <a:lnTo>
                    <a:pt x="1275336" y="792603"/>
                  </a:lnTo>
                  <a:lnTo>
                    <a:pt x="1303061" y="768585"/>
                  </a:lnTo>
                  <a:lnTo>
                    <a:pt x="1330786" y="744566"/>
                  </a:lnTo>
                  <a:lnTo>
                    <a:pt x="1358511" y="720548"/>
                  </a:lnTo>
                  <a:lnTo>
                    <a:pt x="1386235" y="696530"/>
                  </a:lnTo>
                  <a:lnTo>
                    <a:pt x="1413960" y="672511"/>
                  </a:lnTo>
                  <a:lnTo>
                    <a:pt x="1441685" y="648493"/>
                  </a:lnTo>
                  <a:lnTo>
                    <a:pt x="1469409" y="624475"/>
                  </a:lnTo>
                  <a:lnTo>
                    <a:pt x="1497134" y="600457"/>
                  </a:lnTo>
                  <a:lnTo>
                    <a:pt x="1524859" y="576438"/>
                  </a:lnTo>
                  <a:lnTo>
                    <a:pt x="1552584" y="552420"/>
                  </a:lnTo>
                  <a:lnTo>
                    <a:pt x="1580308" y="528402"/>
                  </a:lnTo>
                  <a:lnTo>
                    <a:pt x="1608033" y="504383"/>
                  </a:lnTo>
                  <a:lnTo>
                    <a:pt x="1635758" y="480365"/>
                  </a:lnTo>
                  <a:lnTo>
                    <a:pt x="1663483" y="456347"/>
                  </a:lnTo>
                  <a:lnTo>
                    <a:pt x="1691207" y="432329"/>
                  </a:lnTo>
                  <a:lnTo>
                    <a:pt x="1718932" y="408310"/>
                  </a:lnTo>
                  <a:lnTo>
                    <a:pt x="1746657" y="384292"/>
                  </a:lnTo>
                  <a:lnTo>
                    <a:pt x="1774381" y="360274"/>
                  </a:lnTo>
                  <a:lnTo>
                    <a:pt x="1802106" y="336255"/>
                  </a:lnTo>
                  <a:lnTo>
                    <a:pt x="1829831" y="312237"/>
                  </a:lnTo>
                  <a:lnTo>
                    <a:pt x="1857556" y="288219"/>
                  </a:lnTo>
                  <a:lnTo>
                    <a:pt x="1885280" y="264201"/>
                  </a:lnTo>
                  <a:lnTo>
                    <a:pt x="1913005" y="240182"/>
                  </a:lnTo>
                  <a:lnTo>
                    <a:pt x="1940730" y="216164"/>
                  </a:lnTo>
                  <a:lnTo>
                    <a:pt x="1968454" y="192146"/>
                  </a:lnTo>
                  <a:lnTo>
                    <a:pt x="1996179" y="168127"/>
                  </a:lnTo>
                  <a:lnTo>
                    <a:pt x="2023904" y="144109"/>
                  </a:lnTo>
                  <a:lnTo>
                    <a:pt x="2051629" y="120091"/>
                  </a:lnTo>
                  <a:lnTo>
                    <a:pt x="2079353" y="96073"/>
                  </a:lnTo>
                  <a:lnTo>
                    <a:pt x="2107078" y="72054"/>
                  </a:lnTo>
                  <a:lnTo>
                    <a:pt x="2134803" y="48036"/>
                  </a:lnTo>
                  <a:lnTo>
                    <a:pt x="2162527" y="24018"/>
                  </a:lnTo>
                  <a:lnTo>
                    <a:pt x="2190252" y="0"/>
                  </a:lnTo>
                </a:path>
              </a:pathLst>
            </a:custGeom>
            <a:ln w="27101" cap="flat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1689392" y="1466880"/>
              <a:ext cx="2224906" cy="1941682"/>
            </a:xfrm>
            <a:custGeom>
              <a:avLst/>
              <a:pathLst>
                <a:path w="2224906" h="1941682">
                  <a:moveTo>
                    <a:pt x="0" y="1902318"/>
                  </a:moveTo>
                  <a:lnTo>
                    <a:pt x="28163" y="1878592"/>
                  </a:lnTo>
                  <a:lnTo>
                    <a:pt x="56326" y="1854863"/>
                  </a:lnTo>
                  <a:lnTo>
                    <a:pt x="84490" y="1831133"/>
                  </a:lnTo>
                  <a:lnTo>
                    <a:pt x="112653" y="1807401"/>
                  </a:lnTo>
                  <a:lnTo>
                    <a:pt x="140816" y="1783668"/>
                  </a:lnTo>
                  <a:lnTo>
                    <a:pt x="168980" y="1759932"/>
                  </a:lnTo>
                  <a:lnTo>
                    <a:pt x="197143" y="1736194"/>
                  </a:lnTo>
                  <a:lnTo>
                    <a:pt x="225306" y="1712455"/>
                  </a:lnTo>
                  <a:lnTo>
                    <a:pt x="253470" y="1688712"/>
                  </a:lnTo>
                  <a:lnTo>
                    <a:pt x="281633" y="1664967"/>
                  </a:lnTo>
                  <a:lnTo>
                    <a:pt x="309797" y="1641220"/>
                  </a:lnTo>
                  <a:lnTo>
                    <a:pt x="337960" y="1617469"/>
                  </a:lnTo>
                  <a:lnTo>
                    <a:pt x="366123" y="1593716"/>
                  </a:lnTo>
                  <a:lnTo>
                    <a:pt x="394287" y="1569959"/>
                  </a:lnTo>
                  <a:lnTo>
                    <a:pt x="422450" y="1546198"/>
                  </a:lnTo>
                  <a:lnTo>
                    <a:pt x="450613" y="1522434"/>
                  </a:lnTo>
                  <a:lnTo>
                    <a:pt x="478777" y="1498665"/>
                  </a:lnTo>
                  <a:lnTo>
                    <a:pt x="506940" y="1474892"/>
                  </a:lnTo>
                  <a:lnTo>
                    <a:pt x="535104" y="1451114"/>
                  </a:lnTo>
                  <a:lnTo>
                    <a:pt x="563267" y="1427330"/>
                  </a:lnTo>
                  <a:lnTo>
                    <a:pt x="591430" y="1403541"/>
                  </a:lnTo>
                  <a:lnTo>
                    <a:pt x="619594" y="1379746"/>
                  </a:lnTo>
                  <a:lnTo>
                    <a:pt x="647757" y="1355944"/>
                  </a:lnTo>
                  <a:lnTo>
                    <a:pt x="675920" y="1332134"/>
                  </a:lnTo>
                  <a:lnTo>
                    <a:pt x="704084" y="1308317"/>
                  </a:lnTo>
                  <a:lnTo>
                    <a:pt x="732247" y="1284491"/>
                  </a:lnTo>
                  <a:lnTo>
                    <a:pt x="760411" y="1260656"/>
                  </a:lnTo>
                  <a:lnTo>
                    <a:pt x="788574" y="1236811"/>
                  </a:lnTo>
                  <a:lnTo>
                    <a:pt x="816737" y="1212955"/>
                  </a:lnTo>
                  <a:lnTo>
                    <a:pt x="844901" y="1189088"/>
                  </a:lnTo>
                  <a:lnTo>
                    <a:pt x="873064" y="1165208"/>
                  </a:lnTo>
                  <a:lnTo>
                    <a:pt x="901227" y="1141314"/>
                  </a:lnTo>
                  <a:lnTo>
                    <a:pt x="929391" y="1117406"/>
                  </a:lnTo>
                  <a:lnTo>
                    <a:pt x="957554" y="1093482"/>
                  </a:lnTo>
                  <a:lnTo>
                    <a:pt x="985718" y="1069541"/>
                  </a:lnTo>
                  <a:lnTo>
                    <a:pt x="1013881" y="1045583"/>
                  </a:lnTo>
                  <a:lnTo>
                    <a:pt x="1042044" y="1021606"/>
                  </a:lnTo>
                  <a:lnTo>
                    <a:pt x="1070208" y="997609"/>
                  </a:lnTo>
                  <a:lnTo>
                    <a:pt x="1098371" y="973592"/>
                  </a:lnTo>
                  <a:lnTo>
                    <a:pt x="1126534" y="949554"/>
                  </a:lnTo>
                  <a:lnTo>
                    <a:pt x="1154698" y="925494"/>
                  </a:lnTo>
                  <a:lnTo>
                    <a:pt x="1182861" y="901412"/>
                  </a:lnTo>
                  <a:lnTo>
                    <a:pt x="1211025" y="877308"/>
                  </a:lnTo>
                  <a:lnTo>
                    <a:pt x="1239188" y="853181"/>
                  </a:lnTo>
                  <a:lnTo>
                    <a:pt x="1267351" y="829031"/>
                  </a:lnTo>
                  <a:lnTo>
                    <a:pt x="1295515" y="804860"/>
                  </a:lnTo>
                  <a:lnTo>
                    <a:pt x="1323678" y="780667"/>
                  </a:lnTo>
                  <a:lnTo>
                    <a:pt x="1351841" y="756453"/>
                  </a:lnTo>
                  <a:lnTo>
                    <a:pt x="1380005" y="732219"/>
                  </a:lnTo>
                  <a:lnTo>
                    <a:pt x="1408168" y="707965"/>
                  </a:lnTo>
                  <a:lnTo>
                    <a:pt x="1436332" y="683693"/>
                  </a:lnTo>
                  <a:lnTo>
                    <a:pt x="1464495" y="659404"/>
                  </a:lnTo>
                  <a:lnTo>
                    <a:pt x="1492658" y="635099"/>
                  </a:lnTo>
                  <a:lnTo>
                    <a:pt x="1520822" y="610778"/>
                  </a:lnTo>
                  <a:lnTo>
                    <a:pt x="1548985" y="586443"/>
                  </a:lnTo>
                  <a:lnTo>
                    <a:pt x="1577148" y="562095"/>
                  </a:lnTo>
                  <a:lnTo>
                    <a:pt x="1605312" y="537734"/>
                  </a:lnTo>
                  <a:lnTo>
                    <a:pt x="1633475" y="513362"/>
                  </a:lnTo>
                  <a:lnTo>
                    <a:pt x="1661639" y="488979"/>
                  </a:lnTo>
                  <a:lnTo>
                    <a:pt x="1689802" y="464587"/>
                  </a:lnTo>
                  <a:lnTo>
                    <a:pt x="1717965" y="440186"/>
                  </a:lnTo>
                  <a:lnTo>
                    <a:pt x="1746129" y="415776"/>
                  </a:lnTo>
                  <a:lnTo>
                    <a:pt x="1774292" y="391359"/>
                  </a:lnTo>
                  <a:lnTo>
                    <a:pt x="1802455" y="366934"/>
                  </a:lnTo>
                  <a:lnTo>
                    <a:pt x="1830619" y="342503"/>
                  </a:lnTo>
                  <a:lnTo>
                    <a:pt x="1858782" y="318066"/>
                  </a:lnTo>
                  <a:lnTo>
                    <a:pt x="1886946" y="293624"/>
                  </a:lnTo>
                  <a:lnTo>
                    <a:pt x="1915109" y="269176"/>
                  </a:lnTo>
                  <a:lnTo>
                    <a:pt x="1943272" y="244723"/>
                  </a:lnTo>
                  <a:lnTo>
                    <a:pt x="1971436" y="220266"/>
                  </a:lnTo>
                  <a:lnTo>
                    <a:pt x="1999599" y="195805"/>
                  </a:lnTo>
                  <a:lnTo>
                    <a:pt x="2027762" y="171340"/>
                  </a:lnTo>
                  <a:lnTo>
                    <a:pt x="2055926" y="146872"/>
                  </a:lnTo>
                  <a:lnTo>
                    <a:pt x="2084089" y="122400"/>
                  </a:lnTo>
                  <a:lnTo>
                    <a:pt x="2112253" y="97925"/>
                  </a:lnTo>
                  <a:lnTo>
                    <a:pt x="2140416" y="73448"/>
                  </a:lnTo>
                  <a:lnTo>
                    <a:pt x="2168579" y="48967"/>
                  </a:lnTo>
                  <a:lnTo>
                    <a:pt x="2196743" y="24485"/>
                  </a:lnTo>
                  <a:lnTo>
                    <a:pt x="2224906" y="0"/>
                  </a:lnTo>
                  <a:lnTo>
                    <a:pt x="2224906" y="34282"/>
                  </a:lnTo>
                  <a:lnTo>
                    <a:pt x="2196743" y="58021"/>
                  </a:lnTo>
                  <a:lnTo>
                    <a:pt x="2168579" y="81763"/>
                  </a:lnTo>
                  <a:lnTo>
                    <a:pt x="2140416" y="105506"/>
                  </a:lnTo>
                  <a:lnTo>
                    <a:pt x="2112253" y="129253"/>
                  </a:lnTo>
                  <a:lnTo>
                    <a:pt x="2084089" y="153003"/>
                  </a:lnTo>
                  <a:lnTo>
                    <a:pt x="2055926" y="176755"/>
                  </a:lnTo>
                  <a:lnTo>
                    <a:pt x="2027762" y="200511"/>
                  </a:lnTo>
                  <a:lnTo>
                    <a:pt x="1999599" y="224270"/>
                  </a:lnTo>
                  <a:lnTo>
                    <a:pt x="1971436" y="248034"/>
                  </a:lnTo>
                  <a:lnTo>
                    <a:pt x="1943272" y="271801"/>
                  </a:lnTo>
                  <a:lnTo>
                    <a:pt x="1915109" y="295573"/>
                  </a:lnTo>
                  <a:lnTo>
                    <a:pt x="1886946" y="319349"/>
                  </a:lnTo>
                  <a:lnTo>
                    <a:pt x="1858782" y="343131"/>
                  </a:lnTo>
                  <a:lnTo>
                    <a:pt x="1830619" y="366918"/>
                  </a:lnTo>
                  <a:lnTo>
                    <a:pt x="1802455" y="390712"/>
                  </a:lnTo>
                  <a:lnTo>
                    <a:pt x="1774292" y="414511"/>
                  </a:lnTo>
                  <a:lnTo>
                    <a:pt x="1746129" y="438318"/>
                  </a:lnTo>
                  <a:lnTo>
                    <a:pt x="1717965" y="462133"/>
                  </a:lnTo>
                  <a:lnTo>
                    <a:pt x="1689802" y="485956"/>
                  </a:lnTo>
                  <a:lnTo>
                    <a:pt x="1661639" y="509788"/>
                  </a:lnTo>
                  <a:lnTo>
                    <a:pt x="1633475" y="533630"/>
                  </a:lnTo>
                  <a:lnTo>
                    <a:pt x="1605312" y="557482"/>
                  </a:lnTo>
                  <a:lnTo>
                    <a:pt x="1577148" y="581345"/>
                  </a:lnTo>
                  <a:lnTo>
                    <a:pt x="1548985" y="605221"/>
                  </a:lnTo>
                  <a:lnTo>
                    <a:pt x="1520822" y="629111"/>
                  </a:lnTo>
                  <a:lnTo>
                    <a:pt x="1492658" y="653014"/>
                  </a:lnTo>
                  <a:lnTo>
                    <a:pt x="1464495" y="676933"/>
                  </a:lnTo>
                  <a:lnTo>
                    <a:pt x="1436332" y="700868"/>
                  </a:lnTo>
                  <a:lnTo>
                    <a:pt x="1408168" y="724821"/>
                  </a:lnTo>
                  <a:lnTo>
                    <a:pt x="1380005" y="748791"/>
                  </a:lnTo>
                  <a:lnTo>
                    <a:pt x="1351841" y="772781"/>
                  </a:lnTo>
                  <a:lnTo>
                    <a:pt x="1323678" y="796792"/>
                  </a:lnTo>
                  <a:lnTo>
                    <a:pt x="1295515" y="820823"/>
                  </a:lnTo>
                  <a:lnTo>
                    <a:pt x="1267351" y="844876"/>
                  </a:lnTo>
                  <a:lnTo>
                    <a:pt x="1239188" y="868951"/>
                  </a:lnTo>
                  <a:lnTo>
                    <a:pt x="1211025" y="893048"/>
                  </a:lnTo>
                  <a:lnTo>
                    <a:pt x="1182861" y="917168"/>
                  </a:lnTo>
                  <a:lnTo>
                    <a:pt x="1154698" y="941310"/>
                  </a:lnTo>
                  <a:lnTo>
                    <a:pt x="1126534" y="965474"/>
                  </a:lnTo>
                  <a:lnTo>
                    <a:pt x="1098371" y="989660"/>
                  </a:lnTo>
                  <a:lnTo>
                    <a:pt x="1070208" y="1013868"/>
                  </a:lnTo>
                  <a:lnTo>
                    <a:pt x="1042044" y="1038096"/>
                  </a:lnTo>
                  <a:lnTo>
                    <a:pt x="1013881" y="1062343"/>
                  </a:lnTo>
                  <a:lnTo>
                    <a:pt x="985718" y="1086609"/>
                  </a:lnTo>
                  <a:lnTo>
                    <a:pt x="957554" y="1110893"/>
                  </a:lnTo>
                  <a:lnTo>
                    <a:pt x="929391" y="1135193"/>
                  </a:lnTo>
                  <a:lnTo>
                    <a:pt x="901227" y="1159509"/>
                  </a:lnTo>
                  <a:lnTo>
                    <a:pt x="873064" y="1183839"/>
                  </a:lnTo>
                  <a:lnTo>
                    <a:pt x="844901" y="1208184"/>
                  </a:lnTo>
                  <a:lnTo>
                    <a:pt x="816737" y="1232540"/>
                  </a:lnTo>
                  <a:lnTo>
                    <a:pt x="788574" y="1256909"/>
                  </a:lnTo>
                  <a:lnTo>
                    <a:pt x="760411" y="1281288"/>
                  </a:lnTo>
                  <a:lnTo>
                    <a:pt x="732247" y="1305677"/>
                  </a:lnTo>
                  <a:lnTo>
                    <a:pt x="704084" y="1330076"/>
                  </a:lnTo>
                  <a:lnTo>
                    <a:pt x="675920" y="1354483"/>
                  </a:lnTo>
                  <a:lnTo>
                    <a:pt x="647757" y="1378898"/>
                  </a:lnTo>
                  <a:lnTo>
                    <a:pt x="619594" y="1403320"/>
                  </a:lnTo>
                  <a:lnTo>
                    <a:pt x="591430" y="1427749"/>
                  </a:lnTo>
                  <a:lnTo>
                    <a:pt x="563267" y="1452184"/>
                  </a:lnTo>
                  <a:lnTo>
                    <a:pt x="535104" y="1476625"/>
                  </a:lnTo>
                  <a:lnTo>
                    <a:pt x="506940" y="1501071"/>
                  </a:lnTo>
                  <a:lnTo>
                    <a:pt x="478777" y="1525522"/>
                  </a:lnTo>
                  <a:lnTo>
                    <a:pt x="450613" y="1549978"/>
                  </a:lnTo>
                  <a:lnTo>
                    <a:pt x="422450" y="1574437"/>
                  </a:lnTo>
                  <a:lnTo>
                    <a:pt x="394287" y="1598901"/>
                  </a:lnTo>
                  <a:lnTo>
                    <a:pt x="366123" y="1623368"/>
                  </a:lnTo>
                  <a:lnTo>
                    <a:pt x="337960" y="1647839"/>
                  </a:lnTo>
                  <a:lnTo>
                    <a:pt x="309797" y="1672313"/>
                  </a:lnTo>
                  <a:lnTo>
                    <a:pt x="281633" y="1696790"/>
                  </a:lnTo>
                  <a:lnTo>
                    <a:pt x="253470" y="1721269"/>
                  </a:lnTo>
                  <a:lnTo>
                    <a:pt x="225306" y="1745751"/>
                  </a:lnTo>
                  <a:lnTo>
                    <a:pt x="197143" y="1770236"/>
                  </a:lnTo>
                  <a:lnTo>
                    <a:pt x="168980" y="1794722"/>
                  </a:lnTo>
                  <a:lnTo>
                    <a:pt x="140816" y="1819211"/>
                  </a:lnTo>
                  <a:lnTo>
                    <a:pt x="112653" y="1843702"/>
                  </a:lnTo>
                  <a:lnTo>
                    <a:pt x="84490" y="1868194"/>
                  </a:lnTo>
                  <a:lnTo>
                    <a:pt x="56326" y="1892688"/>
                  </a:lnTo>
                  <a:lnTo>
                    <a:pt x="28163" y="1917184"/>
                  </a:lnTo>
                  <a:lnTo>
                    <a:pt x="0" y="194168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689392" y="1466880"/>
              <a:ext cx="2224906" cy="1902318"/>
            </a:xfrm>
            <a:custGeom>
              <a:avLst/>
              <a:pathLst>
                <a:path w="2224906" h="1902318">
                  <a:moveTo>
                    <a:pt x="0" y="1902318"/>
                  </a:moveTo>
                  <a:lnTo>
                    <a:pt x="28163" y="1878592"/>
                  </a:lnTo>
                  <a:lnTo>
                    <a:pt x="56326" y="1854863"/>
                  </a:lnTo>
                  <a:lnTo>
                    <a:pt x="84490" y="1831133"/>
                  </a:lnTo>
                  <a:lnTo>
                    <a:pt x="112653" y="1807401"/>
                  </a:lnTo>
                  <a:lnTo>
                    <a:pt x="140816" y="1783668"/>
                  </a:lnTo>
                  <a:lnTo>
                    <a:pt x="168980" y="1759932"/>
                  </a:lnTo>
                  <a:lnTo>
                    <a:pt x="197143" y="1736194"/>
                  </a:lnTo>
                  <a:lnTo>
                    <a:pt x="225306" y="1712455"/>
                  </a:lnTo>
                  <a:lnTo>
                    <a:pt x="253470" y="1688712"/>
                  </a:lnTo>
                  <a:lnTo>
                    <a:pt x="281633" y="1664967"/>
                  </a:lnTo>
                  <a:lnTo>
                    <a:pt x="309797" y="1641220"/>
                  </a:lnTo>
                  <a:lnTo>
                    <a:pt x="337960" y="1617469"/>
                  </a:lnTo>
                  <a:lnTo>
                    <a:pt x="366123" y="1593716"/>
                  </a:lnTo>
                  <a:lnTo>
                    <a:pt x="394287" y="1569959"/>
                  </a:lnTo>
                  <a:lnTo>
                    <a:pt x="422450" y="1546198"/>
                  </a:lnTo>
                  <a:lnTo>
                    <a:pt x="450613" y="1522434"/>
                  </a:lnTo>
                  <a:lnTo>
                    <a:pt x="478777" y="1498665"/>
                  </a:lnTo>
                  <a:lnTo>
                    <a:pt x="506940" y="1474892"/>
                  </a:lnTo>
                  <a:lnTo>
                    <a:pt x="535104" y="1451114"/>
                  </a:lnTo>
                  <a:lnTo>
                    <a:pt x="563267" y="1427330"/>
                  </a:lnTo>
                  <a:lnTo>
                    <a:pt x="591430" y="1403541"/>
                  </a:lnTo>
                  <a:lnTo>
                    <a:pt x="619594" y="1379746"/>
                  </a:lnTo>
                  <a:lnTo>
                    <a:pt x="647757" y="1355944"/>
                  </a:lnTo>
                  <a:lnTo>
                    <a:pt x="675920" y="1332134"/>
                  </a:lnTo>
                  <a:lnTo>
                    <a:pt x="704084" y="1308317"/>
                  </a:lnTo>
                  <a:lnTo>
                    <a:pt x="732247" y="1284491"/>
                  </a:lnTo>
                  <a:lnTo>
                    <a:pt x="760411" y="1260656"/>
                  </a:lnTo>
                  <a:lnTo>
                    <a:pt x="788574" y="1236811"/>
                  </a:lnTo>
                  <a:lnTo>
                    <a:pt x="816737" y="1212955"/>
                  </a:lnTo>
                  <a:lnTo>
                    <a:pt x="844901" y="1189088"/>
                  </a:lnTo>
                  <a:lnTo>
                    <a:pt x="873064" y="1165208"/>
                  </a:lnTo>
                  <a:lnTo>
                    <a:pt x="901227" y="1141314"/>
                  </a:lnTo>
                  <a:lnTo>
                    <a:pt x="929391" y="1117406"/>
                  </a:lnTo>
                  <a:lnTo>
                    <a:pt x="957554" y="1093482"/>
                  </a:lnTo>
                  <a:lnTo>
                    <a:pt x="985718" y="1069541"/>
                  </a:lnTo>
                  <a:lnTo>
                    <a:pt x="1013881" y="1045583"/>
                  </a:lnTo>
                  <a:lnTo>
                    <a:pt x="1042044" y="1021606"/>
                  </a:lnTo>
                  <a:lnTo>
                    <a:pt x="1070208" y="997609"/>
                  </a:lnTo>
                  <a:lnTo>
                    <a:pt x="1098371" y="973592"/>
                  </a:lnTo>
                  <a:lnTo>
                    <a:pt x="1126534" y="949554"/>
                  </a:lnTo>
                  <a:lnTo>
                    <a:pt x="1154698" y="925494"/>
                  </a:lnTo>
                  <a:lnTo>
                    <a:pt x="1182861" y="901412"/>
                  </a:lnTo>
                  <a:lnTo>
                    <a:pt x="1211025" y="877308"/>
                  </a:lnTo>
                  <a:lnTo>
                    <a:pt x="1239188" y="853181"/>
                  </a:lnTo>
                  <a:lnTo>
                    <a:pt x="1267351" y="829031"/>
                  </a:lnTo>
                  <a:lnTo>
                    <a:pt x="1295515" y="804860"/>
                  </a:lnTo>
                  <a:lnTo>
                    <a:pt x="1323678" y="780667"/>
                  </a:lnTo>
                  <a:lnTo>
                    <a:pt x="1351841" y="756453"/>
                  </a:lnTo>
                  <a:lnTo>
                    <a:pt x="1380005" y="732219"/>
                  </a:lnTo>
                  <a:lnTo>
                    <a:pt x="1408168" y="707965"/>
                  </a:lnTo>
                  <a:lnTo>
                    <a:pt x="1436332" y="683693"/>
                  </a:lnTo>
                  <a:lnTo>
                    <a:pt x="1464495" y="659404"/>
                  </a:lnTo>
                  <a:lnTo>
                    <a:pt x="1492658" y="635099"/>
                  </a:lnTo>
                  <a:lnTo>
                    <a:pt x="1520822" y="610778"/>
                  </a:lnTo>
                  <a:lnTo>
                    <a:pt x="1548985" y="586443"/>
                  </a:lnTo>
                  <a:lnTo>
                    <a:pt x="1577148" y="562095"/>
                  </a:lnTo>
                  <a:lnTo>
                    <a:pt x="1605312" y="537734"/>
                  </a:lnTo>
                  <a:lnTo>
                    <a:pt x="1633475" y="513362"/>
                  </a:lnTo>
                  <a:lnTo>
                    <a:pt x="1661639" y="488979"/>
                  </a:lnTo>
                  <a:lnTo>
                    <a:pt x="1689802" y="464587"/>
                  </a:lnTo>
                  <a:lnTo>
                    <a:pt x="1717965" y="440186"/>
                  </a:lnTo>
                  <a:lnTo>
                    <a:pt x="1746129" y="415776"/>
                  </a:lnTo>
                  <a:lnTo>
                    <a:pt x="1774292" y="391359"/>
                  </a:lnTo>
                  <a:lnTo>
                    <a:pt x="1802455" y="366934"/>
                  </a:lnTo>
                  <a:lnTo>
                    <a:pt x="1830619" y="342503"/>
                  </a:lnTo>
                  <a:lnTo>
                    <a:pt x="1858782" y="318066"/>
                  </a:lnTo>
                  <a:lnTo>
                    <a:pt x="1886946" y="293624"/>
                  </a:lnTo>
                  <a:lnTo>
                    <a:pt x="1915109" y="269176"/>
                  </a:lnTo>
                  <a:lnTo>
                    <a:pt x="1943272" y="244723"/>
                  </a:lnTo>
                  <a:lnTo>
                    <a:pt x="1971436" y="220266"/>
                  </a:lnTo>
                  <a:lnTo>
                    <a:pt x="1999599" y="195805"/>
                  </a:lnTo>
                  <a:lnTo>
                    <a:pt x="2027762" y="171340"/>
                  </a:lnTo>
                  <a:lnTo>
                    <a:pt x="2055926" y="146872"/>
                  </a:lnTo>
                  <a:lnTo>
                    <a:pt x="2084089" y="122400"/>
                  </a:lnTo>
                  <a:lnTo>
                    <a:pt x="2112253" y="97925"/>
                  </a:lnTo>
                  <a:lnTo>
                    <a:pt x="2140416" y="73448"/>
                  </a:lnTo>
                  <a:lnTo>
                    <a:pt x="2168579" y="48967"/>
                  </a:lnTo>
                  <a:lnTo>
                    <a:pt x="2196743" y="24485"/>
                  </a:lnTo>
                  <a:lnTo>
                    <a:pt x="222490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689392" y="1501162"/>
              <a:ext cx="2224906" cy="1907399"/>
            </a:xfrm>
            <a:custGeom>
              <a:avLst/>
              <a:pathLst>
                <a:path w="2224906" h="1907399">
                  <a:moveTo>
                    <a:pt x="2224906" y="0"/>
                  </a:moveTo>
                  <a:lnTo>
                    <a:pt x="2196743" y="23739"/>
                  </a:lnTo>
                  <a:lnTo>
                    <a:pt x="2168579" y="47480"/>
                  </a:lnTo>
                  <a:lnTo>
                    <a:pt x="2140416" y="71224"/>
                  </a:lnTo>
                  <a:lnTo>
                    <a:pt x="2112253" y="94971"/>
                  </a:lnTo>
                  <a:lnTo>
                    <a:pt x="2084089" y="118720"/>
                  </a:lnTo>
                  <a:lnTo>
                    <a:pt x="2055926" y="142473"/>
                  </a:lnTo>
                  <a:lnTo>
                    <a:pt x="2027762" y="166229"/>
                  </a:lnTo>
                  <a:lnTo>
                    <a:pt x="1999599" y="189988"/>
                  </a:lnTo>
                  <a:lnTo>
                    <a:pt x="1971436" y="213751"/>
                  </a:lnTo>
                  <a:lnTo>
                    <a:pt x="1943272" y="237519"/>
                  </a:lnTo>
                  <a:lnTo>
                    <a:pt x="1915109" y="261290"/>
                  </a:lnTo>
                  <a:lnTo>
                    <a:pt x="1886946" y="285067"/>
                  </a:lnTo>
                  <a:lnTo>
                    <a:pt x="1858782" y="308849"/>
                  </a:lnTo>
                  <a:lnTo>
                    <a:pt x="1830619" y="332636"/>
                  </a:lnTo>
                  <a:lnTo>
                    <a:pt x="1802455" y="356429"/>
                  </a:lnTo>
                  <a:lnTo>
                    <a:pt x="1774292" y="380229"/>
                  </a:lnTo>
                  <a:lnTo>
                    <a:pt x="1746129" y="404036"/>
                  </a:lnTo>
                  <a:lnTo>
                    <a:pt x="1717965" y="427851"/>
                  </a:lnTo>
                  <a:lnTo>
                    <a:pt x="1689802" y="451674"/>
                  </a:lnTo>
                  <a:lnTo>
                    <a:pt x="1661639" y="475505"/>
                  </a:lnTo>
                  <a:lnTo>
                    <a:pt x="1633475" y="499347"/>
                  </a:lnTo>
                  <a:lnTo>
                    <a:pt x="1605312" y="523199"/>
                  </a:lnTo>
                  <a:lnTo>
                    <a:pt x="1577148" y="547063"/>
                  </a:lnTo>
                  <a:lnTo>
                    <a:pt x="1548985" y="570939"/>
                  </a:lnTo>
                  <a:lnTo>
                    <a:pt x="1520822" y="594828"/>
                  </a:lnTo>
                  <a:lnTo>
                    <a:pt x="1492658" y="618732"/>
                  </a:lnTo>
                  <a:lnTo>
                    <a:pt x="1464495" y="642651"/>
                  </a:lnTo>
                  <a:lnTo>
                    <a:pt x="1436332" y="666586"/>
                  </a:lnTo>
                  <a:lnTo>
                    <a:pt x="1408168" y="690538"/>
                  </a:lnTo>
                  <a:lnTo>
                    <a:pt x="1380005" y="714509"/>
                  </a:lnTo>
                  <a:lnTo>
                    <a:pt x="1351841" y="738499"/>
                  </a:lnTo>
                  <a:lnTo>
                    <a:pt x="1323678" y="762509"/>
                  </a:lnTo>
                  <a:lnTo>
                    <a:pt x="1295515" y="786541"/>
                  </a:lnTo>
                  <a:lnTo>
                    <a:pt x="1267351" y="810593"/>
                  </a:lnTo>
                  <a:lnTo>
                    <a:pt x="1239188" y="834668"/>
                  </a:lnTo>
                  <a:lnTo>
                    <a:pt x="1211025" y="858765"/>
                  </a:lnTo>
                  <a:lnTo>
                    <a:pt x="1182861" y="882885"/>
                  </a:lnTo>
                  <a:lnTo>
                    <a:pt x="1154698" y="907027"/>
                  </a:lnTo>
                  <a:lnTo>
                    <a:pt x="1126534" y="931192"/>
                  </a:lnTo>
                  <a:lnTo>
                    <a:pt x="1098371" y="955378"/>
                  </a:lnTo>
                  <a:lnTo>
                    <a:pt x="1070208" y="979585"/>
                  </a:lnTo>
                  <a:lnTo>
                    <a:pt x="1042044" y="1003813"/>
                  </a:lnTo>
                  <a:lnTo>
                    <a:pt x="1013881" y="1028061"/>
                  </a:lnTo>
                  <a:lnTo>
                    <a:pt x="985718" y="1052327"/>
                  </a:lnTo>
                  <a:lnTo>
                    <a:pt x="957554" y="1076610"/>
                  </a:lnTo>
                  <a:lnTo>
                    <a:pt x="929391" y="1100911"/>
                  </a:lnTo>
                  <a:lnTo>
                    <a:pt x="901227" y="1125227"/>
                  </a:lnTo>
                  <a:lnTo>
                    <a:pt x="873064" y="1149557"/>
                  </a:lnTo>
                  <a:lnTo>
                    <a:pt x="844901" y="1173901"/>
                  </a:lnTo>
                  <a:lnTo>
                    <a:pt x="816737" y="1198258"/>
                  </a:lnTo>
                  <a:lnTo>
                    <a:pt x="788574" y="1222626"/>
                  </a:lnTo>
                  <a:lnTo>
                    <a:pt x="760411" y="1247006"/>
                  </a:lnTo>
                  <a:lnTo>
                    <a:pt x="732247" y="1271395"/>
                  </a:lnTo>
                  <a:lnTo>
                    <a:pt x="704084" y="1295794"/>
                  </a:lnTo>
                  <a:lnTo>
                    <a:pt x="675920" y="1320201"/>
                  </a:lnTo>
                  <a:lnTo>
                    <a:pt x="647757" y="1344616"/>
                  </a:lnTo>
                  <a:lnTo>
                    <a:pt x="619594" y="1369038"/>
                  </a:lnTo>
                  <a:lnTo>
                    <a:pt x="591430" y="1393467"/>
                  </a:lnTo>
                  <a:lnTo>
                    <a:pt x="563267" y="1417902"/>
                  </a:lnTo>
                  <a:lnTo>
                    <a:pt x="535104" y="1442343"/>
                  </a:lnTo>
                  <a:lnTo>
                    <a:pt x="506940" y="1466789"/>
                  </a:lnTo>
                  <a:lnTo>
                    <a:pt x="478777" y="1491240"/>
                  </a:lnTo>
                  <a:lnTo>
                    <a:pt x="450613" y="1515695"/>
                  </a:lnTo>
                  <a:lnTo>
                    <a:pt x="422450" y="1540155"/>
                  </a:lnTo>
                  <a:lnTo>
                    <a:pt x="394287" y="1564619"/>
                  </a:lnTo>
                  <a:lnTo>
                    <a:pt x="366123" y="1589086"/>
                  </a:lnTo>
                  <a:lnTo>
                    <a:pt x="337960" y="1613557"/>
                  </a:lnTo>
                  <a:lnTo>
                    <a:pt x="309797" y="1638031"/>
                  </a:lnTo>
                  <a:lnTo>
                    <a:pt x="281633" y="1662507"/>
                  </a:lnTo>
                  <a:lnTo>
                    <a:pt x="253470" y="1686987"/>
                  </a:lnTo>
                  <a:lnTo>
                    <a:pt x="225306" y="1711469"/>
                  </a:lnTo>
                  <a:lnTo>
                    <a:pt x="197143" y="1735953"/>
                  </a:lnTo>
                  <a:lnTo>
                    <a:pt x="168980" y="1760440"/>
                  </a:lnTo>
                  <a:lnTo>
                    <a:pt x="140816" y="1784929"/>
                  </a:lnTo>
                  <a:lnTo>
                    <a:pt x="112653" y="1809419"/>
                  </a:lnTo>
                  <a:lnTo>
                    <a:pt x="84490" y="1833912"/>
                  </a:lnTo>
                  <a:lnTo>
                    <a:pt x="56326" y="1858406"/>
                  </a:lnTo>
                  <a:lnTo>
                    <a:pt x="28163" y="1882902"/>
                  </a:lnTo>
                  <a:lnTo>
                    <a:pt x="0" y="190739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689392" y="1484021"/>
              <a:ext cx="2224906" cy="1904859"/>
            </a:xfrm>
            <a:custGeom>
              <a:avLst/>
              <a:pathLst>
                <a:path w="2224906" h="1904859">
                  <a:moveTo>
                    <a:pt x="0" y="1904859"/>
                  </a:moveTo>
                  <a:lnTo>
                    <a:pt x="28163" y="1880747"/>
                  </a:lnTo>
                  <a:lnTo>
                    <a:pt x="56326" y="1856635"/>
                  </a:lnTo>
                  <a:lnTo>
                    <a:pt x="84490" y="1832522"/>
                  </a:lnTo>
                  <a:lnTo>
                    <a:pt x="112653" y="1808410"/>
                  </a:lnTo>
                  <a:lnTo>
                    <a:pt x="140816" y="1784298"/>
                  </a:lnTo>
                  <a:lnTo>
                    <a:pt x="168980" y="1760186"/>
                  </a:lnTo>
                  <a:lnTo>
                    <a:pt x="197143" y="1736074"/>
                  </a:lnTo>
                  <a:lnTo>
                    <a:pt x="225306" y="1711962"/>
                  </a:lnTo>
                  <a:lnTo>
                    <a:pt x="253470" y="1687850"/>
                  </a:lnTo>
                  <a:lnTo>
                    <a:pt x="281633" y="1663737"/>
                  </a:lnTo>
                  <a:lnTo>
                    <a:pt x="309797" y="1639625"/>
                  </a:lnTo>
                  <a:lnTo>
                    <a:pt x="337960" y="1615513"/>
                  </a:lnTo>
                  <a:lnTo>
                    <a:pt x="366123" y="1591401"/>
                  </a:lnTo>
                  <a:lnTo>
                    <a:pt x="394287" y="1567289"/>
                  </a:lnTo>
                  <a:lnTo>
                    <a:pt x="422450" y="1543177"/>
                  </a:lnTo>
                  <a:lnTo>
                    <a:pt x="450613" y="1519065"/>
                  </a:lnTo>
                  <a:lnTo>
                    <a:pt x="478777" y="1494952"/>
                  </a:lnTo>
                  <a:lnTo>
                    <a:pt x="506940" y="1470840"/>
                  </a:lnTo>
                  <a:lnTo>
                    <a:pt x="535104" y="1446728"/>
                  </a:lnTo>
                  <a:lnTo>
                    <a:pt x="563267" y="1422616"/>
                  </a:lnTo>
                  <a:lnTo>
                    <a:pt x="591430" y="1398504"/>
                  </a:lnTo>
                  <a:lnTo>
                    <a:pt x="619594" y="1374392"/>
                  </a:lnTo>
                  <a:lnTo>
                    <a:pt x="647757" y="1350280"/>
                  </a:lnTo>
                  <a:lnTo>
                    <a:pt x="675920" y="1326167"/>
                  </a:lnTo>
                  <a:lnTo>
                    <a:pt x="704084" y="1302055"/>
                  </a:lnTo>
                  <a:lnTo>
                    <a:pt x="732247" y="1277943"/>
                  </a:lnTo>
                  <a:lnTo>
                    <a:pt x="760411" y="1253831"/>
                  </a:lnTo>
                  <a:lnTo>
                    <a:pt x="788574" y="1229719"/>
                  </a:lnTo>
                  <a:lnTo>
                    <a:pt x="816737" y="1205607"/>
                  </a:lnTo>
                  <a:lnTo>
                    <a:pt x="844901" y="1181495"/>
                  </a:lnTo>
                  <a:lnTo>
                    <a:pt x="873064" y="1157382"/>
                  </a:lnTo>
                  <a:lnTo>
                    <a:pt x="901227" y="1133270"/>
                  </a:lnTo>
                  <a:lnTo>
                    <a:pt x="929391" y="1109158"/>
                  </a:lnTo>
                  <a:lnTo>
                    <a:pt x="957554" y="1085046"/>
                  </a:lnTo>
                  <a:lnTo>
                    <a:pt x="985718" y="1060934"/>
                  </a:lnTo>
                  <a:lnTo>
                    <a:pt x="1013881" y="1036822"/>
                  </a:lnTo>
                  <a:lnTo>
                    <a:pt x="1042044" y="1012710"/>
                  </a:lnTo>
                  <a:lnTo>
                    <a:pt x="1070208" y="988597"/>
                  </a:lnTo>
                  <a:lnTo>
                    <a:pt x="1098371" y="964485"/>
                  </a:lnTo>
                  <a:lnTo>
                    <a:pt x="1126534" y="940373"/>
                  </a:lnTo>
                  <a:lnTo>
                    <a:pt x="1154698" y="916261"/>
                  </a:lnTo>
                  <a:lnTo>
                    <a:pt x="1182861" y="892149"/>
                  </a:lnTo>
                  <a:lnTo>
                    <a:pt x="1211025" y="868037"/>
                  </a:lnTo>
                  <a:lnTo>
                    <a:pt x="1239188" y="843925"/>
                  </a:lnTo>
                  <a:lnTo>
                    <a:pt x="1267351" y="819812"/>
                  </a:lnTo>
                  <a:lnTo>
                    <a:pt x="1295515" y="795700"/>
                  </a:lnTo>
                  <a:lnTo>
                    <a:pt x="1323678" y="771588"/>
                  </a:lnTo>
                  <a:lnTo>
                    <a:pt x="1351841" y="747476"/>
                  </a:lnTo>
                  <a:lnTo>
                    <a:pt x="1380005" y="723364"/>
                  </a:lnTo>
                  <a:lnTo>
                    <a:pt x="1408168" y="699252"/>
                  </a:lnTo>
                  <a:lnTo>
                    <a:pt x="1436332" y="675140"/>
                  </a:lnTo>
                  <a:lnTo>
                    <a:pt x="1464495" y="651027"/>
                  </a:lnTo>
                  <a:lnTo>
                    <a:pt x="1492658" y="626915"/>
                  </a:lnTo>
                  <a:lnTo>
                    <a:pt x="1520822" y="602803"/>
                  </a:lnTo>
                  <a:lnTo>
                    <a:pt x="1548985" y="578691"/>
                  </a:lnTo>
                  <a:lnTo>
                    <a:pt x="1577148" y="554579"/>
                  </a:lnTo>
                  <a:lnTo>
                    <a:pt x="1605312" y="530467"/>
                  </a:lnTo>
                  <a:lnTo>
                    <a:pt x="1633475" y="506355"/>
                  </a:lnTo>
                  <a:lnTo>
                    <a:pt x="1661639" y="482242"/>
                  </a:lnTo>
                  <a:lnTo>
                    <a:pt x="1689802" y="458130"/>
                  </a:lnTo>
                  <a:lnTo>
                    <a:pt x="1717965" y="434018"/>
                  </a:lnTo>
                  <a:lnTo>
                    <a:pt x="1746129" y="409906"/>
                  </a:lnTo>
                  <a:lnTo>
                    <a:pt x="1774292" y="385794"/>
                  </a:lnTo>
                  <a:lnTo>
                    <a:pt x="1802455" y="361682"/>
                  </a:lnTo>
                  <a:lnTo>
                    <a:pt x="1830619" y="337570"/>
                  </a:lnTo>
                  <a:lnTo>
                    <a:pt x="1858782" y="313457"/>
                  </a:lnTo>
                  <a:lnTo>
                    <a:pt x="1886946" y="289345"/>
                  </a:lnTo>
                  <a:lnTo>
                    <a:pt x="1915109" y="265233"/>
                  </a:lnTo>
                  <a:lnTo>
                    <a:pt x="1943272" y="241121"/>
                  </a:lnTo>
                  <a:lnTo>
                    <a:pt x="1971436" y="217009"/>
                  </a:lnTo>
                  <a:lnTo>
                    <a:pt x="1999599" y="192897"/>
                  </a:lnTo>
                  <a:lnTo>
                    <a:pt x="2027762" y="168785"/>
                  </a:lnTo>
                  <a:lnTo>
                    <a:pt x="2055926" y="144672"/>
                  </a:lnTo>
                  <a:lnTo>
                    <a:pt x="2084089" y="120560"/>
                  </a:lnTo>
                  <a:lnTo>
                    <a:pt x="2112253" y="96448"/>
                  </a:lnTo>
                  <a:lnTo>
                    <a:pt x="2140416" y="72336"/>
                  </a:lnTo>
                  <a:lnTo>
                    <a:pt x="2168579" y="48224"/>
                  </a:lnTo>
                  <a:lnTo>
                    <a:pt x="2196743" y="24112"/>
                  </a:lnTo>
                  <a:lnTo>
                    <a:pt x="2224906" y="0"/>
                  </a:lnTo>
                </a:path>
              </a:pathLst>
            </a:custGeom>
            <a:ln w="27101" cap="flat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1614765" y="1424705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1699457" y="1526617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1739050" y="1483354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1823459" y="1526617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1863052" y="1420965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0.99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144369" y="1491682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184527" y="1526617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224120" y="1421247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304506" y="1526617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344099" y="1456535"/>
              <a:ext cx="84409" cy="700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&lt;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428508" y="1526617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468102" y="1420965"/>
              <a:ext cx="49022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2.2e-16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614765" y="1610363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699457" y="1712275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739050" y="1669012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823459" y="1712275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1863052" y="1608387"/>
              <a:ext cx="80386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1943438" y="1677340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1983596" y="1712275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023190" y="1606905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103576" y="1712275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143169" y="1642193"/>
              <a:ext cx="84409" cy="700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&lt;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227578" y="1712275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267171" y="1606622"/>
              <a:ext cx="49022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2.2e-16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614765" y="1796021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1699457" y="189793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739050" y="1854669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823459" y="189793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863052" y="1794045"/>
              <a:ext cx="80386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1943438" y="1862997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1983596" y="189793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023190" y="1792562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103576" y="189793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143169" y="1854669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227578" y="189793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267171" y="1792280"/>
              <a:ext cx="369677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6e-06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614765" y="1981678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1699457" y="2083590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739050" y="2040327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1823459" y="2083590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1863052" y="1979702"/>
              <a:ext cx="80386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1943438" y="2048655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1983596" y="2083590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2023190" y="1978220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2103576" y="2083590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2143169" y="2040327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2227578" y="2083590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2267171" y="1977938"/>
              <a:ext cx="369677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6e-06</a:t>
              </a:r>
            </a:p>
          </p:txBody>
        </p:sp>
        <p:sp>
          <p:nvSpPr>
            <p:cNvPr id="170" name="rc170"/>
            <p:cNvSpPr/>
            <p:nvPr/>
          </p:nvSpPr>
          <p:spPr>
            <a:xfrm>
              <a:off x="1493270" y="1218268"/>
              <a:ext cx="2672889" cy="240013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183474" y="320220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183474" y="2564110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183474" y="1925930"/>
              <a:ext cx="247166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1183474" y="1287836"/>
              <a:ext cx="247166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75" name="pl175"/>
            <p:cNvSpPr/>
            <p:nvPr/>
          </p:nvSpPr>
          <p:spPr>
            <a:xfrm>
              <a:off x="1458476" y="3268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458476" y="26304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458476" y="19923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458476" y="1354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844710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584219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323727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063236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1721127" y="367834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2460635" y="367834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3200144" y="3678256"/>
              <a:ext cx="247166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3939653" y="3678256"/>
              <a:ext cx="247166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2301134" y="3843275"/>
              <a:ext cx="1057163" cy="1645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Subsampled</a:t>
              </a:r>
            </a:p>
          </p:txBody>
        </p:sp>
        <p:sp>
          <p:nvSpPr>
            <p:cNvPr id="188" name="tx188"/>
            <p:cNvSpPr/>
            <p:nvPr/>
          </p:nvSpPr>
          <p:spPr>
            <a:xfrm rot="-5400000">
              <a:off x="691938" y="2334906"/>
              <a:ext cx="67178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Original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4305338" y="1783206"/>
              <a:ext cx="2025872" cy="12702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tx190"/>
            <p:cNvSpPr/>
            <p:nvPr/>
          </p:nvSpPr>
          <p:spPr>
            <a:xfrm>
              <a:off x="4374927" y="1831916"/>
              <a:ext cx="188669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Sequencing Depth (m)</a:t>
              </a:r>
            </a:p>
          </p:txBody>
        </p:sp>
        <p:sp>
          <p:nvSpPr>
            <p:cNvPr id="191" name="rc191"/>
            <p:cNvSpPr/>
            <p:nvPr/>
          </p:nvSpPr>
          <p:spPr>
            <a:xfrm>
              <a:off x="4374927" y="21060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4374927" y="210605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4396873" y="22157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4374927" y="232551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4374927" y="232551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4396873" y="24352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4374927" y="254496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4374927" y="254496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4396873" y="26546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4374927" y="276442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4374927" y="276442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396873" y="28741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4682951" y="2153795"/>
              <a:ext cx="98883" cy="125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4682951" y="2371080"/>
              <a:ext cx="1977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4682951" y="2590536"/>
              <a:ext cx="1977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4682951" y="2807822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2449459" y="979561"/>
              <a:ext cx="760511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Shannon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5486400" cy="3200400"/>
            <a:chOff x="914400" y="914400"/>
            <a:chExt cx="5486400" cy="32004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5486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5486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43872" y="1218268"/>
              <a:ext cx="2722288" cy="24001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947407" y="2169778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947407" y="2169778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014293" y="2169778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081180" y="2169778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546087" y="2594262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546087" y="2594262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612973" y="2594262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612973" y="2594262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479200" y="2647322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479200" y="2647322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546087" y="2647322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546087" y="2647322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281840" y="1745295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482500" y="1745295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549387" y="1745295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616274" y="1745295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278540" y="285956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78540" y="285956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78540" y="285956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278540" y="285956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081180" y="2116718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14293" y="2116718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148067" y="2116718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14953" y="2116718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281840" y="2010597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281840" y="2010597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944106" y="3018745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211653" y="3018745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542786" y="3390168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609673" y="3390168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278540" y="2806503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211653" y="2806503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010993" y="3071805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44106" y="3071805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679860" y="2328960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880520" y="2328960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144766" y="3071805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077880" y="3071805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813633" y="227589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947407" y="227589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683160" y="158611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883820" y="158611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813633" y="2382020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880520" y="2382020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44766" y="285956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211653" y="285956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144766" y="285956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345426" y="285956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148067" y="1957537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348727" y="1957537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348727" y="1957537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415614" y="1957537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077880" y="3018745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144766" y="3018745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010993" y="3018745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077880" y="3018745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081180" y="2169778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081180" y="2169778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081180" y="2169778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214953" y="2169778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883820" y="158611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017594" y="158611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883820" y="158611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883820" y="158611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746747" y="2328960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813633" y="2328960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947407" y="2328960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947407" y="2328960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144766" y="3018745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144766" y="3018745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077880" y="3018745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077880" y="3018745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880520" y="227589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746747" y="227589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813633" y="2275899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947407" y="2275899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746747" y="2382020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746747" y="2382020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813633" y="2382020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13633" y="2382020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144766" y="285956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211653" y="285956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211653" y="285956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211653" y="285956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211653" y="2647322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412313" y="2647322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345426" y="2647322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412313" y="2647322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679860" y="227589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880520" y="227589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947407" y="2275899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014293" y="2275899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813633" y="222283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947407" y="222283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081180" y="2222839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148067" y="2222839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546087" y="227589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679860" y="227589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813633" y="2275899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880520" y="2275899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1567612" y="1327365"/>
              <a:ext cx="2341034" cy="2181941"/>
            </a:xfrm>
            <a:custGeom>
              <a:avLst/>
              <a:pathLst>
                <a:path w="2341034" h="2181941">
                  <a:moveTo>
                    <a:pt x="0" y="1996984"/>
                  </a:moveTo>
                  <a:lnTo>
                    <a:pt x="29633" y="1973877"/>
                  </a:lnTo>
                  <a:lnTo>
                    <a:pt x="59266" y="1950759"/>
                  </a:lnTo>
                  <a:lnTo>
                    <a:pt x="88900" y="1927629"/>
                  </a:lnTo>
                  <a:lnTo>
                    <a:pt x="118533" y="1904487"/>
                  </a:lnTo>
                  <a:lnTo>
                    <a:pt x="148166" y="1881330"/>
                  </a:lnTo>
                  <a:lnTo>
                    <a:pt x="177800" y="1858159"/>
                  </a:lnTo>
                  <a:lnTo>
                    <a:pt x="207433" y="1834973"/>
                  </a:lnTo>
                  <a:lnTo>
                    <a:pt x="237066" y="1811769"/>
                  </a:lnTo>
                  <a:lnTo>
                    <a:pt x="266700" y="1788548"/>
                  </a:lnTo>
                  <a:lnTo>
                    <a:pt x="296333" y="1765306"/>
                  </a:lnTo>
                  <a:lnTo>
                    <a:pt x="325966" y="1742043"/>
                  </a:lnTo>
                  <a:lnTo>
                    <a:pt x="355600" y="1718758"/>
                  </a:lnTo>
                  <a:lnTo>
                    <a:pt x="385233" y="1695447"/>
                  </a:lnTo>
                  <a:lnTo>
                    <a:pt x="414866" y="1672109"/>
                  </a:lnTo>
                  <a:lnTo>
                    <a:pt x="444500" y="1648742"/>
                  </a:lnTo>
                  <a:lnTo>
                    <a:pt x="474133" y="1625344"/>
                  </a:lnTo>
                  <a:lnTo>
                    <a:pt x="503766" y="1601910"/>
                  </a:lnTo>
                  <a:lnTo>
                    <a:pt x="533400" y="1578439"/>
                  </a:lnTo>
                  <a:lnTo>
                    <a:pt x="563033" y="1554927"/>
                  </a:lnTo>
                  <a:lnTo>
                    <a:pt x="592666" y="1531371"/>
                  </a:lnTo>
                  <a:lnTo>
                    <a:pt x="622300" y="1507766"/>
                  </a:lnTo>
                  <a:lnTo>
                    <a:pt x="651933" y="1484108"/>
                  </a:lnTo>
                  <a:lnTo>
                    <a:pt x="681566" y="1460393"/>
                  </a:lnTo>
                  <a:lnTo>
                    <a:pt x="711200" y="1436615"/>
                  </a:lnTo>
                  <a:lnTo>
                    <a:pt x="740833" y="1412770"/>
                  </a:lnTo>
                  <a:lnTo>
                    <a:pt x="770466" y="1388852"/>
                  </a:lnTo>
                  <a:lnTo>
                    <a:pt x="800100" y="1364854"/>
                  </a:lnTo>
                  <a:lnTo>
                    <a:pt x="829733" y="1340771"/>
                  </a:lnTo>
                  <a:lnTo>
                    <a:pt x="859367" y="1316597"/>
                  </a:lnTo>
                  <a:lnTo>
                    <a:pt x="889000" y="1292326"/>
                  </a:lnTo>
                  <a:lnTo>
                    <a:pt x="918633" y="1267951"/>
                  </a:lnTo>
                  <a:lnTo>
                    <a:pt x="948267" y="1243466"/>
                  </a:lnTo>
                  <a:lnTo>
                    <a:pt x="977900" y="1218867"/>
                  </a:lnTo>
                  <a:lnTo>
                    <a:pt x="1007533" y="1194149"/>
                  </a:lnTo>
                  <a:lnTo>
                    <a:pt x="1037167" y="1169308"/>
                  </a:lnTo>
                  <a:lnTo>
                    <a:pt x="1066800" y="1144342"/>
                  </a:lnTo>
                  <a:lnTo>
                    <a:pt x="1096433" y="1119248"/>
                  </a:lnTo>
                  <a:lnTo>
                    <a:pt x="1126067" y="1094026"/>
                  </a:lnTo>
                  <a:lnTo>
                    <a:pt x="1155700" y="1068678"/>
                  </a:lnTo>
                  <a:lnTo>
                    <a:pt x="1185333" y="1043204"/>
                  </a:lnTo>
                  <a:lnTo>
                    <a:pt x="1214967" y="1017609"/>
                  </a:lnTo>
                  <a:lnTo>
                    <a:pt x="1244600" y="991895"/>
                  </a:lnTo>
                  <a:lnTo>
                    <a:pt x="1274233" y="966068"/>
                  </a:lnTo>
                  <a:lnTo>
                    <a:pt x="1303867" y="940134"/>
                  </a:lnTo>
                  <a:lnTo>
                    <a:pt x="1333500" y="914097"/>
                  </a:lnTo>
                  <a:lnTo>
                    <a:pt x="1363133" y="887965"/>
                  </a:lnTo>
                  <a:lnTo>
                    <a:pt x="1392767" y="861743"/>
                  </a:lnTo>
                  <a:lnTo>
                    <a:pt x="1422400" y="835437"/>
                  </a:lnTo>
                  <a:lnTo>
                    <a:pt x="1452033" y="809054"/>
                  </a:lnTo>
                  <a:lnTo>
                    <a:pt x="1481667" y="782599"/>
                  </a:lnTo>
                  <a:lnTo>
                    <a:pt x="1511300" y="756078"/>
                  </a:lnTo>
                  <a:lnTo>
                    <a:pt x="1540933" y="729496"/>
                  </a:lnTo>
                  <a:lnTo>
                    <a:pt x="1570567" y="702858"/>
                  </a:lnTo>
                  <a:lnTo>
                    <a:pt x="1600200" y="676168"/>
                  </a:lnTo>
                  <a:lnTo>
                    <a:pt x="1629834" y="649431"/>
                  </a:lnTo>
                  <a:lnTo>
                    <a:pt x="1659467" y="622650"/>
                  </a:lnTo>
                  <a:lnTo>
                    <a:pt x="1689100" y="595829"/>
                  </a:lnTo>
                  <a:lnTo>
                    <a:pt x="1718734" y="568972"/>
                  </a:lnTo>
                  <a:lnTo>
                    <a:pt x="1748367" y="542080"/>
                  </a:lnTo>
                  <a:lnTo>
                    <a:pt x="1778000" y="515158"/>
                  </a:lnTo>
                  <a:lnTo>
                    <a:pt x="1807634" y="488207"/>
                  </a:lnTo>
                  <a:lnTo>
                    <a:pt x="1837267" y="461229"/>
                  </a:lnTo>
                  <a:lnTo>
                    <a:pt x="1866900" y="434227"/>
                  </a:lnTo>
                  <a:lnTo>
                    <a:pt x="1896534" y="407202"/>
                  </a:lnTo>
                  <a:lnTo>
                    <a:pt x="1926167" y="380157"/>
                  </a:lnTo>
                  <a:lnTo>
                    <a:pt x="1955800" y="353092"/>
                  </a:lnTo>
                  <a:lnTo>
                    <a:pt x="1985434" y="326010"/>
                  </a:lnTo>
                  <a:lnTo>
                    <a:pt x="2015067" y="298911"/>
                  </a:lnTo>
                  <a:lnTo>
                    <a:pt x="2044700" y="271796"/>
                  </a:lnTo>
                  <a:lnTo>
                    <a:pt x="2074334" y="244667"/>
                  </a:lnTo>
                  <a:lnTo>
                    <a:pt x="2103967" y="217525"/>
                  </a:lnTo>
                  <a:lnTo>
                    <a:pt x="2133600" y="190370"/>
                  </a:lnTo>
                  <a:lnTo>
                    <a:pt x="2163234" y="163204"/>
                  </a:lnTo>
                  <a:lnTo>
                    <a:pt x="2192867" y="136026"/>
                  </a:lnTo>
                  <a:lnTo>
                    <a:pt x="2222500" y="108839"/>
                  </a:lnTo>
                  <a:lnTo>
                    <a:pt x="2252134" y="81642"/>
                  </a:lnTo>
                  <a:lnTo>
                    <a:pt x="2281767" y="54436"/>
                  </a:lnTo>
                  <a:lnTo>
                    <a:pt x="2311400" y="27222"/>
                  </a:lnTo>
                  <a:lnTo>
                    <a:pt x="2341034" y="0"/>
                  </a:lnTo>
                  <a:lnTo>
                    <a:pt x="2341034" y="206691"/>
                  </a:lnTo>
                  <a:lnTo>
                    <a:pt x="2311400" y="229750"/>
                  </a:lnTo>
                  <a:lnTo>
                    <a:pt x="2281767" y="252818"/>
                  </a:lnTo>
                  <a:lnTo>
                    <a:pt x="2252134" y="275893"/>
                  </a:lnTo>
                  <a:lnTo>
                    <a:pt x="2222500" y="298978"/>
                  </a:lnTo>
                  <a:lnTo>
                    <a:pt x="2192867" y="322072"/>
                  </a:lnTo>
                  <a:lnTo>
                    <a:pt x="2163234" y="345176"/>
                  </a:lnTo>
                  <a:lnTo>
                    <a:pt x="2133600" y="368291"/>
                  </a:lnTo>
                  <a:lnTo>
                    <a:pt x="2103967" y="391418"/>
                  </a:lnTo>
                  <a:lnTo>
                    <a:pt x="2074334" y="414557"/>
                  </a:lnTo>
                  <a:lnTo>
                    <a:pt x="2044700" y="437709"/>
                  </a:lnTo>
                  <a:lnTo>
                    <a:pt x="2015067" y="460876"/>
                  </a:lnTo>
                  <a:lnTo>
                    <a:pt x="1985434" y="484058"/>
                  </a:lnTo>
                  <a:lnTo>
                    <a:pt x="1955800" y="507257"/>
                  </a:lnTo>
                  <a:lnTo>
                    <a:pt x="1926167" y="530474"/>
                  </a:lnTo>
                  <a:lnTo>
                    <a:pt x="1896534" y="553710"/>
                  </a:lnTo>
                  <a:lnTo>
                    <a:pt x="1866900" y="576967"/>
                  </a:lnTo>
                  <a:lnTo>
                    <a:pt x="1837267" y="600246"/>
                  </a:lnTo>
                  <a:lnTo>
                    <a:pt x="1807634" y="623550"/>
                  </a:lnTo>
                  <a:lnTo>
                    <a:pt x="1778000" y="646881"/>
                  </a:lnTo>
                  <a:lnTo>
                    <a:pt x="1748367" y="670239"/>
                  </a:lnTo>
                  <a:lnTo>
                    <a:pt x="1718734" y="693630"/>
                  </a:lnTo>
                  <a:lnTo>
                    <a:pt x="1689100" y="717053"/>
                  </a:lnTo>
                  <a:lnTo>
                    <a:pt x="1659467" y="740514"/>
                  </a:lnTo>
                  <a:lnTo>
                    <a:pt x="1629834" y="764015"/>
                  </a:lnTo>
                  <a:lnTo>
                    <a:pt x="1600200" y="787559"/>
                  </a:lnTo>
                  <a:lnTo>
                    <a:pt x="1570567" y="811151"/>
                  </a:lnTo>
                  <a:lnTo>
                    <a:pt x="1540933" y="834794"/>
                  </a:lnTo>
                  <a:lnTo>
                    <a:pt x="1511300" y="858493"/>
                  </a:lnTo>
                  <a:lnTo>
                    <a:pt x="1481667" y="882254"/>
                  </a:lnTo>
                  <a:lnTo>
                    <a:pt x="1452033" y="906080"/>
                  </a:lnTo>
                  <a:lnTo>
                    <a:pt x="1422400" y="929979"/>
                  </a:lnTo>
                  <a:lnTo>
                    <a:pt x="1392767" y="953955"/>
                  </a:lnTo>
                  <a:lnTo>
                    <a:pt x="1363133" y="978014"/>
                  </a:lnTo>
                  <a:lnTo>
                    <a:pt x="1333500" y="1002163"/>
                  </a:lnTo>
                  <a:lnTo>
                    <a:pt x="1303867" y="1026408"/>
                  </a:lnTo>
                  <a:lnTo>
                    <a:pt x="1274233" y="1050755"/>
                  </a:lnTo>
                  <a:lnTo>
                    <a:pt x="1244600" y="1075210"/>
                  </a:lnTo>
                  <a:lnTo>
                    <a:pt x="1214967" y="1099777"/>
                  </a:lnTo>
                  <a:lnTo>
                    <a:pt x="1185333" y="1124463"/>
                  </a:lnTo>
                  <a:lnTo>
                    <a:pt x="1155700" y="1149271"/>
                  </a:lnTo>
                  <a:lnTo>
                    <a:pt x="1126067" y="1174204"/>
                  </a:lnTo>
                  <a:lnTo>
                    <a:pt x="1096433" y="1199264"/>
                  </a:lnTo>
                  <a:lnTo>
                    <a:pt x="1066800" y="1224451"/>
                  </a:lnTo>
                  <a:lnTo>
                    <a:pt x="1037167" y="1249766"/>
                  </a:lnTo>
                  <a:lnTo>
                    <a:pt x="1007533" y="1275207"/>
                  </a:lnTo>
                  <a:lnTo>
                    <a:pt x="977900" y="1300770"/>
                  </a:lnTo>
                  <a:lnTo>
                    <a:pt x="948267" y="1326453"/>
                  </a:lnTo>
                  <a:lnTo>
                    <a:pt x="918633" y="1352250"/>
                  </a:lnTo>
                  <a:lnTo>
                    <a:pt x="889000" y="1378156"/>
                  </a:lnTo>
                  <a:lnTo>
                    <a:pt x="859367" y="1404166"/>
                  </a:lnTo>
                  <a:lnTo>
                    <a:pt x="829733" y="1430274"/>
                  </a:lnTo>
                  <a:lnTo>
                    <a:pt x="800100" y="1456472"/>
                  </a:lnTo>
                  <a:lnTo>
                    <a:pt x="770466" y="1482756"/>
                  </a:lnTo>
                  <a:lnTo>
                    <a:pt x="740833" y="1509119"/>
                  </a:lnTo>
                  <a:lnTo>
                    <a:pt x="711200" y="1535556"/>
                  </a:lnTo>
                  <a:lnTo>
                    <a:pt x="681566" y="1562060"/>
                  </a:lnTo>
                  <a:lnTo>
                    <a:pt x="651933" y="1588626"/>
                  </a:lnTo>
                  <a:lnTo>
                    <a:pt x="622300" y="1615249"/>
                  </a:lnTo>
                  <a:lnTo>
                    <a:pt x="592666" y="1641926"/>
                  </a:lnTo>
                  <a:lnTo>
                    <a:pt x="563033" y="1668651"/>
                  </a:lnTo>
                  <a:lnTo>
                    <a:pt x="533400" y="1695420"/>
                  </a:lnTo>
                  <a:lnTo>
                    <a:pt x="503766" y="1722231"/>
                  </a:lnTo>
                  <a:lnTo>
                    <a:pt x="474133" y="1749079"/>
                  </a:lnTo>
                  <a:lnTo>
                    <a:pt x="444500" y="1775961"/>
                  </a:lnTo>
                  <a:lnTo>
                    <a:pt x="414866" y="1802876"/>
                  </a:lnTo>
                  <a:lnTo>
                    <a:pt x="385233" y="1829820"/>
                  </a:lnTo>
                  <a:lnTo>
                    <a:pt x="355600" y="1856791"/>
                  </a:lnTo>
                  <a:lnTo>
                    <a:pt x="325966" y="1883786"/>
                  </a:lnTo>
                  <a:lnTo>
                    <a:pt x="296333" y="1910805"/>
                  </a:lnTo>
                  <a:lnTo>
                    <a:pt x="266700" y="1937845"/>
                  </a:lnTo>
                  <a:lnTo>
                    <a:pt x="237066" y="1964905"/>
                  </a:lnTo>
                  <a:lnTo>
                    <a:pt x="207433" y="1991983"/>
                  </a:lnTo>
                  <a:lnTo>
                    <a:pt x="177800" y="2019077"/>
                  </a:lnTo>
                  <a:lnTo>
                    <a:pt x="148166" y="2046188"/>
                  </a:lnTo>
                  <a:lnTo>
                    <a:pt x="118533" y="2073313"/>
                  </a:lnTo>
                  <a:lnTo>
                    <a:pt x="88900" y="2100452"/>
                  </a:lnTo>
                  <a:lnTo>
                    <a:pt x="59266" y="2127604"/>
                  </a:lnTo>
                  <a:lnTo>
                    <a:pt x="29633" y="2154767"/>
                  </a:lnTo>
                  <a:lnTo>
                    <a:pt x="0" y="218194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567612" y="1327365"/>
              <a:ext cx="2341034" cy="1996984"/>
            </a:xfrm>
            <a:custGeom>
              <a:avLst/>
              <a:pathLst>
                <a:path w="2341034" h="1996984">
                  <a:moveTo>
                    <a:pt x="0" y="1996984"/>
                  </a:moveTo>
                  <a:lnTo>
                    <a:pt x="29633" y="1973877"/>
                  </a:lnTo>
                  <a:lnTo>
                    <a:pt x="59266" y="1950759"/>
                  </a:lnTo>
                  <a:lnTo>
                    <a:pt x="88900" y="1927629"/>
                  </a:lnTo>
                  <a:lnTo>
                    <a:pt x="118533" y="1904487"/>
                  </a:lnTo>
                  <a:lnTo>
                    <a:pt x="148166" y="1881330"/>
                  </a:lnTo>
                  <a:lnTo>
                    <a:pt x="177800" y="1858159"/>
                  </a:lnTo>
                  <a:lnTo>
                    <a:pt x="207433" y="1834973"/>
                  </a:lnTo>
                  <a:lnTo>
                    <a:pt x="237066" y="1811769"/>
                  </a:lnTo>
                  <a:lnTo>
                    <a:pt x="266700" y="1788548"/>
                  </a:lnTo>
                  <a:lnTo>
                    <a:pt x="296333" y="1765306"/>
                  </a:lnTo>
                  <a:lnTo>
                    <a:pt x="325966" y="1742043"/>
                  </a:lnTo>
                  <a:lnTo>
                    <a:pt x="355600" y="1718758"/>
                  </a:lnTo>
                  <a:lnTo>
                    <a:pt x="385233" y="1695447"/>
                  </a:lnTo>
                  <a:lnTo>
                    <a:pt x="414866" y="1672109"/>
                  </a:lnTo>
                  <a:lnTo>
                    <a:pt x="444500" y="1648742"/>
                  </a:lnTo>
                  <a:lnTo>
                    <a:pt x="474133" y="1625344"/>
                  </a:lnTo>
                  <a:lnTo>
                    <a:pt x="503766" y="1601910"/>
                  </a:lnTo>
                  <a:lnTo>
                    <a:pt x="533400" y="1578439"/>
                  </a:lnTo>
                  <a:lnTo>
                    <a:pt x="563033" y="1554927"/>
                  </a:lnTo>
                  <a:lnTo>
                    <a:pt x="592666" y="1531371"/>
                  </a:lnTo>
                  <a:lnTo>
                    <a:pt x="622300" y="1507766"/>
                  </a:lnTo>
                  <a:lnTo>
                    <a:pt x="651933" y="1484108"/>
                  </a:lnTo>
                  <a:lnTo>
                    <a:pt x="681566" y="1460393"/>
                  </a:lnTo>
                  <a:lnTo>
                    <a:pt x="711200" y="1436615"/>
                  </a:lnTo>
                  <a:lnTo>
                    <a:pt x="740833" y="1412770"/>
                  </a:lnTo>
                  <a:lnTo>
                    <a:pt x="770466" y="1388852"/>
                  </a:lnTo>
                  <a:lnTo>
                    <a:pt x="800100" y="1364854"/>
                  </a:lnTo>
                  <a:lnTo>
                    <a:pt x="829733" y="1340771"/>
                  </a:lnTo>
                  <a:lnTo>
                    <a:pt x="859367" y="1316597"/>
                  </a:lnTo>
                  <a:lnTo>
                    <a:pt x="889000" y="1292326"/>
                  </a:lnTo>
                  <a:lnTo>
                    <a:pt x="918633" y="1267951"/>
                  </a:lnTo>
                  <a:lnTo>
                    <a:pt x="948267" y="1243466"/>
                  </a:lnTo>
                  <a:lnTo>
                    <a:pt x="977900" y="1218867"/>
                  </a:lnTo>
                  <a:lnTo>
                    <a:pt x="1007533" y="1194149"/>
                  </a:lnTo>
                  <a:lnTo>
                    <a:pt x="1037167" y="1169308"/>
                  </a:lnTo>
                  <a:lnTo>
                    <a:pt x="1066800" y="1144342"/>
                  </a:lnTo>
                  <a:lnTo>
                    <a:pt x="1096433" y="1119248"/>
                  </a:lnTo>
                  <a:lnTo>
                    <a:pt x="1126067" y="1094026"/>
                  </a:lnTo>
                  <a:lnTo>
                    <a:pt x="1155700" y="1068678"/>
                  </a:lnTo>
                  <a:lnTo>
                    <a:pt x="1185333" y="1043204"/>
                  </a:lnTo>
                  <a:lnTo>
                    <a:pt x="1214967" y="1017609"/>
                  </a:lnTo>
                  <a:lnTo>
                    <a:pt x="1244600" y="991895"/>
                  </a:lnTo>
                  <a:lnTo>
                    <a:pt x="1274233" y="966068"/>
                  </a:lnTo>
                  <a:lnTo>
                    <a:pt x="1303867" y="940134"/>
                  </a:lnTo>
                  <a:lnTo>
                    <a:pt x="1333500" y="914097"/>
                  </a:lnTo>
                  <a:lnTo>
                    <a:pt x="1363133" y="887965"/>
                  </a:lnTo>
                  <a:lnTo>
                    <a:pt x="1392767" y="861743"/>
                  </a:lnTo>
                  <a:lnTo>
                    <a:pt x="1422400" y="835437"/>
                  </a:lnTo>
                  <a:lnTo>
                    <a:pt x="1452033" y="809054"/>
                  </a:lnTo>
                  <a:lnTo>
                    <a:pt x="1481667" y="782599"/>
                  </a:lnTo>
                  <a:lnTo>
                    <a:pt x="1511300" y="756078"/>
                  </a:lnTo>
                  <a:lnTo>
                    <a:pt x="1540933" y="729496"/>
                  </a:lnTo>
                  <a:lnTo>
                    <a:pt x="1570567" y="702858"/>
                  </a:lnTo>
                  <a:lnTo>
                    <a:pt x="1600200" y="676168"/>
                  </a:lnTo>
                  <a:lnTo>
                    <a:pt x="1629834" y="649431"/>
                  </a:lnTo>
                  <a:lnTo>
                    <a:pt x="1659467" y="622650"/>
                  </a:lnTo>
                  <a:lnTo>
                    <a:pt x="1689100" y="595829"/>
                  </a:lnTo>
                  <a:lnTo>
                    <a:pt x="1718734" y="568972"/>
                  </a:lnTo>
                  <a:lnTo>
                    <a:pt x="1748367" y="542080"/>
                  </a:lnTo>
                  <a:lnTo>
                    <a:pt x="1778000" y="515158"/>
                  </a:lnTo>
                  <a:lnTo>
                    <a:pt x="1807634" y="488207"/>
                  </a:lnTo>
                  <a:lnTo>
                    <a:pt x="1837267" y="461229"/>
                  </a:lnTo>
                  <a:lnTo>
                    <a:pt x="1866900" y="434227"/>
                  </a:lnTo>
                  <a:lnTo>
                    <a:pt x="1896534" y="407202"/>
                  </a:lnTo>
                  <a:lnTo>
                    <a:pt x="1926167" y="380157"/>
                  </a:lnTo>
                  <a:lnTo>
                    <a:pt x="1955800" y="353092"/>
                  </a:lnTo>
                  <a:lnTo>
                    <a:pt x="1985434" y="326010"/>
                  </a:lnTo>
                  <a:lnTo>
                    <a:pt x="2015067" y="298911"/>
                  </a:lnTo>
                  <a:lnTo>
                    <a:pt x="2044700" y="271796"/>
                  </a:lnTo>
                  <a:lnTo>
                    <a:pt x="2074334" y="244667"/>
                  </a:lnTo>
                  <a:lnTo>
                    <a:pt x="2103967" y="217525"/>
                  </a:lnTo>
                  <a:lnTo>
                    <a:pt x="2133600" y="190370"/>
                  </a:lnTo>
                  <a:lnTo>
                    <a:pt x="2163234" y="163204"/>
                  </a:lnTo>
                  <a:lnTo>
                    <a:pt x="2192867" y="136026"/>
                  </a:lnTo>
                  <a:lnTo>
                    <a:pt x="2222500" y="108839"/>
                  </a:lnTo>
                  <a:lnTo>
                    <a:pt x="2252134" y="81642"/>
                  </a:lnTo>
                  <a:lnTo>
                    <a:pt x="2281767" y="54436"/>
                  </a:lnTo>
                  <a:lnTo>
                    <a:pt x="2311400" y="27222"/>
                  </a:lnTo>
                  <a:lnTo>
                    <a:pt x="234103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567612" y="1534057"/>
              <a:ext cx="2341034" cy="1975250"/>
            </a:xfrm>
            <a:custGeom>
              <a:avLst/>
              <a:pathLst>
                <a:path w="2341034" h="1975250">
                  <a:moveTo>
                    <a:pt x="2341034" y="0"/>
                  </a:moveTo>
                  <a:lnTo>
                    <a:pt x="2311400" y="23059"/>
                  </a:lnTo>
                  <a:lnTo>
                    <a:pt x="2281767" y="46126"/>
                  </a:lnTo>
                  <a:lnTo>
                    <a:pt x="2252134" y="69201"/>
                  </a:lnTo>
                  <a:lnTo>
                    <a:pt x="2222500" y="92286"/>
                  </a:lnTo>
                  <a:lnTo>
                    <a:pt x="2192867" y="115380"/>
                  </a:lnTo>
                  <a:lnTo>
                    <a:pt x="2163234" y="138484"/>
                  </a:lnTo>
                  <a:lnTo>
                    <a:pt x="2133600" y="161599"/>
                  </a:lnTo>
                  <a:lnTo>
                    <a:pt x="2103967" y="184726"/>
                  </a:lnTo>
                  <a:lnTo>
                    <a:pt x="2074334" y="207865"/>
                  </a:lnTo>
                  <a:lnTo>
                    <a:pt x="2044700" y="231018"/>
                  </a:lnTo>
                  <a:lnTo>
                    <a:pt x="2015067" y="254184"/>
                  </a:lnTo>
                  <a:lnTo>
                    <a:pt x="1985434" y="277367"/>
                  </a:lnTo>
                  <a:lnTo>
                    <a:pt x="1955800" y="300566"/>
                  </a:lnTo>
                  <a:lnTo>
                    <a:pt x="1926167" y="323782"/>
                  </a:lnTo>
                  <a:lnTo>
                    <a:pt x="1896534" y="347018"/>
                  </a:lnTo>
                  <a:lnTo>
                    <a:pt x="1866900" y="370275"/>
                  </a:lnTo>
                  <a:lnTo>
                    <a:pt x="1837267" y="393555"/>
                  </a:lnTo>
                  <a:lnTo>
                    <a:pt x="1807634" y="416859"/>
                  </a:lnTo>
                  <a:lnTo>
                    <a:pt x="1778000" y="440189"/>
                  </a:lnTo>
                  <a:lnTo>
                    <a:pt x="1748367" y="463548"/>
                  </a:lnTo>
                  <a:lnTo>
                    <a:pt x="1718734" y="486938"/>
                  </a:lnTo>
                  <a:lnTo>
                    <a:pt x="1689100" y="510362"/>
                  </a:lnTo>
                  <a:lnTo>
                    <a:pt x="1659467" y="533822"/>
                  </a:lnTo>
                  <a:lnTo>
                    <a:pt x="1629834" y="557323"/>
                  </a:lnTo>
                  <a:lnTo>
                    <a:pt x="1600200" y="580867"/>
                  </a:lnTo>
                  <a:lnTo>
                    <a:pt x="1570567" y="604459"/>
                  </a:lnTo>
                  <a:lnTo>
                    <a:pt x="1540933" y="628102"/>
                  </a:lnTo>
                  <a:lnTo>
                    <a:pt x="1511300" y="651802"/>
                  </a:lnTo>
                  <a:lnTo>
                    <a:pt x="1481667" y="675562"/>
                  </a:lnTo>
                  <a:lnTo>
                    <a:pt x="1452033" y="699389"/>
                  </a:lnTo>
                  <a:lnTo>
                    <a:pt x="1422400" y="723287"/>
                  </a:lnTo>
                  <a:lnTo>
                    <a:pt x="1392767" y="747263"/>
                  </a:lnTo>
                  <a:lnTo>
                    <a:pt x="1363133" y="771322"/>
                  </a:lnTo>
                  <a:lnTo>
                    <a:pt x="1333500" y="795471"/>
                  </a:lnTo>
                  <a:lnTo>
                    <a:pt x="1303867" y="819716"/>
                  </a:lnTo>
                  <a:lnTo>
                    <a:pt x="1274233" y="844063"/>
                  </a:lnTo>
                  <a:lnTo>
                    <a:pt x="1244600" y="868518"/>
                  </a:lnTo>
                  <a:lnTo>
                    <a:pt x="1214967" y="893086"/>
                  </a:lnTo>
                  <a:lnTo>
                    <a:pt x="1185333" y="917772"/>
                  </a:lnTo>
                  <a:lnTo>
                    <a:pt x="1155700" y="942579"/>
                  </a:lnTo>
                  <a:lnTo>
                    <a:pt x="1126067" y="967512"/>
                  </a:lnTo>
                  <a:lnTo>
                    <a:pt x="1096433" y="992572"/>
                  </a:lnTo>
                  <a:lnTo>
                    <a:pt x="1066800" y="1017760"/>
                  </a:lnTo>
                  <a:lnTo>
                    <a:pt x="1037167" y="1043075"/>
                  </a:lnTo>
                  <a:lnTo>
                    <a:pt x="1007533" y="1068515"/>
                  </a:lnTo>
                  <a:lnTo>
                    <a:pt x="977900" y="1094079"/>
                  </a:lnTo>
                  <a:lnTo>
                    <a:pt x="948267" y="1119761"/>
                  </a:lnTo>
                  <a:lnTo>
                    <a:pt x="918633" y="1145558"/>
                  </a:lnTo>
                  <a:lnTo>
                    <a:pt x="889000" y="1171464"/>
                  </a:lnTo>
                  <a:lnTo>
                    <a:pt x="859367" y="1197474"/>
                  </a:lnTo>
                  <a:lnTo>
                    <a:pt x="829733" y="1223582"/>
                  </a:lnTo>
                  <a:lnTo>
                    <a:pt x="800100" y="1249781"/>
                  </a:lnTo>
                  <a:lnTo>
                    <a:pt x="770466" y="1276065"/>
                  </a:lnTo>
                  <a:lnTo>
                    <a:pt x="740833" y="1302428"/>
                  </a:lnTo>
                  <a:lnTo>
                    <a:pt x="711200" y="1328864"/>
                  </a:lnTo>
                  <a:lnTo>
                    <a:pt x="681566" y="1355368"/>
                  </a:lnTo>
                  <a:lnTo>
                    <a:pt x="651933" y="1381934"/>
                  </a:lnTo>
                  <a:lnTo>
                    <a:pt x="622300" y="1408558"/>
                  </a:lnTo>
                  <a:lnTo>
                    <a:pt x="592666" y="1435234"/>
                  </a:lnTo>
                  <a:lnTo>
                    <a:pt x="563033" y="1461959"/>
                  </a:lnTo>
                  <a:lnTo>
                    <a:pt x="533400" y="1488729"/>
                  </a:lnTo>
                  <a:lnTo>
                    <a:pt x="503766" y="1515539"/>
                  </a:lnTo>
                  <a:lnTo>
                    <a:pt x="474133" y="1542387"/>
                  </a:lnTo>
                  <a:lnTo>
                    <a:pt x="444500" y="1569270"/>
                  </a:lnTo>
                  <a:lnTo>
                    <a:pt x="414866" y="1596184"/>
                  </a:lnTo>
                  <a:lnTo>
                    <a:pt x="385233" y="1623128"/>
                  </a:lnTo>
                  <a:lnTo>
                    <a:pt x="355600" y="1650099"/>
                  </a:lnTo>
                  <a:lnTo>
                    <a:pt x="325966" y="1677094"/>
                  </a:lnTo>
                  <a:lnTo>
                    <a:pt x="296333" y="1704113"/>
                  </a:lnTo>
                  <a:lnTo>
                    <a:pt x="266700" y="1731153"/>
                  </a:lnTo>
                  <a:lnTo>
                    <a:pt x="237066" y="1758213"/>
                  </a:lnTo>
                  <a:lnTo>
                    <a:pt x="207433" y="1785291"/>
                  </a:lnTo>
                  <a:lnTo>
                    <a:pt x="177800" y="1812386"/>
                  </a:lnTo>
                  <a:lnTo>
                    <a:pt x="148166" y="1839496"/>
                  </a:lnTo>
                  <a:lnTo>
                    <a:pt x="118533" y="1866621"/>
                  </a:lnTo>
                  <a:lnTo>
                    <a:pt x="88900" y="1893760"/>
                  </a:lnTo>
                  <a:lnTo>
                    <a:pt x="59266" y="1920912"/>
                  </a:lnTo>
                  <a:lnTo>
                    <a:pt x="29633" y="1948075"/>
                  </a:lnTo>
                  <a:lnTo>
                    <a:pt x="0" y="19752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567612" y="1430711"/>
              <a:ext cx="2341034" cy="1986117"/>
            </a:xfrm>
            <a:custGeom>
              <a:avLst/>
              <a:pathLst>
                <a:path w="2341034" h="1986117">
                  <a:moveTo>
                    <a:pt x="0" y="1986117"/>
                  </a:moveTo>
                  <a:lnTo>
                    <a:pt x="29633" y="1960976"/>
                  </a:lnTo>
                  <a:lnTo>
                    <a:pt x="59266" y="1935835"/>
                  </a:lnTo>
                  <a:lnTo>
                    <a:pt x="88900" y="1910695"/>
                  </a:lnTo>
                  <a:lnTo>
                    <a:pt x="118533" y="1885554"/>
                  </a:lnTo>
                  <a:lnTo>
                    <a:pt x="148166" y="1860413"/>
                  </a:lnTo>
                  <a:lnTo>
                    <a:pt x="177800" y="1835273"/>
                  </a:lnTo>
                  <a:lnTo>
                    <a:pt x="207433" y="1810132"/>
                  </a:lnTo>
                  <a:lnTo>
                    <a:pt x="237066" y="1784991"/>
                  </a:lnTo>
                  <a:lnTo>
                    <a:pt x="266700" y="1759850"/>
                  </a:lnTo>
                  <a:lnTo>
                    <a:pt x="296333" y="1734710"/>
                  </a:lnTo>
                  <a:lnTo>
                    <a:pt x="325966" y="1709569"/>
                  </a:lnTo>
                  <a:lnTo>
                    <a:pt x="355600" y="1684428"/>
                  </a:lnTo>
                  <a:lnTo>
                    <a:pt x="385233" y="1659287"/>
                  </a:lnTo>
                  <a:lnTo>
                    <a:pt x="414866" y="1634147"/>
                  </a:lnTo>
                  <a:lnTo>
                    <a:pt x="444500" y="1609006"/>
                  </a:lnTo>
                  <a:lnTo>
                    <a:pt x="474133" y="1583865"/>
                  </a:lnTo>
                  <a:lnTo>
                    <a:pt x="503766" y="1558725"/>
                  </a:lnTo>
                  <a:lnTo>
                    <a:pt x="533400" y="1533584"/>
                  </a:lnTo>
                  <a:lnTo>
                    <a:pt x="563033" y="1508443"/>
                  </a:lnTo>
                  <a:lnTo>
                    <a:pt x="592666" y="1483302"/>
                  </a:lnTo>
                  <a:lnTo>
                    <a:pt x="622300" y="1458162"/>
                  </a:lnTo>
                  <a:lnTo>
                    <a:pt x="651933" y="1433021"/>
                  </a:lnTo>
                  <a:lnTo>
                    <a:pt x="681566" y="1407880"/>
                  </a:lnTo>
                  <a:lnTo>
                    <a:pt x="711200" y="1382739"/>
                  </a:lnTo>
                  <a:lnTo>
                    <a:pt x="740833" y="1357599"/>
                  </a:lnTo>
                  <a:lnTo>
                    <a:pt x="770466" y="1332458"/>
                  </a:lnTo>
                  <a:lnTo>
                    <a:pt x="800100" y="1307317"/>
                  </a:lnTo>
                  <a:lnTo>
                    <a:pt x="829733" y="1282177"/>
                  </a:lnTo>
                  <a:lnTo>
                    <a:pt x="859367" y="1257036"/>
                  </a:lnTo>
                  <a:lnTo>
                    <a:pt x="889000" y="1231895"/>
                  </a:lnTo>
                  <a:lnTo>
                    <a:pt x="918633" y="1206754"/>
                  </a:lnTo>
                  <a:lnTo>
                    <a:pt x="948267" y="1181614"/>
                  </a:lnTo>
                  <a:lnTo>
                    <a:pt x="977900" y="1156473"/>
                  </a:lnTo>
                  <a:lnTo>
                    <a:pt x="1007533" y="1131332"/>
                  </a:lnTo>
                  <a:lnTo>
                    <a:pt x="1037167" y="1106191"/>
                  </a:lnTo>
                  <a:lnTo>
                    <a:pt x="1066800" y="1081051"/>
                  </a:lnTo>
                  <a:lnTo>
                    <a:pt x="1096433" y="1055910"/>
                  </a:lnTo>
                  <a:lnTo>
                    <a:pt x="1126067" y="1030769"/>
                  </a:lnTo>
                  <a:lnTo>
                    <a:pt x="1155700" y="1005629"/>
                  </a:lnTo>
                  <a:lnTo>
                    <a:pt x="1185333" y="980488"/>
                  </a:lnTo>
                  <a:lnTo>
                    <a:pt x="1214967" y="955347"/>
                  </a:lnTo>
                  <a:lnTo>
                    <a:pt x="1244600" y="930206"/>
                  </a:lnTo>
                  <a:lnTo>
                    <a:pt x="1274233" y="905066"/>
                  </a:lnTo>
                  <a:lnTo>
                    <a:pt x="1303867" y="879925"/>
                  </a:lnTo>
                  <a:lnTo>
                    <a:pt x="1333500" y="854784"/>
                  </a:lnTo>
                  <a:lnTo>
                    <a:pt x="1363133" y="829643"/>
                  </a:lnTo>
                  <a:lnTo>
                    <a:pt x="1392767" y="804503"/>
                  </a:lnTo>
                  <a:lnTo>
                    <a:pt x="1422400" y="779362"/>
                  </a:lnTo>
                  <a:lnTo>
                    <a:pt x="1452033" y="754221"/>
                  </a:lnTo>
                  <a:lnTo>
                    <a:pt x="1481667" y="729081"/>
                  </a:lnTo>
                  <a:lnTo>
                    <a:pt x="1511300" y="703940"/>
                  </a:lnTo>
                  <a:lnTo>
                    <a:pt x="1540933" y="678799"/>
                  </a:lnTo>
                  <a:lnTo>
                    <a:pt x="1570567" y="653658"/>
                  </a:lnTo>
                  <a:lnTo>
                    <a:pt x="1600200" y="628518"/>
                  </a:lnTo>
                  <a:lnTo>
                    <a:pt x="1629834" y="603377"/>
                  </a:lnTo>
                  <a:lnTo>
                    <a:pt x="1659467" y="578236"/>
                  </a:lnTo>
                  <a:lnTo>
                    <a:pt x="1689100" y="553095"/>
                  </a:lnTo>
                  <a:lnTo>
                    <a:pt x="1718734" y="527955"/>
                  </a:lnTo>
                  <a:lnTo>
                    <a:pt x="1748367" y="502814"/>
                  </a:lnTo>
                  <a:lnTo>
                    <a:pt x="1778000" y="477673"/>
                  </a:lnTo>
                  <a:lnTo>
                    <a:pt x="1807634" y="452533"/>
                  </a:lnTo>
                  <a:lnTo>
                    <a:pt x="1837267" y="427392"/>
                  </a:lnTo>
                  <a:lnTo>
                    <a:pt x="1866900" y="402251"/>
                  </a:lnTo>
                  <a:lnTo>
                    <a:pt x="1896534" y="377110"/>
                  </a:lnTo>
                  <a:lnTo>
                    <a:pt x="1926167" y="351970"/>
                  </a:lnTo>
                  <a:lnTo>
                    <a:pt x="1955800" y="326829"/>
                  </a:lnTo>
                  <a:lnTo>
                    <a:pt x="1985434" y="301688"/>
                  </a:lnTo>
                  <a:lnTo>
                    <a:pt x="2015067" y="276547"/>
                  </a:lnTo>
                  <a:lnTo>
                    <a:pt x="2044700" y="251407"/>
                  </a:lnTo>
                  <a:lnTo>
                    <a:pt x="2074334" y="226266"/>
                  </a:lnTo>
                  <a:lnTo>
                    <a:pt x="2103967" y="201125"/>
                  </a:lnTo>
                  <a:lnTo>
                    <a:pt x="2133600" y="175985"/>
                  </a:lnTo>
                  <a:lnTo>
                    <a:pt x="2163234" y="150844"/>
                  </a:lnTo>
                  <a:lnTo>
                    <a:pt x="2192867" y="125703"/>
                  </a:lnTo>
                  <a:lnTo>
                    <a:pt x="2222500" y="100562"/>
                  </a:lnTo>
                  <a:lnTo>
                    <a:pt x="2252134" y="75422"/>
                  </a:lnTo>
                  <a:lnTo>
                    <a:pt x="2281767" y="50281"/>
                  </a:lnTo>
                  <a:lnTo>
                    <a:pt x="2311400" y="25140"/>
                  </a:lnTo>
                  <a:lnTo>
                    <a:pt x="2341034" y="0"/>
                  </a:lnTo>
                </a:path>
              </a:pathLst>
            </a:custGeom>
            <a:ln w="27101" cap="flat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1634499" y="1334043"/>
              <a:ext cx="2407920" cy="2118250"/>
            </a:xfrm>
            <a:custGeom>
              <a:avLst/>
              <a:pathLst>
                <a:path w="2407920" h="2118250">
                  <a:moveTo>
                    <a:pt x="0" y="1973772"/>
                  </a:moveTo>
                  <a:lnTo>
                    <a:pt x="30480" y="1950541"/>
                  </a:lnTo>
                  <a:lnTo>
                    <a:pt x="60960" y="1927301"/>
                  </a:lnTo>
                  <a:lnTo>
                    <a:pt x="91440" y="1904050"/>
                  </a:lnTo>
                  <a:lnTo>
                    <a:pt x="121920" y="1880788"/>
                  </a:lnTo>
                  <a:lnTo>
                    <a:pt x="152400" y="1857514"/>
                  </a:lnTo>
                  <a:lnTo>
                    <a:pt x="182880" y="1834227"/>
                  </a:lnTo>
                  <a:lnTo>
                    <a:pt x="213360" y="1810926"/>
                  </a:lnTo>
                  <a:lnTo>
                    <a:pt x="243840" y="1787610"/>
                  </a:lnTo>
                  <a:lnTo>
                    <a:pt x="274320" y="1764278"/>
                  </a:lnTo>
                  <a:lnTo>
                    <a:pt x="304800" y="1740929"/>
                  </a:lnTo>
                  <a:lnTo>
                    <a:pt x="335280" y="1717562"/>
                  </a:lnTo>
                  <a:lnTo>
                    <a:pt x="365760" y="1694173"/>
                  </a:lnTo>
                  <a:lnTo>
                    <a:pt x="396240" y="1670763"/>
                  </a:lnTo>
                  <a:lnTo>
                    <a:pt x="426720" y="1647329"/>
                  </a:lnTo>
                  <a:lnTo>
                    <a:pt x="457200" y="1623870"/>
                  </a:lnTo>
                  <a:lnTo>
                    <a:pt x="487680" y="1600382"/>
                  </a:lnTo>
                  <a:lnTo>
                    <a:pt x="518160" y="1576864"/>
                  </a:lnTo>
                  <a:lnTo>
                    <a:pt x="548640" y="1553313"/>
                  </a:lnTo>
                  <a:lnTo>
                    <a:pt x="579120" y="1529725"/>
                  </a:lnTo>
                  <a:lnTo>
                    <a:pt x="609600" y="1506099"/>
                  </a:lnTo>
                  <a:lnTo>
                    <a:pt x="640080" y="1482431"/>
                  </a:lnTo>
                  <a:lnTo>
                    <a:pt x="670560" y="1458716"/>
                  </a:lnTo>
                  <a:lnTo>
                    <a:pt x="701040" y="1434952"/>
                  </a:lnTo>
                  <a:lnTo>
                    <a:pt x="731520" y="1411134"/>
                  </a:lnTo>
                  <a:lnTo>
                    <a:pt x="762000" y="1387257"/>
                  </a:lnTo>
                  <a:lnTo>
                    <a:pt x="792480" y="1363318"/>
                  </a:lnTo>
                  <a:lnTo>
                    <a:pt x="822960" y="1339311"/>
                  </a:lnTo>
                  <a:lnTo>
                    <a:pt x="853440" y="1315232"/>
                  </a:lnTo>
                  <a:lnTo>
                    <a:pt x="883920" y="1291076"/>
                  </a:lnTo>
                  <a:lnTo>
                    <a:pt x="914400" y="1266839"/>
                  </a:lnTo>
                  <a:lnTo>
                    <a:pt x="944880" y="1242516"/>
                  </a:lnTo>
                  <a:lnTo>
                    <a:pt x="975360" y="1218104"/>
                  </a:lnTo>
                  <a:lnTo>
                    <a:pt x="1005840" y="1193598"/>
                  </a:lnTo>
                  <a:lnTo>
                    <a:pt x="1036320" y="1168996"/>
                  </a:lnTo>
                  <a:lnTo>
                    <a:pt x="1066800" y="1144296"/>
                  </a:lnTo>
                  <a:lnTo>
                    <a:pt x="1097280" y="1119497"/>
                  </a:lnTo>
                  <a:lnTo>
                    <a:pt x="1127760" y="1094599"/>
                  </a:lnTo>
                  <a:lnTo>
                    <a:pt x="1158240" y="1069601"/>
                  </a:lnTo>
                  <a:lnTo>
                    <a:pt x="1188720" y="1044507"/>
                  </a:lnTo>
                  <a:lnTo>
                    <a:pt x="1219200" y="1019317"/>
                  </a:lnTo>
                  <a:lnTo>
                    <a:pt x="1249680" y="994035"/>
                  </a:lnTo>
                  <a:lnTo>
                    <a:pt x="1280160" y="968664"/>
                  </a:lnTo>
                  <a:lnTo>
                    <a:pt x="1310640" y="943209"/>
                  </a:lnTo>
                  <a:lnTo>
                    <a:pt x="1341120" y="917675"/>
                  </a:lnTo>
                  <a:lnTo>
                    <a:pt x="1371600" y="892064"/>
                  </a:lnTo>
                  <a:lnTo>
                    <a:pt x="1402080" y="866383"/>
                  </a:lnTo>
                  <a:lnTo>
                    <a:pt x="1432560" y="840636"/>
                  </a:lnTo>
                  <a:lnTo>
                    <a:pt x="1463040" y="814828"/>
                  </a:lnTo>
                  <a:lnTo>
                    <a:pt x="1493520" y="788963"/>
                  </a:lnTo>
                  <a:lnTo>
                    <a:pt x="1524000" y="763045"/>
                  </a:lnTo>
                  <a:lnTo>
                    <a:pt x="1554480" y="737078"/>
                  </a:lnTo>
                  <a:lnTo>
                    <a:pt x="1584960" y="711067"/>
                  </a:lnTo>
                  <a:lnTo>
                    <a:pt x="1615440" y="685014"/>
                  </a:lnTo>
                  <a:lnTo>
                    <a:pt x="1645920" y="658924"/>
                  </a:lnTo>
                  <a:lnTo>
                    <a:pt x="1676400" y="632798"/>
                  </a:lnTo>
                  <a:lnTo>
                    <a:pt x="1706880" y="606641"/>
                  </a:lnTo>
                  <a:lnTo>
                    <a:pt x="1737360" y="580453"/>
                  </a:lnTo>
                  <a:lnTo>
                    <a:pt x="1767840" y="554238"/>
                  </a:lnTo>
                  <a:lnTo>
                    <a:pt x="1798320" y="527999"/>
                  </a:lnTo>
                  <a:lnTo>
                    <a:pt x="1828800" y="501736"/>
                  </a:lnTo>
                  <a:lnTo>
                    <a:pt x="1859280" y="475451"/>
                  </a:lnTo>
                  <a:lnTo>
                    <a:pt x="1889760" y="449147"/>
                  </a:lnTo>
                  <a:lnTo>
                    <a:pt x="1920240" y="422824"/>
                  </a:lnTo>
                  <a:lnTo>
                    <a:pt x="1950720" y="396485"/>
                  </a:lnTo>
                  <a:lnTo>
                    <a:pt x="1981200" y="370130"/>
                  </a:lnTo>
                  <a:lnTo>
                    <a:pt x="2011680" y="343760"/>
                  </a:lnTo>
                  <a:lnTo>
                    <a:pt x="2042160" y="317377"/>
                  </a:lnTo>
                  <a:lnTo>
                    <a:pt x="2072640" y="290981"/>
                  </a:lnTo>
                  <a:lnTo>
                    <a:pt x="2103120" y="264573"/>
                  </a:lnTo>
                  <a:lnTo>
                    <a:pt x="2133600" y="238154"/>
                  </a:lnTo>
                  <a:lnTo>
                    <a:pt x="2164080" y="211726"/>
                  </a:lnTo>
                  <a:lnTo>
                    <a:pt x="2194560" y="185288"/>
                  </a:lnTo>
                  <a:lnTo>
                    <a:pt x="2225040" y="158840"/>
                  </a:lnTo>
                  <a:lnTo>
                    <a:pt x="2255520" y="132385"/>
                  </a:lnTo>
                  <a:lnTo>
                    <a:pt x="2286000" y="105922"/>
                  </a:lnTo>
                  <a:lnTo>
                    <a:pt x="2316480" y="79451"/>
                  </a:lnTo>
                  <a:lnTo>
                    <a:pt x="2346960" y="52974"/>
                  </a:lnTo>
                  <a:lnTo>
                    <a:pt x="2377440" y="26490"/>
                  </a:lnTo>
                  <a:lnTo>
                    <a:pt x="2407920" y="0"/>
                  </a:lnTo>
                  <a:lnTo>
                    <a:pt x="2407920" y="168404"/>
                  </a:lnTo>
                  <a:lnTo>
                    <a:pt x="2377440" y="191580"/>
                  </a:lnTo>
                  <a:lnTo>
                    <a:pt x="2346960" y="214762"/>
                  </a:lnTo>
                  <a:lnTo>
                    <a:pt x="2316480" y="237950"/>
                  </a:lnTo>
                  <a:lnTo>
                    <a:pt x="2286000" y="261146"/>
                  </a:lnTo>
                  <a:lnTo>
                    <a:pt x="2255520" y="284349"/>
                  </a:lnTo>
                  <a:lnTo>
                    <a:pt x="2225040" y="307559"/>
                  </a:lnTo>
                  <a:lnTo>
                    <a:pt x="2194560" y="330778"/>
                  </a:lnTo>
                  <a:lnTo>
                    <a:pt x="2164080" y="354006"/>
                  </a:lnTo>
                  <a:lnTo>
                    <a:pt x="2133600" y="377243"/>
                  </a:lnTo>
                  <a:lnTo>
                    <a:pt x="2103120" y="400491"/>
                  </a:lnTo>
                  <a:lnTo>
                    <a:pt x="2072640" y="423749"/>
                  </a:lnTo>
                  <a:lnTo>
                    <a:pt x="2042160" y="447019"/>
                  </a:lnTo>
                  <a:lnTo>
                    <a:pt x="2011680" y="470302"/>
                  </a:lnTo>
                  <a:lnTo>
                    <a:pt x="1981200" y="493598"/>
                  </a:lnTo>
                  <a:lnTo>
                    <a:pt x="1950720" y="516909"/>
                  </a:lnTo>
                  <a:lnTo>
                    <a:pt x="1920240" y="540236"/>
                  </a:lnTo>
                  <a:lnTo>
                    <a:pt x="1889760" y="563579"/>
                  </a:lnTo>
                  <a:lnTo>
                    <a:pt x="1859280" y="586941"/>
                  </a:lnTo>
                  <a:lnTo>
                    <a:pt x="1828800" y="610323"/>
                  </a:lnTo>
                  <a:lnTo>
                    <a:pt x="1798320" y="633726"/>
                  </a:lnTo>
                  <a:lnTo>
                    <a:pt x="1767840" y="657152"/>
                  </a:lnTo>
                  <a:lnTo>
                    <a:pt x="1737360" y="680603"/>
                  </a:lnTo>
                  <a:lnTo>
                    <a:pt x="1706880" y="704082"/>
                  </a:lnTo>
                  <a:lnTo>
                    <a:pt x="1676400" y="727590"/>
                  </a:lnTo>
                  <a:lnTo>
                    <a:pt x="1645920" y="751131"/>
                  </a:lnTo>
                  <a:lnTo>
                    <a:pt x="1615440" y="774706"/>
                  </a:lnTo>
                  <a:lnTo>
                    <a:pt x="1584960" y="798320"/>
                  </a:lnTo>
                  <a:lnTo>
                    <a:pt x="1554480" y="821974"/>
                  </a:lnTo>
                  <a:lnTo>
                    <a:pt x="1524000" y="845674"/>
                  </a:lnTo>
                  <a:lnTo>
                    <a:pt x="1493520" y="869422"/>
                  </a:lnTo>
                  <a:lnTo>
                    <a:pt x="1463040" y="893223"/>
                  </a:lnTo>
                  <a:lnTo>
                    <a:pt x="1432560" y="917081"/>
                  </a:lnTo>
                  <a:lnTo>
                    <a:pt x="1402080" y="941000"/>
                  </a:lnTo>
                  <a:lnTo>
                    <a:pt x="1371600" y="964985"/>
                  </a:lnTo>
                  <a:lnTo>
                    <a:pt x="1341120" y="989041"/>
                  </a:lnTo>
                  <a:lnTo>
                    <a:pt x="1310640" y="1013172"/>
                  </a:lnTo>
                  <a:lnTo>
                    <a:pt x="1280160" y="1037383"/>
                  </a:lnTo>
                  <a:lnTo>
                    <a:pt x="1249680" y="1061678"/>
                  </a:lnTo>
                  <a:lnTo>
                    <a:pt x="1219200" y="1086062"/>
                  </a:lnTo>
                  <a:lnTo>
                    <a:pt x="1188720" y="1110539"/>
                  </a:lnTo>
                  <a:lnTo>
                    <a:pt x="1158240" y="1135110"/>
                  </a:lnTo>
                  <a:lnTo>
                    <a:pt x="1127760" y="1159779"/>
                  </a:lnTo>
                  <a:lnTo>
                    <a:pt x="1097280" y="1184546"/>
                  </a:lnTo>
                  <a:lnTo>
                    <a:pt x="1066800" y="1209413"/>
                  </a:lnTo>
                  <a:lnTo>
                    <a:pt x="1036320" y="1234380"/>
                  </a:lnTo>
                  <a:lnTo>
                    <a:pt x="1005840" y="1259444"/>
                  </a:lnTo>
                  <a:lnTo>
                    <a:pt x="975360" y="1284604"/>
                  </a:lnTo>
                  <a:lnTo>
                    <a:pt x="944880" y="1309858"/>
                  </a:lnTo>
                  <a:lnTo>
                    <a:pt x="914400" y="1335201"/>
                  </a:lnTo>
                  <a:lnTo>
                    <a:pt x="883920" y="1360629"/>
                  </a:lnTo>
                  <a:lnTo>
                    <a:pt x="853440" y="1386140"/>
                  </a:lnTo>
                  <a:lnTo>
                    <a:pt x="822960" y="1411727"/>
                  </a:lnTo>
                  <a:lnTo>
                    <a:pt x="792480" y="1437386"/>
                  </a:lnTo>
                  <a:lnTo>
                    <a:pt x="762000" y="1463113"/>
                  </a:lnTo>
                  <a:lnTo>
                    <a:pt x="731520" y="1488902"/>
                  </a:lnTo>
                  <a:lnTo>
                    <a:pt x="701040" y="1514750"/>
                  </a:lnTo>
                  <a:lnTo>
                    <a:pt x="670560" y="1540652"/>
                  </a:lnTo>
                  <a:lnTo>
                    <a:pt x="640080" y="1566603"/>
                  </a:lnTo>
                  <a:lnTo>
                    <a:pt x="609600" y="1592601"/>
                  </a:lnTo>
                  <a:lnTo>
                    <a:pt x="579120" y="1618641"/>
                  </a:lnTo>
                  <a:lnTo>
                    <a:pt x="548640" y="1644720"/>
                  </a:lnTo>
                  <a:lnTo>
                    <a:pt x="518160" y="1670835"/>
                  </a:lnTo>
                  <a:lnTo>
                    <a:pt x="487680" y="1696983"/>
                  </a:lnTo>
                  <a:lnTo>
                    <a:pt x="457200" y="1723161"/>
                  </a:lnTo>
                  <a:lnTo>
                    <a:pt x="426720" y="1749367"/>
                  </a:lnTo>
                  <a:lnTo>
                    <a:pt x="396240" y="1775599"/>
                  </a:lnTo>
                  <a:lnTo>
                    <a:pt x="365760" y="1801855"/>
                  </a:lnTo>
                  <a:lnTo>
                    <a:pt x="335280" y="1828133"/>
                  </a:lnTo>
                  <a:lnTo>
                    <a:pt x="304800" y="1854431"/>
                  </a:lnTo>
                  <a:lnTo>
                    <a:pt x="274320" y="1880748"/>
                  </a:lnTo>
                  <a:lnTo>
                    <a:pt x="243840" y="1907083"/>
                  </a:lnTo>
                  <a:lnTo>
                    <a:pt x="213360" y="1933433"/>
                  </a:lnTo>
                  <a:lnTo>
                    <a:pt x="182880" y="1959798"/>
                  </a:lnTo>
                  <a:lnTo>
                    <a:pt x="152400" y="1986178"/>
                  </a:lnTo>
                  <a:lnTo>
                    <a:pt x="121920" y="2012570"/>
                  </a:lnTo>
                  <a:lnTo>
                    <a:pt x="91440" y="2038974"/>
                  </a:lnTo>
                  <a:lnTo>
                    <a:pt x="60960" y="2065389"/>
                  </a:lnTo>
                  <a:lnTo>
                    <a:pt x="30480" y="2091814"/>
                  </a:lnTo>
                  <a:lnTo>
                    <a:pt x="0" y="211825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634499" y="1334043"/>
              <a:ext cx="2407920" cy="1973772"/>
            </a:xfrm>
            <a:custGeom>
              <a:avLst/>
              <a:pathLst>
                <a:path w="2407920" h="1973772">
                  <a:moveTo>
                    <a:pt x="0" y="1973772"/>
                  </a:moveTo>
                  <a:lnTo>
                    <a:pt x="30480" y="1950541"/>
                  </a:lnTo>
                  <a:lnTo>
                    <a:pt x="60960" y="1927301"/>
                  </a:lnTo>
                  <a:lnTo>
                    <a:pt x="91440" y="1904050"/>
                  </a:lnTo>
                  <a:lnTo>
                    <a:pt x="121920" y="1880788"/>
                  </a:lnTo>
                  <a:lnTo>
                    <a:pt x="152400" y="1857514"/>
                  </a:lnTo>
                  <a:lnTo>
                    <a:pt x="182880" y="1834227"/>
                  </a:lnTo>
                  <a:lnTo>
                    <a:pt x="213360" y="1810926"/>
                  </a:lnTo>
                  <a:lnTo>
                    <a:pt x="243840" y="1787610"/>
                  </a:lnTo>
                  <a:lnTo>
                    <a:pt x="274320" y="1764278"/>
                  </a:lnTo>
                  <a:lnTo>
                    <a:pt x="304800" y="1740929"/>
                  </a:lnTo>
                  <a:lnTo>
                    <a:pt x="335280" y="1717562"/>
                  </a:lnTo>
                  <a:lnTo>
                    <a:pt x="365760" y="1694173"/>
                  </a:lnTo>
                  <a:lnTo>
                    <a:pt x="396240" y="1670763"/>
                  </a:lnTo>
                  <a:lnTo>
                    <a:pt x="426720" y="1647329"/>
                  </a:lnTo>
                  <a:lnTo>
                    <a:pt x="457200" y="1623870"/>
                  </a:lnTo>
                  <a:lnTo>
                    <a:pt x="487680" y="1600382"/>
                  </a:lnTo>
                  <a:lnTo>
                    <a:pt x="518160" y="1576864"/>
                  </a:lnTo>
                  <a:lnTo>
                    <a:pt x="548640" y="1553313"/>
                  </a:lnTo>
                  <a:lnTo>
                    <a:pt x="579120" y="1529725"/>
                  </a:lnTo>
                  <a:lnTo>
                    <a:pt x="609600" y="1506099"/>
                  </a:lnTo>
                  <a:lnTo>
                    <a:pt x="640080" y="1482431"/>
                  </a:lnTo>
                  <a:lnTo>
                    <a:pt x="670560" y="1458716"/>
                  </a:lnTo>
                  <a:lnTo>
                    <a:pt x="701040" y="1434952"/>
                  </a:lnTo>
                  <a:lnTo>
                    <a:pt x="731520" y="1411134"/>
                  </a:lnTo>
                  <a:lnTo>
                    <a:pt x="762000" y="1387257"/>
                  </a:lnTo>
                  <a:lnTo>
                    <a:pt x="792480" y="1363318"/>
                  </a:lnTo>
                  <a:lnTo>
                    <a:pt x="822960" y="1339311"/>
                  </a:lnTo>
                  <a:lnTo>
                    <a:pt x="853440" y="1315232"/>
                  </a:lnTo>
                  <a:lnTo>
                    <a:pt x="883920" y="1291076"/>
                  </a:lnTo>
                  <a:lnTo>
                    <a:pt x="914400" y="1266839"/>
                  </a:lnTo>
                  <a:lnTo>
                    <a:pt x="944880" y="1242516"/>
                  </a:lnTo>
                  <a:lnTo>
                    <a:pt x="975360" y="1218104"/>
                  </a:lnTo>
                  <a:lnTo>
                    <a:pt x="1005840" y="1193598"/>
                  </a:lnTo>
                  <a:lnTo>
                    <a:pt x="1036320" y="1168996"/>
                  </a:lnTo>
                  <a:lnTo>
                    <a:pt x="1066800" y="1144296"/>
                  </a:lnTo>
                  <a:lnTo>
                    <a:pt x="1097280" y="1119497"/>
                  </a:lnTo>
                  <a:lnTo>
                    <a:pt x="1127760" y="1094599"/>
                  </a:lnTo>
                  <a:lnTo>
                    <a:pt x="1158240" y="1069601"/>
                  </a:lnTo>
                  <a:lnTo>
                    <a:pt x="1188720" y="1044507"/>
                  </a:lnTo>
                  <a:lnTo>
                    <a:pt x="1219200" y="1019317"/>
                  </a:lnTo>
                  <a:lnTo>
                    <a:pt x="1249680" y="994035"/>
                  </a:lnTo>
                  <a:lnTo>
                    <a:pt x="1280160" y="968664"/>
                  </a:lnTo>
                  <a:lnTo>
                    <a:pt x="1310640" y="943209"/>
                  </a:lnTo>
                  <a:lnTo>
                    <a:pt x="1341120" y="917675"/>
                  </a:lnTo>
                  <a:lnTo>
                    <a:pt x="1371600" y="892064"/>
                  </a:lnTo>
                  <a:lnTo>
                    <a:pt x="1402080" y="866383"/>
                  </a:lnTo>
                  <a:lnTo>
                    <a:pt x="1432560" y="840636"/>
                  </a:lnTo>
                  <a:lnTo>
                    <a:pt x="1463040" y="814828"/>
                  </a:lnTo>
                  <a:lnTo>
                    <a:pt x="1493520" y="788963"/>
                  </a:lnTo>
                  <a:lnTo>
                    <a:pt x="1524000" y="763045"/>
                  </a:lnTo>
                  <a:lnTo>
                    <a:pt x="1554480" y="737078"/>
                  </a:lnTo>
                  <a:lnTo>
                    <a:pt x="1584960" y="711067"/>
                  </a:lnTo>
                  <a:lnTo>
                    <a:pt x="1615440" y="685014"/>
                  </a:lnTo>
                  <a:lnTo>
                    <a:pt x="1645920" y="658924"/>
                  </a:lnTo>
                  <a:lnTo>
                    <a:pt x="1676400" y="632798"/>
                  </a:lnTo>
                  <a:lnTo>
                    <a:pt x="1706880" y="606641"/>
                  </a:lnTo>
                  <a:lnTo>
                    <a:pt x="1737360" y="580453"/>
                  </a:lnTo>
                  <a:lnTo>
                    <a:pt x="1767840" y="554238"/>
                  </a:lnTo>
                  <a:lnTo>
                    <a:pt x="1798320" y="527999"/>
                  </a:lnTo>
                  <a:lnTo>
                    <a:pt x="1828800" y="501736"/>
                  </a:lnTo>
                  <a:lnTo>
                    <a:pt x="1859280" y="475451"/>
                  </a:lnTo>
                  <a:lnTo>
                    <a:pt x="1889760" y="449147"/>
                  </a:lnTo>
                  <a:lnTo>
                    <a:pt x="1920240" y="422824"/>
                  </a:lnTo>
                  <a:lnTo>
                    <a:pt x="1950720" y="396485"/>
                  </a:lnTo>
                  <a:lnTo>
                    <a:pt x="1981200" y="370130"/>
                  </a:lnTo>
                  <a:lnTo>
                    <a:pt x="2011680" y="343760"/>
                  </a:lnTo>
                  <a:lnTo>
                    <a:pt x="2042160" y="317377"/>
                  </a:lnTo>
                  <a:lnTo>
                    <a:pt x="2072640" y="290981"/>
                  </a:lnTo>
                  <a:lnTo>
                    <a:pt x="2103120" y="264573"/>
                  </a:lnTo>
                  <a:lnTo>
                    <a:pt x="2133600" y="238154"/>
                  </a:lnTo>
                  <a:lnTo>
                    <a:pt x="2164080" y="211726"/>
                  </a:lnTo>
                  <a:lnTo>
                    <a:pt x="2194560" y="185288"/>
                  </a:lnTo>
                  <a:lnTo>
                    <a:pt x="2225040" y="158840"/>
                  </a:lnTo>
                  <a:lnTo>
                    <a:pt x="2255520" y="132385"/>
                  </a:lnTo>
                  <a:lnTo>
                    <a:pt x="2286000" y="105922"/>
                  </a:lnTo>
                  <a:lnTo>
                    <a:pt x="2316480" y="79451"/>
                  </a:lnTo>
                  <a:lnTo>
                    <a:pt x="2346960" y="52974"/>
                  </a:lnTo>
                  <a:lnTo>
                    <a:pt x="2377440" y="26490"/>
                  </a:lnTo>
                  <a:lnTo>
                    <a:pt x="24079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634499" y="1502447"/>
              <a:ext cx="2407920" cy="1949845"/>
            </a:xfrm>
            <a:custGeom>
              <a:avLst/>
              <a:pathLst>
                <a:path w="2407920" h="1949845">
                  <a:moveTo>
                    <a:pt x="2407920" y="0"/>
                  </a:moveTo>
                  <a:lnTo>
                    <a:pt x="2377440" y="23175"/>
                  </a:lnTo>
                  <a:lnTo>
                    <a:pt x="2346960" y="46358"/>
                  </a:lnTo>
                  <a:lnTo>
                    <a:pt x="2316480" y="69546"/>
                  </a:lnTo>
                  <a:lnTo>
                    <a:pt x="2286000" y="92742"/>
                  </a:lnTo>
                  <a:lnTo>
                    <a:pt x="2255520" y="115944"/>
                  </a:lnTo>
                  <a:lnTo>
                    <a:pt x="2225040" y="139155"/>
                  </a:lnTo>
                  <a:lnTo>
                    <a:pt x="2194560" y="162374"/>
                  </a:lnTo>
                  <a:lnTo>
                    <a:pt x="2164080" y="185602"/>
                  </a:lnTo>
                  <a:lnTo>
                    <a:pt x="2133600" y="208839"/>
                  </a:lnTo>
                  <a:lnTo>
                    <a:pt x="2103120" y="232087"/>
                  </a:lnTo>
                  <a:lnTo>
                    <a:pt x="2072640" y="255345"/>
                  </a:lnTo>
                  <a:lnTo>
                    <a:pt x="2042160" y="278615"/>
                  </a:lnTo>
                  <a:lnTo>
                    <a:pt x="2011680" y="301898"/>
                  </a:lnTo>
                  <a:lnTo>
                    <a:pt x="1981200" y="325194"/>
                  </a:lnTo>
                  <a:lnTo>
                    <a:pt x="1950720" y="348505"/>
                  </a:lnTo>
                  <a:lnTo>
                    <a:pt x="1920240" y="371832"/>
                  </a:lnTo>
                  <a:lnTo>
                    <a:pt x="1889760" y="395175"/>
                  </a:lnTo>
                  <a:lnTo>
                    <a:pt x="1859280" y="418537"/>
                  </a:lnTo>
                  <a:lnTo>
                    <a:pt x="1828800" y="441918"/>
                  </a:lnTo>
                  <a:lnTo>
                    <a:pt x="1798320" y="465321"/>
                  </a:lnTo>
                  <a:lnTo>
                    <a:pt x="1767840" y="488748"/>
                  </a:lnTo>
                  <a:lnTo>
                    <a:pt x="1737360" y="512199"/>
                  </a:lnTo>
                  <a:lnTo>
                    <a:pt x="1706880" y="535678"/>
                  </a:lnTo>
                  <a:lnTo>
                    <a:pt x="1676400" y="559186"/>
                  </a:lnTo>
                  <a:lnTo>
                    <a:pt x="1645920" y="582726"/>
                  </a:lnTo>
                  <a:lnTo>
                    <a:pt x="1615440" y="606302"/>
                  </a:lnTo>
                  <a:lnTo>
                    <a:pt x="1584960" y="629915"/>
                  </a:lnTo>
                  <a:lnTo>
                    <a:pt x="1554480" y="653570"/>
                  </a:lnTo>
                  <a:lnTo>
                    <a:pt x="1524000" y="677270"/>
                  </a:lnTo>
                  <a:lnTo>
                    <a:pt x="1493520" y="701018"/>
                  </a:lnTo>
                  <a:lnTo>
                    <a:pt x="1463040" y="724819"/>
                  </a:lnTo>
                  <a:lnTo>
                    <a:pt x="1432560" y="748676"/>
                  </a:lnTo>
                  <a:lnTo>
                    <a:pt x="1402080" y="772596"/>
                  </a:lnTo>
                  <a:lnTo>
                    <a:pt x="1371600" y="796581"/>
                  </a:lnTo>
                  <a:lnTo>
                    <a:pt x="1341120" y="820636"/>
                  </a:lnTo>
                  <a:lnTo>
                    <a:pt x="1310640" y="844767"/>
                  </a:lnTo>
                  <a:lnTo>
                    <a:pt x="1280160" y="868979"/>
                  </a:lnTo>
                  <a:lnTo>
                    <a:pt x="1249680" y="893274"/>
                  </a:lnTo>
                  <a:lnTo>
                    <a:pt x="1219200" y="917658"/>
                  </a:lnTo>
                  <a:lnTo>
                    <a:pt x="1188720" y="942134"/>
                  </a:lnTo>
                  <a:lnTo>
                    <a:pt x="1158240" y="966706"/>
                  </a:lnTo>
                  <a:lnTo>
                    <a:pt x="1127760" y="991374"/>
                  </a:lnTo>
                  <a:lnTo>
                    <a:pt x="1097280" y="1016142"/>
                  </a:lnTo>
                  <a:lnTo>
                    <a:pt x="1066800" y="1041009"/>
                  </a:lnTo>
                  <a:lnTo>
                    <a:pt x="1036320" y="1065975"/>
                  </a:lnTo>
                  <a:lnTo>
                    <a:pt x="1005840" y="1091040"/>
                  </a:lnTo>
                  <a:lnTo>
                    <a:pt x="975360" y="1116200"/>
                  </a:lnTo>
                  <a:lnTo>
                    <a:pt x="944880" y="1141453"/>
                  </a:lnTo>
                  <a:lnTo>
                    <a:pt x="914400" y="1166796"/>
                  </a:lnTo>
                  <a:lnTo>
                    <a:pt x="883920" y="1192225"/>
                  </a:lnTo>
                  <a:lnTo>
                    <a:pt x="853440" y="1217735"/>
                  </a:lnTo>
                  <a:lnTo>
                    <a:pt x="822960" y="1243322"/>
                  </a:lnTo>
                  <a:lnTo>
                    <a:pt x="792480" y="1268982"/>
                  </a:lnTo>
                  <a:lnTo>
                    <a:pt x="762000" y="1294708"/>
                  </a:lnTo>
                  <a:lnTo>
                    <a:pt x="731520" y="1320498"/>
                  </a:lnTo>
                  <a:lnTo>
                    <a:pt x="701040" y="1346346"/>
                  </a:lnTo>
                  <a:lnTo>
                    <a:pt x="670560" y="1372248"/>
                  </a:lnTo>
                  <a:lnTo>
                    <a:pt x="640080" y="1398199"/>
                  </a:lnTo>
                  <a:lnTo>
                    <a:pt x="609600" y="1424197"/>
                  </a:lnTo>
                  <a:lnTo>
                    <a:pt x="579120" y="1450237"/>
                  </a:lnTo>
                  <a:lnTo>
                    <a:pt x="548640" y="1476316"/>
                  </a:lnTo>
                  <a:lnTo>
                    <a:pt x="518160" y="1502430"/>
                  </a:lnTo>
                  <a:lnTo>
                    <a:pt x="487680" y="1528578"/>
                  </a:lnTo>
                  <a:lnTo>
                    <a:pt x="457200" y="1554757"/>
                  </a:lnTo>
                  <a:lnTo>
                    <a:pt x="426720" y="1580963"/>
                  </a:lnTo>
                  <a:lnTo>
                    <a:pt x="396240" y="1607195"/>
                  </a:lnTo>
                  <a:lnTo>
                    <a:pt x="365760" y="1633451"/>
                  </a:lnTo>
                  <a:lnTo>
                    <a:pt x="335280" y="1659729"/>
                  </a:lnTo>
                  <a:lnTo>
                    <a:pt x="304800" y="1686027"/>
                  </a:lnTo>
                  <a:lnTo>
                    <a:pt x="274320" y="1712344"/>
                  </a:lnTo>
                  <a:lnTo>
                    <a:pt x="243840" y="1738678"/>
                  </a:lnTo>
                  <a:lnTo>
                    <a:pt x="213360" y="1765029"/>
                  </a:lnTo>
                  <a:lnTo>
                    <a:pt x="182880" y="1791394"/>
                  </a:lnTo>
                  <a:lnTo>
                    <a:pt x="152400" y="1817773"/>
                  </a:lnTo>
                  <a:lnTo>
                    <a:pt x="121920" y="1844165"/>
                  </a:lnTo>
                  <a:lnTo>
                    <a:pt x="91440" y="1870569"/>
                  </a:lnTo>
                  <a:lnTo>
                    <a:pt x="60960" y="1896984"/>
                  </a:lnTo>
                  <a:lnTo>
                    <a:pt x="30480" y="1923410"/>
                  </a:lnTo>
                  <a:lnTo>
                    <a:pt x="0" y="19498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634499" y="1418245"/>
              <a:ext cx="2407920" cy="1961809"/>
            </a:xfrm>
            <a:custGeom>
              <a:avLst/>
              <a:pathLst>
                <a:path w="2407920" h="1961809">
                  <a:moveTo>
                    <a:pt x="0" y="1961809"/>
                  </a:moveTo>
                  <a:lnTo>
                    <a:pt x="30480" y="1936976"/>
                  </a:lnTo>
                  <a:lnTo>
                    <a:pt x="60960" y="1912143"/>
                  </a:lnTo>
                  <a:lnTo>
                    <a:pt x="91440" y="1887309"/>
                  </a:lnTo>
                  <a:lnTo>
                    <a:pt x="121920" y="1862476"/>
                  </a:lnTo>
                  <a:lnTo>
                    <a:pt x="152400" y="1837643"/>
                  </a:lnTo>
                  <a:lnTo>
                    <a:pt x="182880" y="1812810"/>
                  </a:lnTo>
                  <a:lnTo>
                    <a:pt x="213360" y="1787977"/>
                  </a:lnTo>
                  <a:lnTo>
                    <a:pt x="243840" y="1763144"/>
                  </a:lnTo>
                  <a:lnTo>
                    <a:pt x="274320" y="1738311"/>
                  </a:lnTo>
                  <a:lnTo>
                    <a:pt x="304800" y="1713478"/>
                  </a:lnTo>
                  <a:lnTo>
                    <a:pt x="335280" y="1688645"/>
                  </a:lnTo>
                  <a:lnTo>
                    <a:pt x="365760" y="1663812"/>
                  </a:lnTo>
                  <a:lnTo>
                    <a:pt x="396240" y="1638979"/>
                  </a:lnTo>
                  <a:lnTo>
                    <a:pt x="426720" y="1614146"/>
                  </a:lnTo>
                  <a:lnTo>
                    <a:pt x="457200" y="1589313"/>
                  </a:lnTo>
                  <a:lnTo>
                    <a:pt x="487680" y="1564480"/>
                  </a:lnTo>
                  <a:lnTo>
                    <a:pt x="518160" y="1539647"/>
                  </a:lnTo>
                  <a:lnTo>
                    <a:pt x="548640" y="1514814"/>
                  </a:lnTo>
                  <a:lnTo>
                    <a:pt x="579120" y="1489981"/>
                  </a:lnTo>
                  <a:lnTo>
                    <a:pt x="609600" y="1465148"/>
                  </a:lnTo>
                  <a:lnTo>
                    <a:pt x="640080" y="1440315"/>
                  </a:lnTo>
                  <a:lnTo>
                    <a:pt x="670560" y="1415482"/>
                  </a:lnTo>
                  <a:lnTo>
                    <a:pt x="701040" y="1390649"/>
                  </a:lnTo>
                  <a:lnTo>
                    <a:pt x="731520" y="1365816"/>
                  </a:lnTo>
                  <a:lnTo>
                    <a:pt x="762000" y="1340983"/>
                  </a:lnTo>
                  <a:lnTo>
                    <a:pt x="792480" y="1316150"/>
                  </a:lnTo>
                  <a:lnTo>
                    <a:pt x="822960" y="1291317"/>
                  </a:lnTo>
                  <a:lnTo>
                    <a:pt x="853440" y="1266484"/>
                  </a:lnTo>
                  <a:lnTo>
                    <a:pt x="883920" y="1241651"/>
                  </a:lnTo>
                  <a:lnTo>
                    <a:pt x="914400" y="1216818"/>
                  </a:lnTo>
                  <a:lnTo>
                    <a:pt x="944880" y="1191985"/>
                  </a:lnTo>
                  <a:lnTo>
                    <a:pt x="975360" y="1167152"/>
                  </a:lnTo>
                  <a:lnTo>
                    <a:pt x="1005840" y="1142319"/>
                  </a:lnTo>
                  <a:lnTo>
                    <a:pt x="1036320" y="1117486"/>
                  </a:lnTo>
                  <a:lnTo>
                    <a:pt x="1066800" y="1092653"/>
                  </a:lnTo>
                  <a:lnTo>
                    <a:pt x="1097280" y="1067820"/>
                  </a:lnTo>
                  <a:lnTo>
                    <a:pt x="1127760" y="1042987"/>
                  </a:lnTo>
                  <a:lnTo>
                    <a:pt x="1158240" y="1018154"/>
                  </a:lnTo>
                  <a:lnTo>
                    <a:pt x="1188720" y="993321"/>
                  </a:lnTo>
                  <a:lnTo>
                    <a:pt x="1219200" y="968488"/>
                  </a:lnTo>
                  <a:lnTo>
                    <a:pt x="1249680" y="943654"/>
                  </a:lnTo>
                  <a:lnTo>
                    <a:pt x="1280160" y="918821"/>
                  </a:lnTo>
                  <a:lnTo>
                    <a:pt x="1310640" y="893988"/>
                  </a:lnTo>
                  <a:lnTo>
                    <a:pt x="1341120" y="869155"/>
                  </a:lnTo>
                  <a:lnTo>
                    <a:pt x="1371600" y="844322"/>
                  </a:lnTo>
                  <a:lnTo>
                    <a:pt x="1402080" y="819489"/>
                  </a:lnTo>
                  <a:lnTo>
                    <a:pt x="1432560" y="794656"/>
                  </a:lnTo>
                  <a:lnTo>
                    <a:pt x="1463040" y="769823"/>
                  </a:lnTo>
                  <a:lnTo>
                    <a:pt x="1493520" y="744990"/>
                  </a:lnTo>
                  <a:lnTo>
                    <a:pt x="1524000" y="720157"/>
                  </a:lnTo>
                  <a:lnTo>
                    <a:pt x="1554480" y="695324"/>
                  </a:lnTo>
                  <a:lnTo>
                    <a:pt x="1584960" y="670491"/>
                  </a:lnTo>
                  <a:lnTo>
                    <a:pt x="1615440" y="645658"/>
                  </a:lnTo>
                  <a:lnTo>
                    <a:pt x="1645920" y="620825"/>
                  </a:lnTo>
                  <a:lnTo>
                    <a:pt x="1676400" y="595992"/>
                  </a:lnTo>
                  <a:lnTo>
                    <a:pt x="1706880" y="571159"/>
                  </a:lnTo>
                  <a:lnTo>
                    <a:pt x="1737360" y="546326"/>
                  </a:lnTo>
                  <a:lnTo>
                    <a:pt x="1767840" y="521493"/>
                  </a:lnTo>
                  <a:lnTo>
                    <a:pt x="1798320" y="496660"/>
                  </a:lnTo>
                  <a:lnTo>
                    <a:pt x="1828800" y="471827"/>
                  </a:lnTo>
                  <a:lnTo>
                    <a:pt x="1859280" y="446994"/>
                  </a:lnTo>
                  <a:lnTo>
                    <a:pt x="1889760" y="422161"/>
                  </a:lnTo>
                  <a:lnTo>
                    <a:pt x="1920240" y="397328"/>
                  </a:lnTo>
                  <a:lnTo>
                    <a:pt x="1950720" y="372495"/>
                  </a:lnTo>
                  <a:lnTo>
                    <a:pt x="1981200" y="347662"/>
                  </a:lnTo>
                  <a:lnTo>
                    <a:pt x="2011680" y="322829"/>
                  </a:lnTo>
                  <a:lnTo>
                    <a:pt x="2042160" y="297996"/>
                  </a:lnTo>
                  <a:lnTo>
                    <a:pt x="2072640" y="273163"/>
                  </a:lnTo>
                  <a:lnTo>
                    <a:pt x="2103120" y="248330"/>
                  </a:lnTo>
                  <a:lnTo>
                    <a:pt x="2133600" y="223497"/>
                  </a:lnTo>
                  <a:lnTo>
                    <a:pt x="2164080" y="198664"/>
                  </a:lnTo>
                  <a:lnTo>
                    <a:pt x="2194560" y="173831"/>
                  </a:lnTo>
                  <a:lnTo>
                    <a:pt x="2225040" y="148998"/>
                  </a:lnTo>
                  <a:lnTo>
                    <a:pt x="2255520" y="124165"/>
                  </a:lnTo>
                  <a:lnTo>
                    <a:pt x="2286000" y="99332"/>
                  </a:lnTo>
                  <a:lnTo>
                    <a:pt x="2316480" y="74499"/>
                  </a:lnTo>
                  <a:lnTo>
                    <a:pt x="2346960" y="49666"/>
                  </a:lnTo>
                  <a:lnTo>
                    <a:pt x="2377440" y="24833"/>
                  </a:lnTo>
                  <a:lnTo>
                    <a:pt x="2407920" y="0"/>
                  </a:lnTo>
                </a:path>
              </a:pathLst>
            </a:custGeom>
            <a:ln w="27101" cap="flat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2035819" y="1489803"/>
              <a:ext cx="1872827" cy="1596434"/>
            </a:xfrm>
            <a:custGeom>
              <a:avLst/>
              <a:pathLst>
                <a:path w="1872827" h="1596434">
                  <a:moveTo>
                    <a:pt x="0" y="1494781"/>
                  </a:moveTo>
                  <a:lnTo>
                    <a:pt x="23706" y="1477163"/>
                  </a:lnTo>
                  <a:lnTo>
                    <a:pt x="47413" y="1459534"/>
                  </a:lnTo>
                  <a:lnTo>
                    <a:pt x="71120" y="1441895"/>
                  </a:lnTo>
                  <a:lnTo>
                    <a:pt x="94826" y="1424243"/>
                  </a:lnTo>
                  <a:lnTo>
                    <a:pt x="118533" y="1406579"/>
                  </a:lnTo>
                  <a:lnTo>
                    <a:pt x="142240" y="1388900"/>
                  </a:lnTo>
                  <a:lnTo>
                    <a:pt x="165946" y="1371207"/>
                  </a:lnTo>
                  <a:lnTo>
                    <a:pt x="189653" y="1353498"/>
                  </a:lnTo>
                  <a:lnTo>
                    <a:pt x="213360" y="1335771"/>
                  </a:lnTo>
                  <a:lnTo>
                    <a:pt x="237066" y="1318027"/>
                  </a:lnTo>
                  <a:lnTo>
                    <a:pt x="260773" y="1300263"/>
                  </a:lnTo>
                  <a:lnTo>
                    <a:pt x="284480" y="1282477"/>
                  </a:lnTo>
                  <a:lnTo>
                    <a:pt x="308186" y="1264669"/>
                  </a:lnTo>
                  <a:lnTo>
                    <a:pt x="331893" y="1246837"/>
                  </a:lnTo>
                  <a:lnTo>
                    <a:pt x="355600" y="1228978"/>
                  </a:lnTo>
                  <a:lnTo>
                    <a:pt x="379306" y="1211091"/>
                  </a:lnTo>
                  <a:lnTo>
                    <a:pt x="403013" y="1193174"/>
                  </a:lnTo>
                  <a:lnTo>
                    <a:pt x="426720" y="1175225"/>
                  </a:lnTo>
                  <a:lnTo>
                    <a:pt x="450426" y="1157241"/>
                  </a:lnTo>
                  <a:lnTo>
                    <a:pt x="474133" y="1139219"/>
                  </a:lnTo>
                  <a:lnTo>
                    <a:pt x="497840" y="1121159"/>
                  </a:lnTo>
                  <a:lnTo>
                    <a:pt x="521546" y="1103056"/>
                  </a:lnTo>
                  <a:lnTo>
                    <a:pt x="545253" y="1084909"/>
                  </a:lnTo>
                  <a:lnTo>
                    <a:pt x="568960" y="1066714"/>
                  </a:lnTo>
                  <a:lnTo>
                    <a:pt x="592666" y="1048470"/>
                  </a:lnTo>
                  <a:lnTo>
                    <a:pt x="616373" y="1030173"/>
                  </a:lnTo>
                  <a:lnTo>
                    <a:pt x="640080" y="1011822"/>
                  </a:lnTo>
                  <a:lnTo>
                    <a:pt x="663786" y="993415"/>
                  </a:lnTo>
                  <a:lnTo>
                    <a:pt x="687493" y="974948"/>
                  </a:lnTo>
                  <a:lnTo>
                    <a:pt x="711200" y="956422"/>
                  </a:lnTo>
                  <a:lnTo>
                    <a:pt x="734906" y="937834"/>
                  </a:lnTo>
                  <a:lnTo>
                    <a:pt x="758613" y="919183"/>
                  </a:lnTo>
                  <a:lnTo>
                    <a:pt x="782320" y="900470"/>
                  </a:lnTo>
                  <a:lnTo>
                    <a:pt x="806027" y="881694"/>
                  </a:lnTo>
                  <a:lnTo>
                    <a:pt x="829733" y="862856"/>
                  </a:lnTo>
                  <a:lnTo>
                    <a:pt x="853440" y="843956"/>
                  </a:lnTo>
                  <a:lnTo>
                    <a:pt x="877147" y="824995"/>
                  </a:lnTo>
                  <a:lnTo>
                    <a:pt x="900853" y="805976"/>
                  </a:lnTo>
                  <a:lnTo>
                    <a:pt x="924560" y="786900"/>
                  </a:lnTo>
                  <a:lnTo>
                    <a:pt x="948267" y="767768"/>
                  </a:lnTo>
                  <a:lnTo>
                    <a:pt x="971973" y="748584"/>
                  </a:lnTo>
                  <a:lnTo>
                    <a:pt x="995680" y="729350"/>
                  </a:lnTo>
                  <a:lnTo>
                    <a:pt x="1019387" y="710068"/>
                  </a:lnTo>
                  <a:lnTo>
                    <a:pt x="1043093" y="690741"/>
                  </a:lnTo>
                  <a:lnTo>
                    <a:pt x="1066800" y="671372"/>
                  </a:lnTo>
                  <a:lnTo>
                    <a:pt x="1090507" y="651963"/>
                  </a:lnTo>
                  <a:lnTo>
                    <a:pt x="1114213" y="632516"/>
                  </a:lnTo>
                  <a:lnTo>
                    <a:pt x="1137920" y="613034"/>
                  </a:lnTo>
                  <a:lnTo>
                    <a:pt x="1161627" y="593519"/>
                  </a:lnTo>
                  <a:lnTo>
                    <a:pt x="1185333" y="573974"/>
                  </a:lnTo>
                  <a:lnTo>
                    <a:pt x="1209040" y="554400"/>
                  </a:lnTo>
                  <a:lnTo>
                    <a:pt x="1232747" y="534800"/>
                  </a:lnTo>
                  <a:lnTo>
                    <a:pt x="1256453" y="515175"/>
                  </a:lnTo>
                  <a:lnTo>
                    <a:pt x="1280160" y="495527"/>
                  </a:lnTo>
                  <a:lnTo>
                    <a:pt x="1303867" y="475857"/>
                  </a:lnTo>
                  <a:lnTo>
                    <a:pt x="1327573" y="456168"/>
                  </a:lnTo>
                  <a:lnTo>
                    <a:pt x="1351280" y="436460"/>
                  </a:lnTo>
                  <a:lnTo>
                    <a:pt x="1374987" y="416735"/>
                  </a:lnTo>
                  <a:lnTo>
                    <a:pt x="1398693" y="396994"/>
                  </a:lnTo>
                  <a:lnTo>
                    <a:pt x="1422400" y="377237"/>
                  </a:lnTo>
                  <a:lnTo>
                    <a:pt x="1446107" y="357467"/>
                  </a:lnTo>
                  <a:lnTo>
                    <a:pt x="1469813" y="337684"/>
                  </a:lnTo>
                  <a:lnTo>
                    <a:pt x="1493520" y="317888"/>
                  </a:lnTo>
                  <a:lnTo>
                    <a:pt x="1517227" y="298081"/>
                  </a:lnTo>
                  <a:lnTo>
                    <a:pt x="1540933" y="278264"/>
                  </a:lnTo>
                  <a:lnTo>
                    <a:pt x="1564640" y="258436"/>
                  </a:lnTo>
                  <a:lnTo>
                    <a:pt x="1588347" y="238599"/>
                  </a:lnTo>
                  <a:lnTo>
                    <a:pt x="1612054" y="218753"/>
                  </a:lnTo>
                  <a:lnTo>
                    <a:pt x="1635760" y="198899"/>
                  </a:lnTo>
                  <a:lnTo>
                    <a:pt x="1659467" y="179037"/>
                  </a:lnTo>
                  <a:lnTo>
                    <a:pt x="1683174" y="159168"/>
                  </a:lnTo>
                  <a:lnTo>
                    <a:pt x="1706880" y="139292"/>
                  </a:lnTo>
                  <a:lnTo>
                    <a:pt x="1730587" y="119410"/>
                  </a:lnTo>
                  <a:lnTo>
                    <a:pt x="1754294" y="99522"/>
                  </a:lnTo>
                  <a:lnTo>
                    <a:pt x="1778000" y="79628"/>
                  </a:lnTo>
                  <a:lnTo>
                    <a:pt x="1801707" y="59728"/>
                  </a:lnTo>
                  <a:lnTo>
                    <a:pt x="1825414" y="39823"/>
                  </a:lnTo>
                  <a:lnTo>
                    <a:pt x="1849120" y="19914"/>
                  </a:lnTo>
                  <a:lnTo>
                    <a:pt x="1872827" y="0"/>
                  </a:lnTo>
                  <a:lnTo>
                    <a:pt x="1872827" y="133673"/>
                  </a:lnTo>
                  <a:lnTo>
                    <a:pt x="1849120" y="151196"/>
                  </a:lnTo>
                  <a:lnTo>
                    <a:pt x="1825414" y="168723"/>
                  </a:lnTo>
                  <a:lnTo>
                    <a:pt x="1801707" y="186256"/>
                  </a:lnTo>
                  <a:lnTo>
                    <a:pt x="1778000" y="203794"/>
                  </a:lnTo>
                  <a:lnTo>
                    <a:pt x="1754294" y="221337"/>
                  </a:lnTo>
                  <a:lnTo>
                    <a:pt x="1730587" y="238885"/>
                  </a:lnTo>
                  <a:lnTo>
                    <a:pt x="1706880" y="256440"/>
                  </a:lnTo>
                  <a:lnTo>
                    <a:pt x="1683174" y="274002"/>
                  </a:lnTo>
                  <a:lnTo>
                    <a:pt x="1659467" y="291570"/>
                  </a:lnTo>
                  <a:lnTo>
                    <a:pt x="1635760" y="309145"/>
                  </a:lnTo>
                  <a:lnTo>
                    <a:pt x="1612054" y="326729"/>
                  </a:lnTo>
                  <a:lnTo>
                    <a:pt x="1588347" y="344320"/>
                  </a:lnTo>
                  <a:lnTo>
                    <a:pt x="1564640" y="361920"/>
                  </a:lnTo>
                  <a:lnTo>
                    <a:pt x="1540933" y="379530"/>
                  </a:lnTo>
                  <a:lnTo>
                    <a:pt x="1517227" y="397150"/>
                  </a:lnTo>
                  <a:lnTo>
                    <a:pt x="1493520" y="414780"/>
                  </a:lnTo>
                  <a:lnTo>
                    <a:pt x="1469813" y="432421"/>
                  </a:lnTo>
                  <a:lnTo>
                    <a:pt x="1446107" y="450075"/>
                  </a:lnTo>
                  <a:lnTo>
                    <a:pt x="1422400" y="467742"/>
                  </a:lnTo>
                  <a:lnTo>
                    <a:pt x="1398693" y="485423"/>
                  </a:lnTo>
                  <a:lnTo>
                    <a:pt x="1374987" y="503119"/>
                  </a:lnTo>
                  <a:lnTo>
                    <a:pt x="1351280" y="520831"/>
                  </a:lnTo>
                  <a:lnTo>
                    <a:pt x="1327573" y="538561"/>
                  </a:lnTo>
                  <a:lnTo>
                    <a:pt x="1303867" y="556309"/>
                  </a:lnTo>
                  <a:lnTo>
                    <a:pt x="1280160" y="574076"/>
                  </a:lnTo>
                  <a:lnTo>
                    <a:pt x="1256453" y="591866"/>
                  </a:lnTo>
                  <a:lnTo>
                    <a:pt x="1232747" y="609678"/>
                  </a:lnTo>
                  <a:lnTo>
                    <a:pt x="1209040" y="627515"/>
                  </a:lnTo>
                  <a:lnTo>
                    <a:pt x="1185333" y="645378"/>
                  </a:lnTo>
                  <a:lnTo>
                    <a:pt x="1161627" y="663270"/>
                  </a:lnTo>
                  <a:lnTo>
                    <a:pt x="1137920" y="681193"/>
                  </a:lnTo>
                  <a:lnTo>
                    <a:pt x="1114213" y="699148"/>
                  </a:lnTo>
                  <a:lnTo>
                    <a:pt x="1090507" y="717139"/>
                  </a:lnTo>
                  <a:lnTo>
                    <a:pt x="1066800" y="735166"/>
                  </a:lnTo>
                  <a:lnTo>
                    <a:pt x="1043093" y="753234"/>
                  </a:lnTo>
                  <a:lnTo>
                    <a:pt x="1019387" y="771345"/>
                  </a:lnTo>
                  <a:lnTo>
                    <a:pt x="995680" y="789500"/>
                  </a:lnTo>
                  <a:lnTo>
                    <a:pt x="971973" y="807703"/>
                  </a:lnTo>
                  <a:lnTo>
                    <a:pt x="948267" y="825956"/>
                  </a:lnTo>
                  <a:lnTo>
                    <a:pt x="924560" y="844262"/>
                  </a:lnTo>
                  <a:lnTo>
                    <a:pt x="900853" y="862623"/>
                  </a:lnTo>
                  <a:lnTo>
                    <a:pt x="877147" y="881041"/>
                  </a:lnTo>
                  <a:lnTo>
                    <a:pt x="853440" y="899518"/>
                  </a:lnTo>
                  <a:lnTo>
                    <a:pt x="829733" y="918055"/>
                  </a:lnTo>
                  <a:lnTo>
                    <a:pt x="806027" y="936654"/>
                  </a:lnTo>
                  <a:lnTo>
                    <a:pt x="782320" y="955315"/>
                  </a:lnTo>
                  <a:lnTo>
                    <a:pt x="758613" y="974039"/>
                  </a:lnTo>
                  <a:lnTo>
                    <a:pt x="734906" y="992826"/>
                  </a:lnTo>
                  <a:lnTo>
                    <a:pt x="711200" y="1011675"/>
                  </a:lnTo>
                  <a:lnTo>
                    <a:pt x="687493" y="1030586"/>
                  </a:lnTo>
                  <a:lnTo>
                    <a:pt x="663786" y="1049557"/>
                  </a:lnTo>
                  <a:lnTo>
                    <a:pt x="640080" y="1068586"/>
                  </a:lnTo>
                  <a:lnTo>
                    <a:pt x="616373" y="1087673"/>
                  </a:lnTo>
                  <a:lnTo>
                    <a:pt x="592666" y="1106813"/>
                  </a:lnTo>
                  <a:lnTo>
                    <a:pt x="568960" y="1126006"/>
                  </a:lnTo>
                  <a:lnTo>
                    <a:pt x="545253" y="1145249"/>
                  </a:lnTo>
                  <a:lnTo>
                    <a:pt x="521546" y="1164539"/>
                  </a:lnTo>
                  <a:lnTo>
                    <a:pt x="497840" y="1183873"/>
                  </a:lnTo>
                  <a:lnTo>
                    <a:pt x="474133" y="1203250"/>
                  </a:lnTo>
                  <a:lnTo>
                    <a:pt x="450426" y="1222666"/>
                  </a:lnTo>
                  <a:lnTo>
                    <a:pt x="426720" y="1242119"/>
                  </a:lnTo>
                  <a:lnTo>
                    <a:pt x="403013" y="1261607"/>
                  </a:lnTo>
                  <a:lnTo>
                    <a:pt x="379306" y="1281127"/>
                  </a:lnTo>
                  <a:lnTo>
                    <a:pt x="355600" y="1300678"/>
                  </a:lnTo>
                  <a:lnTo>
                    <a:pt x="331893" y="1320256"/>
                  </a:lnTo>
                  <a:lnTo>
                    <a:pt x="308186" y="1339861"/>
                  </a:lnTo>
                  <a:lnTo>
                    <a:pt x="284480" y="1359490"/>
                  </a:lnTo>
                  <a:lnTo>
                    <a:pt x="260773" y="1379142"/>
                  </a:lnTo>
                  <a:lnTo>
                    <a:pt x="237066" y="1398815"/>
                  </a:lnTo>
                  <a:lnTo>
                    <a:pt x="213360" y="1418508"/>
                  </a:lnTo>
                  <a:lnTo>
                    <a:pt x="189653" y="1438219"/>
                  </a:lnTo>
                  <a:lnTo>
                    <a:pt x="165946" y="1457947"/>
                  </a:lnTo>
                  <a:lnTo>
                    <a:pt x="142240" y="1477691"/>
                  </a:lnTo>
                  <a:lnTo>
                    <a:pt x="118533" y="1497450"/>
                  </a:lnTo>
                  <a:lnTo>
                    <a:pt x="94826" y="1517222"/>
                  </a:lnTo>
                  <a:lnTo>
                    <a:pt x="71120" y="1537008"/>
                  </a:lnTo>
                  <a:lnTo>
                    <a:pt x="47413" y="1556805"/>
                  </a:lnTo>
                  <a:lnTo>
                    <a:pt x="23706" y="1576614"/>
                  </a:lnTo>
                  <a:lnTo>
                    <a:pt x="0" y="15964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035819" y="1489803"/>
              <a:ext cx="1872827" cy="1494781"/>
            </a:xfrm>
            <a:custGeom>
              <a:avLst/>
              <a:pathLst>
                <a:path w="1872827" h="1494781">
                  <a:moveTo>
                    <a:pt x="0" y="1494781"/>
                  </a:moveTo>
                  <a:lnTo>
                    <a:pt x="23706" y="1477163"/>
                  </a:lnTo>
                  <a:lnTo>
                    <a:pt x="47413" y="1459534"/>
                  </a:lnTo>
                  <a:lnTo>
                    <a:pt x="71120" y="1441895"/>
                  </a:lnTo>
                  <a:lnTo>
                    <a:pt x="94826" y="1424243"/>
                  </a:lnTo>
                  <a:lnTo>
                    <a:pt x="118533" y="1406579"/>
                  </a:lnTo>
                  <a:lnTo>
                    <a:pt x="142240" y="1388900"/>
                  </a:lnTo>
                  <a:lnTo>
                    <a:pt x="165946" y="1371207"/>
                  </a:lnTo>
                  <a:lnTo>
                    <a:pt x="189653" y="1353498"/>
                  </a:lnTo>
                  <a:lnTo>
                    <a:pt x="213360" y="1335771"/>
                  </a:lnTo>
                  <a:lnTo>
                    <a:pt x="237066" y="1318027"/>
                  </a:lnTo>
                  <a:lnTo>
                    <a:pt x="260773" y="1300263"/>
                  </a:lnTo>
                  <a:lnTo>
                    <a:pt x="284480" y="1282477"/>
                  </a:lnTo>
                  <a:lnTo>
                    <a:pt x="308186" y="1264669"/>
                  </a:lnTo>
                  <a:lnTo>
                    <a:pt x="331893" y="1246837"/>
                  </a:lnTo>
                  <a:lnTo>
                    <a:pt x="355600" y="1228978"/>
                  </a:lnTo>
                  <a:lnTo>
                    <a:pt x="379306" y="1211091"/>
                  </a:lnTo>
                  <a:lnTo>
                    <a:pt x="403013" y="1193174"/>
                  </a:lnTo>
                  <a:lnTo>
                    <a:pt x="426720" y="1175225"/>
                  </a:lnTo>
                  <a:lnTo>
                    <a:pt x="450426" y="1157241"/>
                  </a:lnTo>
                  <a:lnTo>
                    <a:pt x="474133" y="1139219"/>
                  </a:lnTo>
                  <a:lnTo>
                    <a:pt x="497840" y="1121159"/>
                  </a:lnTo>
                  <a:lnTo>
                    <a:pt x="521546" y="1103056"/>
                  </a:lnTo>
                  <a:lnTo>
                    <a:pt x="545253" y="1084909"/>
                  </a:lnTo>
                  <a:lnTo>
                    <a:pt x="568960" y="1066714"/>
                  </a:lnTo>
                  <a:lnTo>
                    <a:pt x="592666" y="1048470"/>
                  </a:lnTo>
                  <a:lnTo>
                    <a:pt x="616373" y="1030173"/>
                  </a:lnTo>
                  <a:lnTo>
                    <a:pt x="640080" y="1011822"/>
                  </a:lnTo>
                  <a:lnTo>
                    <a:pt x="663786" y="993415"/>
                  </a:lnTo>
                  <a:lnTo>
                    <a:pt x="687493" y="974948"/>
                  </a:lnTo>
                  <a:lnTo>
                    <a:pt x="711200" y="956422"/>
                  </a:lnTo>
                  <a:lnTo>
                    <a:pt x="734906" y="937834"/>
                  </a:lnTo>
                  <a:lnTo>
                    <a:pt x="758613" y="919183"/>
                  </a:lnTo>
                  <a:lnTo>
                    <a:pt x="782320" y="900470"/>
                  </a:lnTo>
                  <a:lnTo>
                    <a:pt x="806027" y="881694"/>
                  </a:lnTo>
                  <a:lnTo>
                    <a:pt x="829733" y="862856"/>
                  </a:lnTo>
                  <a:lnTo>
                    <a:pt x="853440" y="843956"/>
                  </a:lnTo>
                  <a:lnTo>
                    <a:pt x="877147" y="824995"/>
                  </a:lnTo>
                  <a:lnTo>
                    <a:pt x="900853" y="805976"/>
                  </a:lnTo>
                  <a:lnTo>
                    <a:pt x="924560" y="786900"/>
                  </a:lnTo>
                  <a:lnTo>
                    <a:pt x="948267" y="767768"/>
                  </a:lnTo>
                  <a:lnTo>
                    <a:pt x="971973" y="748584"/>
                  </a:lnTo>
                  <a:lnTo>
                    <a:pt x="995680" y="729350"/>
                  </a:lnTo>
                  <a:lnTo>
                    <a:pt x="1019387" y="710068"/>
                  </a:lnTo>
                  <a:lnTo>
                    <a:pt x="1043093" y="690741"/>
                  </a:lnTo>
                  <a:lnTo>
                    <a:pt x="1066800" y="671372"/>
                  </a:lnTo>
                  <a:lnTo>
                    <a:pt x="1090507" y="651963"/>
                  </a:lnTo>
                  <a:lnTo>
                    <a:pt x="1114213" y="632516"/>
                  </a:lnTo>
                  <a:lnTo>
                    <a:pt x="1137920" y="613034"/>
                  </a:lnTo>
                  <a:lnTo>
                    <a:pt x="1161627" y="593519"/>
                  </a:lnTo>
                  <a:lnTo>
                    <a:pt x="1185333" y="573974"/>
                  </a:lnTo>
                  <a:lnTo>
                    <a:pt x="1209040" y="554400"/>
                  </a:lnTo>
                  <a:lnTo>
                    <a:pt x="1232747" y="534800"/>
                  </a:lnTo>
                  <a:lnTo>
                    <a:pt x="1256453" y="515175"/>
                  </a:lnTo>
                  <a:lnTo>
                    <a:pt x="1280160" y="495527"/>
                  </a:lnTo>
                  <a:lnTo>
                    <a:pt x="1303867" y="475857"/>
                  </a:lnTo>
                  <a:lnTo>
                    <a:pt x="1327573" y="456168"/>
                  </a:lnTo>
                  <a:lnTo>
                    <a:pt x="1351280" y="436460"/>
                  </a:lnTo>
                  <a:lnTo>
                    <a:pt x="1374987" y="416735"/>
                  </a:lnTo>
                  <a:lnTo>
                    <a:pt x="1398693" y="396994"/>
                  </a:lnTo>
                  <a:lnTo>
                    <a:pt x="1422400" y="377237"/>
                  </a:lnTo>
                  <a:lnTo>
                    <a:pt x="1446107" y="357467"/>
                  </a:lnTo>
                  <a:lnTo>
                    <a:pt x="1469813" y="337684"/>
                  </a:lnTo>
                  <a:lnTo>
                    <a:pt x="1493520" y="317888"/>
                  </a:lnTo>
                  <a:lnTo>
                    <a:pt x="1517227" y="298081"/>
                  </a:lnTo>
                  <a:lnTo>
                    <a:pt x="1540933" y="278264"/>
                  </a:lnTo>
                  <a:lnTo>
                    <a:pt x="1564640" y="258436"/>
                  </a:lnTo>
                  <a:lnTo>
                    <a:pt x="1588347" y="238599"/>
                  </a:lnTo>
                  <a:lnTo>
                    <a:pt x="1612054" y="218753"/>
                  </a:lnTo>
                  <a:lnTo>
                    <a:pt x="1635760" y="198899"/>
                  </a:lnTo>
                  <a:lnTo>
                    <a:pt x="1659467" y="179037"/>
                  </a:lnTo>
                  <a:lnTo>
                    <a:pt x="1683174" y="159168"/>
                  </a:lnTo>
                  <a:lnTo>
                    <a:pt x="1706880" y="139292"/>
                  </a:lnTo>
                  <a:lnTo>
                    <a:pt x="1730587" y="119410"/>
                  </a:lnTo>
                  <a:lnTo>
                    <a:pt x="1754294" y="99522"/>
                  </a:lnTo>
                  <a:lnTo>
                    <a:pt x="1778000" y="79628"/>
                  </a:lnTo>
                  <a:lnTo>
                    <a:pt x="1801707" y="59728"/>
                  </a:lnTo>
                  <a:lnTo>
                    <a:pt x="1825414" y="39823"/>
                  </a:lnTo>
                  <a:lnTo>
                    <a:pt x="1849120" y="19914"/>
                  </a:lnTo>
                  <a:lnTo>
                    <a:pt x="187282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035819" y="1623476"/>
              <a:ext cx="1872827" cy="1462761"/>
            </a:xfrm>
            <a:custGeom>
              <a:avLst/>
              <a:pathLst>
                <a:path w="1872827" h="1462761">
                  <a:moveTo>
                    <a:pt x="1872827" y="0"/>
                  </a:moveTo>
                  <a:lnTo>
                    <a:pt x="1849120" y="17523"/>
                  </a:lnTo>
                  <a:lnTo>
                    <a:pt x="1825414" y="35050"/>
                  </a:lnTo>
                  <a:lnTo>
                    <a:pt x="1801707" y="52583"/>
                  </a:lnTo>
                  <a:lnTo>
                    <a:pt x="1778000" y="70120"/>
                  </a:lnTo>
                  <a:lnTo>
                    <a:pt x="1754294" y="87664"/>
                  </a:lnTo>
                  <a:lnTo>
                    <a:pt x="1730587" y="105212"/>
                  </a:lnTo>
                  <a:lnTo>
                    <a:pt x="1706880" y="122767"/>
                  </a:lnTo>
                  <a:lnTo>
                    <a:pt x="1683174" y="140329"/>
                  </a:lnTo>
                  <a:lnTo>
                    <a:pt x="1659467" y="157897"/>
                  </a:lnTo>
                  <a:lnTo>
                    <a:pt x="1635760" y="175472"/>
                  </a:lnTo>
                  <a:lnTo>
                    <a:pt x="1612054" y="193056"/>
                  </a:lnTo>
                  <a:lnTo>
                    <a:pt x="1588347" y="210647"/>
                  </a:lnTo>
                  <a:lnTo>
                    <a:pt x="1564640" y="228247"/>
                  </a:lnTo>
                  <a:lnTo>
                    <a:pt x="1540933" y="245857"/>
                  </a:lnTo>
                  <a:lnTo>
                    <a:pt x="1517227" y="263476"/>
                  </a:lnTo>
                  <a:lnTo>
                    <a:pt x="1493520" y="281107"/>
                  </a:lnTo>
                  <a:lnTo>
                    <a:pt x="1469813" y="298748"/>
                  </a:lnTo>
                  <a:lnTo>
                    <a:pt x="1446107" y="316402"/>
                  </a:lnTo>
                  <a:lnTo>
                    <a:pt x="1422400" y="334069"/>
                  </a:lnTo>
                  <a:lnTo>
                    <a:pt x="1398693" y="351750"/>
                  </a:lnTo>
                  <a:lnTo>
                    <a:pt x="1374987" y="369446"/>
                  </a:lnTo>
                  <a:lnTo>
                    <a:pt x="1351280" y="387158"/>
                  </a:lnTo>
                  <a:lnTo>
                    <a:pt x="1327573" y="404888"/>
                  </a:lnTo>
                  <a:lnTo>
                    <a:pt x="1303867" y="422635"/>
                  </a:lnTo>
                  <a:lnTo>
                    <a:pt x="1280160" y="440403"/>
                  </a:lnTo>
                  <a:lnTo>
                    <a:pt x="1256453" y="458193"/>
                  </a:lnTo>
                  <a:lnTo>
                    <a:pt x="1232747" y="476005"/>
                  </a:lnTo>
                  <a:lnTo>
                    <a:pt x="1209040" y="493842"/>
                  </a:lnTo>
                  <a:lnTo>
                    <a:pt x="1185333" y="511705"/>
                  </a:lnTo>
                  <a:lnTo>
                    <a:pt x="1161627" y="529597"/>
                  </a:lnTo>
                  <a:lnTo>
                    <a:pt x="1137920" y="547520"/>
                  </a:lnTo>
                  <a:lnTo>
                    <a:pt x="1114213" y="565475"/>
                  </a:lnTo>
                  <a:lnTo>
                    <a:pt x="1090507" y="583465"/>
                  </a:lnTo>
                  <a:lnTo>
                    <a:pt x="1066800" y="601493"/>
                  </a:lnTo>
                  <a:lnTo>
                    <a:pt x="1043093" y="619561"/>
                  </a:lnTo>
                  <a:lnTo>
                    <a:pt x="1019387" y="637672"/>
                  </a:lnTo>
                  <a:lnTo>
                    <a:pt x="995680" y="655827"/>
                  </a:lnTo>
                  <a:lnTo>
                    <a:pt x="971973" y="674030"/>
                  </a:lnTo>
                  <a:lnTo>
                    <a:pt x="948267" y="692283"/>
                  </a:lnTo>
                  <a:lnTo>
                    <a:pt x="924560" y="710589"/>
                  </a:lnTo>
                  <a:lnTo>
                    <a:pt x="900853" y="728950"/>
                  </a:lnTo>
                  <a:lnTo>
                    <a:pt x="877147" y="747368"/>
                  </a:lnTo>
                  <a:lnTo>
                    <a:pt x="853440" y="765845"/>
                  </a:lnTo>
                  <a:lnTo>
                    <a:pt x="829733" y="784382"/>
                  </a:lnTo>
                  <a:lnTo>
                    <a:pt x="806027" y="802981"/>
                  </a:lnTo>
                  <a:lnTo>
                    <a:pt x="782320" y="821642"/>
                  </a:lnTo>
                  <a:lnTo>
                    <a:pt x="758613" y="840366"/>
                  </a:lnTo>
                  <a:lnTo>
                    <a:pt x="734906" y="859153"/>
                  </a:lnTo>
                  <a:lnTo>
                    <a:pt x="711200" y="878002"/>
                  </a:lnTo>
                  <a:lnTo>
                    <a:pt x="687493" y="896913"/>
                  </a:lnTo>
                  <a:lnTo>
                    <a:pt x="663786" y="915884"/>
                  </a:lnTo>
                  <a:lnTo>
                    <a:pt x="640080" y="934913"/>
                  </a:lnTo>
                  <a:lnTo>
                    <a:pt x="616373" y="954000"/>
                  </a:lnTo>
                  <a:lnTo>
                    <a:pt x="592666" y="973140"/>
                  </a:lnTo>
                  <a:lnTo>
                    <a:pt x="568960" y="992333"/>
                  </a:lnTo>
                  <a:lnTo>
                    <a:pt x="545253" y="1011576"/>
                  </a:lnTo>
                  <a:lnTo>
                    <a:pt x="521546" y="1030866"/>
                  </a:lnTo>
                  <a:lnTo>
                    <a:pt x="497840" y="1050200"/>
                  </a:lnTo>
                  <a:lnTo>
                    <a:pt x="474133" y="1069577"/>
                  </a:lnTo>
                  <a:lnTo>
                    <a:pt x="450426" y="1088993"/>
                  </a:lnTo>
                  <a:lnTo>
                    <a:pt x="426720" y="1108446"/>
                  </a:lnTo>
                  <a:lnTo>
                    <a:pt x="403013" y="1127934"/>
                  </a:lnTo>
                  <a:lnTo>
                    <a:pt x="379306" y="1147454"/>
                  </a:lnTo>
                  <a:lnTo>
                    <a:pt x="355600" y="1167005"/>
                  </a:lnTo>
                  <a:lnTo>
                    <a:pt x="331893" y="1186583"/>
                  </a:lnTo>
                  <a:lnTo>
                    <a:pt x="308186" y="1206188"/>
                  </a:lnTo>
                  <a:lnTo>
                    <a:pt x="284480" y="1225817"/>
                  </a:lnTo>
                  <a:lnTo>
                    <a:pt x="260773" y="1245469"/>
                  </a:lnTo>
                  <a:lnTo>
                    <a:pt x="237066" y="1265142"/>
                  </a:lnTo>
                  <a:lnTo>
                    <a:pt x="213360" y="1284835"/>
                  </a:lnTo>
                  <a:lnTo>
                    <a:pt x="189653" y="1304546"/>
                  </a:lnTo>
                  <a:lnTo>
                    <a:pt x="165946" y="1324274"/>
                  </a:lnTo>
                  <a:lnTo>
                    <a:pt x="142240" y="1344018"/>
                  </a:lnTo>
                  <a:lnTo>
                    <a:pt x="118533" y="1363777"/>
                  </a:lnTo>
                  <a:lnTo>
                    <a:pt x="94826" y="1383549"/>
                  </a:lnTo>
                  <a:lnTo>
                    <a:pt x="71120" y="1403335"/>
                  </a:lnTo>
                  <a:lnTo>
                    <a:pt x="47413" y="1423132"/>
                  </a:lnTo>
                  <a:lnTo>
                    <a:pt x="23706" y="1442941"/>
                  </a:lnTo>
                  <a:lnTo>
                    <a:pt x="0" y="14627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035819" y="1556639"/>
              <a:ext cx="1872827" cy="1478771"/>
            </a:xfrm>
            <a:custGeom>
              <a:avLst/>
              <a:pathLst>
                <a:path w="1872827" h="1478771">
                  <a:moveTo>
                    <a:pt x="0" y="1478771"/>
                  </a:moveTo>
                  <a:lnTo>
                    <a:pt x="23706" y="1460052"/>
                  </a:lnTo>
                  <a:lnTo>
                    <a:pt x="47413" y="1441333"/>
                  </a:lnTo>
                  <a:lnTo>
                    <a:pt x="71120" y="1422615"/>
                  </a:lnTo>
                  <a:lnTo>
                    <a:pt x="94826" y="1403896"/>
                  </a:lnTo>
                  <a:lnTo>
                    <a:pt x="118533" y="1385178"/>
                  </a:lnTo>
                  <a:lnTo>
                    <a:pt x="142240" y="1366459"/>
                  </a:lnTo>
                  <a:lnTo>
                    <a:pt x="165946" y="1347740"/>
                  </a:lnTo>
                  <a:lnTo>
                    <a:pt x="189653" y="1329022"/>
                  </a:lnTo>
                  <a:lnTo>
                    <a:pt x="213360" y="1310303"/>
                  </a:lnTo>
                  <a:lnTo>
                    <a:pt x="237066" y="1291584"/>
                  </a:lnTo>
                  <a:lnTo>
                    <a:pt x="260773" y="1272866"/>
                  </a:lnTo>
                  <a:lnTo>
                    <a:pt x="284480" y="1254147"/>
                  </a:lnTo>
                  <a:lnTo>
                    <a:pt x="308186" y="1235429"/>
                  </a:lnTo>
                  <a:lnTo>
                    <a:pt x="331893" y="1216710"/>
                  </a:lnTo>
                  <a:lnTo>
                    <a:pt x="355600" y="1197991"/>
                  </a:lnTo>
                  <a:lnTo>
                    <a:pt x="379306" y="1179273"/>
                  </a:lnTo>
                  <a:lnTo>
                    <a:pt x="403013" y="1160554"/>
                  </a:lnTo>
                  <a:lnTo>
                    <a:pt x="426720" y="1141835"/>
                  </a:lnTo>
                  <a:lnTo>
                    <a:pt x="450426" y="1123117"/>
                  </a:lnTo>
                  <a:lnTo>
                    <a:pt x="474133" y="1104398"/>
                  </a:lnTo>
                  <a:lnTo>
                    <a:pt x="497840" y="1085680"/>
                  </a:lnTo>
                  <a:lnTo>
                    <a:pt x="521546" y="1066961"/>
                  </a:lnTo>
                  <a:lnTo>
                    <a:pt x="545253" y="1048242"/>
                  </a:lnTo>
                  <a:lnTo>
                    <a:pt x="568960" y="1029524"/>
                  </a:lnTo>
                  <a:lnTo>
                    <a:pt x="592666" y="1010805"/>
                  </a:lnTo>
                  <a:lnTo>
                    <a:pt x="616373" y="992086"/>
                  </a:lnTo>
                  <a:lnTo>
                    <a:pt x="640080" y="973368"/>
                  </a:lnTo>
                  <a:lnTo>
                    <a:pt x="663786" y="954649"/>
                  </a:lnTo>
                  <a:lnTo>
                    <a:pt x="687493" y="935931"/>
                  </a:lnTo>
                  <a:lnTo>
                    <a:pt x="711200" y="917212"/>
                  </a:lnTo>
                  <a:lnTo>
                    <a:pt x="734906" y="898493"/>
                  </a:lnTo>
                  <a:lnTo>
                    <a:pt x="758613" y="879775"/>
                  </a:lnTo>
                  <a:lnTo>
                    <a:pt x="782320" y="861056"/>
                  </a:lnTo>
                  <a:lnTo>
                    <a:pt x="806027" y="842337"/>
                  </a:lnTo>
                  <a:lnTo>
                    <a:pt x="829733" y="823619"/>
                  </a:lnTo>
                  <a:lnTo>
                    <a:pt x="853440" y="804900"/>
                  </a:lnTo>
                  <a:lnTo>
                    <a:pt x="877147" y="786182"/>
                  </a:lnTo>
                  <a:lnTo>
                    <a:pt x="900853" y="767463"/>
                  </a:lnTo>
                  <a:lnTo>
                    <a:pt x="924560" y="748744"/>
                  </a:lnTo>
                  <a:lnTo>
                    <a:pt x="948267" y="730026"/>
                  </a:lnTo>
                  <a:lnTo>
                    <a:pt x="971973" y="711307"/>
                  </a:lnTo>
                  <a:lnTo>
                    <a:pt x="995680" y="692589"/>
                  </a:lnTo>
                  <a:lnTo>
                    <a:pt x="1019387" y="673870"/>
                  </a:lnTo>
                  <a:lnTo>
                    <a:pt x="1043093" y="655151"/>
                  </a:lnTo>
                  <a:lnTo>
                    <a:pt x="1066800" y="636433"/>
                  </a:lnTo>
                  <a:lnTo>
                    <a:pt x="1090507" y="617714"/>
                  </a:lnTo>
                  <a:lnTo>
                    <a:pt x="1114213" y="598995"/>
                  </a:lnTo>
                  <a:lnTo>
                    <a:pt x="1137920" y="580277"/>
                  </a:lnTo>
                  <a:lnTo>
                    <a:pt x="1161627" y="561558"/>
                  </a:lnTo>
                  <a:lnTo>
                    <a:pt x="1185333" y="542840"/>
                  </a:lnTo>
                  <a:lnTo>
                    <a:pt x="1209040" y="524121"/>
                  </a:lnTo>
                  <a:lnTo>
                    <a:pt x="1232747" y="505402"/>
                  </a:lnTo>
                  <a:lnTo>
                    <a:pt x="1256453" y="486684"/>
                  </a:lnTo>
                  <a:lnTo>
                    <a:pt x="1280160" y="467965"/>
                  </a:lnTo>
                  <a:lnTo>
                    <a:pt x="1303867" y="449246"/>
                  </a:lnTo>
                  <a:lnTo>
                    <a:pt x="1327573" y="430528"/>
                  </a:lnTo>
                  <a:lnTo>
                    <a:pt x="1351280" y="411809"/>
                  </a:lnTo>
                  <a:lnTo>
                    <a:pt x="1374987" y="393091"/>
                  </a:lnTo>
                  <a:lnTo>
                    <a:pt x="1398693" y="374372"/>
                  </a:lnTo>
                  <a:lnTo>
                    <a:pt x="1422400" y="355653"/>
                  </a:lnTo>
                  <a:lnTo>
                    <a:pt x="1446107" y="336935"/>
                  </a:lnTo>
                  <a:lnTo>
                    <a:pt x="1469813" y="318216"/>
                  </a:lnTo>
                  <a:lnTo>
                    <a:pt x="1493520" y="299497"/>
                  </a:lnTo>
                  <a:lnTo>
                    <a:pt x="1517227" y="280779"/>
                  </a:lnTo>
                  <a:lnTo>
                    <a:pt x="1540933" y="262060"/>
                  </a:lnTo>
                  <a:lnTo>
                    <a:pt x="1564640" y="243342"/>
                  </a:lnTo>
                  <a:lnTo>
                    <a:pt x="1588347" y="224623"/>
                  </a:lnTo>
                  <a:lnTo>
                    <a:pt x="1612054" y="205904"/>
                  </a:lnTo>
                  <a:lnTo>
                    <a:pt x="1635760" y="187186"/>
                  </a:lnTo>
                  <a:lnTo>
                    <a:pt x="1659467" y="168467"/>
                  </a:lnTo>
                  <a:lnTo>
                    <a:pt x="1683174" y="149748"/>
                  </a:lnTo>
                  <a:lnTo>
                    <a:pt x="1706880" y="131030"/>
                  </a:lnTo>
                  <a:lnTo>
                    <a:pt x="1730587" y="112311"/>
                  </a:lnTo>
                  <a:lnTo>
                    <a:pt x="1754294" y="93593"/>
                  </a:lnTo>
                  <a:lnTo>
                    <a:pt x="1778000" y="74874"/>
                  </a:lnTo>
                  <a:lnTo>
                    <a:pt x="1801707" y="56155"/>
                  </a:lnTo>
                  <a:lnTo>
                    <a:pt x="1825414" y="37437"/>
                  </a:lnTo>
                  <a:lnTo>
                    <a:pt x="1849120" y="18718"/>
                  </a:lnTo>
                  <a:lnTo>
                    <a:pt x="1872827" y="0"/>
                  </a:lnTo>
                </a:path>
              </a:pathLst>
            </a:custGeom>
            <a:ln w="27101" cap="flat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2102706" y="1548857"/>
              <a:ext cx="1805940" cy="1515257"/>
            </a:xfrm>
            <a:custGeom>
              <a:avLst/>
              <a:pathLst>
                <a:path w="1805940" h="1515257">
                  <a:moveTo>
                    <a:pt x="0" y="1434604"/>
                  </a:moveTo>
                  <a:lnTo>
                    <a:pt x="22860" y="1417432"/>
                  </a:lnTo>
                  <a:lnTo>
                    <a:pt x="45720" y="1400251"/>
                  </a:lnTo>
                  <a:lnTo>
                    <a:pt x="68580" y="1383061"/>
                  </a:lnTo>
                  <a:lnTo>
                    <a:pt x="91440" y="1365862"/>
                  </a:lnTo>
                  <a:lnTo>
                    <a:pt x="114300" y="1348653"/>
                  </a:lnTo>
                  <a:lnTo>
                    <a:pt x="137160" y="1331434"/>
                  </a:lnTo>
                  <a:lnTo>
                    <a:pt x="160020" y="1314203"/>
                  </a:lnTo>
                  <a:lnTo>
                    <a:pt x="182880" y="1296960"/>
                  </a:lnTo>
                  <a:lnTo>
                    <a:pt x="205740" y="1279704"/>
                  </a:lnTo>
                  <a:lnTo>
                    <a:pt x="228600" y="1262434"/>
                  </a:lnTo>
                  <a:lnTo>
                    <a:pt x="251460" y="1245149"/>
                  </a:lnTo>
                  <a:lnTo>
                    <a:pt x="274320" y="1227848"/>
                  </a:lnTo>
                  <a:lnTo>
                    <a:pt x="297180" y="1210530"/>
                  </a:lnTo>
                  <a:lnTo>
                    <a:pt x="320040" y="1193193"/>
                  </a:lnTo>
                  <a:lnTo>
                    <a:pt x="342900" y="1175837"/>
                  </a:lnTo>
                  <a:lnTo>
                    <a:pt x="365760" y="1158460"/>
                  </a:lnTo>
                  <a:lnTo>
                    <a:pt x="388620" y="1141060"/>
                  </a:lnTo>
                  <a:lnTo>
                    <a:pt x="411480" y="1123636"/>
                  </a:lnTo>
                  <a:lnTo>
                    <a:pt x="434340" y="1106187"/>
                  </a:lnTo>
                  <a:lnTo>
                    <a:pt x="457200" y="1088710"/>
                  </a:lnTo>
                  <a:lnTo>
                    <a:pt x="480060" y="1071203"/>
                  </a:lnTo>
                  <a:lnTo>
                    <a:pt x="502920" y="1053666"/>
                  </a:lnTo>
                  <a:lnTo>
                    <a:pt x="525780" y="1036097"/>
                  </a:lnTo>
                  <a:lnTo>
                    <a:pt x="548640" y="1018492"/>
                  </a:lnTo>
                  <a:lnTo>
                    <a:pt x="571500" y="1000851"/>
                  </a:lnTo>
                  <a:lnTo>
                    <a:pt x="594360" y="983172"/>
                  </a:lnTo>
                  <a:lnTo>
                    <a:pt x="617220" y="965453"/>
                  </a:lnTo>
                  <a:lnTo>
                    <a:pt x="640080" y="947692"/>
                  </a:lnTo>
                  <a:lnTo>
                    <a:pt x="662940" y="929889"/>
                  </a:lnTo>
                  <a:lnTo>
                    <a:pt x="685800" y="912041"/>
                  </a:lnTo>
                  <a:lnTo>
                    <a:pt x="708660" y="894148"/>
                  </a:lnTo>
                  <a:lnTo>
                    <a:pt x="731520" y="876210"/>
                  </a:lnTo>
                  <a:lnTo>
                    <a:pt x="754380" y="858225"/>
                  </a:lnTo>
                  <a:lnTo>
                    <a:pt x="777240" y="840193"/>
                  </a:lnTo>
                  <a:lnTo>
                    <a:pt x="800100" y="822115"/>
                  </a:lnTo>
                  <a:lnTo>
                    <a:pt x="822960" y="803990"/>
                  </a:lnTo>
                  <a:lnTo>
                    <a:pt x="845820" y="785820"/>
                  </a:lnTo>
                  <a:lnTo>
                    <a:pt x="868680" y="767605"/>
                  </a:lnTo>
                  <a:lnTo>
                    <a:pt x="891540" y="749347"/>
                  </a:lnTo>
                  <a:lnTo>
                    <a:pt x="914400" y="731047"/>
                  </a:lnTo>
                  <a:lnTo>
                    <a:pt x="937260" y="712706"/>
                  </a:lnTo>
                  <a:lnTo>
                    <a:pt x="960120" y="694327"/>
                  </a:lnTo>
                  <a:lnTo>
                    <a:pt x="982980" y="675910"/>
                  </a:lnTo>
                  <a:lnTo>
                    <a:pt x="1005840" y="657458"/>
                  </a:lnTo>
                  <a:lnTo>
                    <a:pt x="1028700" y="638972"/>
                  </a:lnTo>
                  <a:lnTo>
                    <a:pt x="1051560" y="620454"/>
                  </a:lnTo>
                  <a:lnTo>
                    <a:pt x="1074420" y="601907"/>
                  </a:lnTo>
                  <a:lnTo>
                    <a:pt x="1097280" y="583331"/>
                  </a:lnTo>
                  <a:lnTo>
                    <a:pt x="1120140" y="564729"/>
                  </a:lnTo>
                  <a:lnTo>
                    <a:pt x="1143000" y="546102"/>
                  </a:lnTo>
                  <a:lnTo>
                    <a:pt x="1165860" y="527452"/>
                  </a:lnTo>
                  <a:lnTo>
                    <a:pt x="1188720" y="508781"/>
                  </a:lnTo>
                  <a:lnTo>
                    <a:pt x="1211580" y="490089"/>
                  </a:lnTo>
                  <a:lnTo>
                    <a:pt x="1234440" y="471378"/>
                  </a:lnTo>
                  <a:lnTo>
                    <a:pt x="1257300" y="452650"/>
                  </a:lnTo>
                  <a:lnTo>
                    <a:pt x="1280160" y="433905"/>
                  </a:lnTo>
                  <a:lnTo>
                    <a:pt x="1303020" y="415145"/>
                  </a:lnTo>
                  <a:lnTo>
                    <a:pt x="1325880" y="396370"/>
                  </a:lnTo>
                  <a:lnTo>
                    <a:pt x="1348740" y="377582"/>
                  </a:lnTo>
                  <a:lnTo>
                    <a:pt x="1371600" y="358782"/>
                  </a:lnTo>
                  <a:lnTo>
                    <a:pt x="1394460" y="339969"/>
                  </a:lnTo>
                  <a:lnTo>
                    <a:pt x="1417320" y="321146"/>
                  </a:lnTo>
                  <a:lnTo>
                    <a:pt x="1440180" y="302313"/>
                  </a:lnTo>
                  <a:lnTo>
                    <a:pt x="1463040" y="283470"/>
                  </a:lnTo>
                  <a:lnTo>
                    <a:pt x="1485900" y="264618"/>
                  </a:lnTo>
                  <a:lnTo>
                    <a:pt x="1508760" y="245757"/>
                  </a:lnTo>
                  <a:lnTo>
                    <a:pt x="1531620" y="226889"/>
                  </a:lnTo>
                  <a:lnTo>
                    <a:pt x="1554480" y="208013"/>
                  </a:lnTo>
                  <a:lnTo>
                    <a:pt x="1577340" y="189131"/>
                  </a:lnTo>
                  <a:lnTo>
                    <a:pt x="1600200" y="170241"/>
                  </a:lnTo>
                  <a:lnTo>
                    <a:pt x="1623060" y="151346"/>
                  </a:lnTo>
                  <a:lnTo>
                    <a:pt x="1645920" y="132445"/>
                  </a:lnTo>
                  <a:lnTo>
                    <a:pt x="1668780" y="113538"/>
                  </a:lnTo>
                  <a:lnTo>
                    <a:pt x="1691640" y="94626"/>
                  </a:lnTo>
                  <a:lnTo>
                    <a:pt x="1714500" y="75710"/>
                  </a:lnTo>
                  <a:lnTo>
                    <a:pt x="1737360" y="56788"/>
                  </a:lnTo>
                  <a:lnTo>
                    <a:pt x="1760220" y="37863"/>
                  </a:lnTo>
                  <a:lnTo>
                    <a:pt x="1783080" y="18933"/>
                  </a:lnTo>
                  <a:lnTo>
                    <a:pt x="1805940" y="0"/>
                  </a:lnTo>
                  <a:lnTo>
                    <a:pt x="1805940" y="102985"/>
                  </a:lnTo>
                  <a:lnTo>
                    <a:pt x="1783080" y="120088"/>
                  </a:lnTo>
                  <a:lnTo>
                    <a:pt x="1760220" y="137195"/>
                  </a:lnTo>
                  <a:lnTo>
                    <a:pt x="1737360" y="154305"/>
                  </a:lnTo>
                  <a:lnTo>
                    <a:pt x="1714500" y="171421"/>
                  </a:lnTo>
                  <a:lnTo>
                    <a:pt x="1691640" y="188540"/>
                  </a:lnTo>
                  <a:lnTo>
                    <a:pt x="1668780" y="205665"/>
                  </a:lnTo>
                  <a:lnTo>
                    <a:pt x="1645920" y="222795"/>
                  </a:lnTo>
                  <a:lnTo>
                    <a:pt x="1623060" y="239930"/>
                  </a:lnTo>
                  <a:lnTo>
                    <a:pt x="1600200" y="257071"/>
                  </a:lnTo>
                  <a:lnTo>
                    <a:pt x="1577340" y="274218"/>
                  </a:lnTo>
                  <a:lnTo>
                    <a:pt x="1554480" y="291372"/>
                  </a:lnTo>
                  <a:lnTo>
                    <a:pt x="1531620" y="308533"/>
                  </a:lnTo>
                  <a:lnTo>
                    <a:pt x="1508760" y="325701"/>
                  </a:lnTo>
                  <a:lnTo>
                    <a:pt x="1485900" y="342877"/>
                  </a:lnTo>
                  <a:lnTo>
                    <a:pt x="1463040" y="360061"/>
                  </a:lnTo>
                  <a:lnTo>
                    <a:pt x="1440180" y="377255"/>
                  </a:lnTo>
                  <a:lnTo>
                    <a:pt x="1417320" y="394458"/>
                  </a:lnTo>
                  <a:lnTo>
                    <a:pt x="1394460" y="411671"/>
                  </a:lnTo>
                  <a:lnTo>
                    <a:pt x="1371600" y="428895"/>
                  </a:lnTo>
                  <a:lnTo>
                    <a:pt x="1348740" y="446131"/>
                  </a:lnTo>
                  <a:lnTo>
                    <a:pt x="1325880" y="463379"/>
                  </a:lnTo>
                  <a:lnTo>
                    <a:pt x="1303020" y="480641"/>
                  </a:lnTo>
                  <a:lnTo>
                    <a:pt x="1280160" y="497917"/>
                  </a:lnTo>
                  <a:lnTo>
                    <a:pt x="1257300" y="515209"/>
                  </a:lnTo>
                  <a:lnTo>
                    <a:pt x="1234440" y="532517"/>
                  </a:lnTo>
                  <a:lnTo>
                    <a:pt x="1211580" y="549842"/>
                  </a:lnTo>
                  <a:lnTo>
                    <a:pt x="1188720" y="567187"/>
                  </a:lnTo>
                  <a:lnTo>
                    <a:pt x="1165860" y="584552"/>
                  </a:lnTo>
                  <a:lnTo>
                    <a:pt x="1143000" y="601938"/>
                  </a:lnTo>
                  <a:lnTo>
                    <a:pt x="1120140" y="619348"/>
                  </a:lnTo>
                  <a:lnTo>
                    <a:pt x="1097280" y="636782"/>
                  </a:lnTo>
                  <a:lnTo>
                    <a:pt x="1074420" y="654243"/>
                  </a:lnTo>
                  <a:lnTo>
                    <a:pt x="1051560" y="671732"/>
                  </a:lnTo>
                  <a:lnTo>
                    <a:pt x="1028700" y="689251"/>
                  </a:lnTo>
                  <a:lnTo>
                    <a:pt x="1005840" y="706802"/>
                  </a:lnTo>
                  <a:lnTo>
                    <a:pt x="982980" y="724386"/>
                  </a:lnTo>
                  <a:lnTo>
                    <a:pt x="960120" y="742005"/>
                  </a:lnTo>
                  <a:lnTo>
                    <a:pt x="937260" y="759662"/>
                  </a:lnTo>
                  <a:lnTo>
                    <a:pt x="914400" y="777358"/>
                  </a:lnTo>
                  <a:lnTo>
                    <a:pt x="891540" y="795094"/>
                  </a:lnTo>
                  <a:lnTo>
                    <a:pt x="868680" y="812872"/>
                  </a:lnTo>
                  <a:lnTo>
                    <a:pt x="845820" y="830694"/>
                  </a:lnTo>
                  <a:lnTo>
                    <a:pt x="822960" y="848560"/>
                  </a:lnTo>
                  <a:lnTo>
                    <a:pt x="800100" y="866472"/>
                  </a:lnTo>
                  <a:lnTo>
                    <a:pt x="777240" y="884431"/>
                  </a:lnTo>
                  <a:lnTo>
                    <a:pt x="754380" y="902435"/>
                  </a:lnTo>
                  <a:lnTo>
                    <a:pt x="731520" y="920486"/>
                  </a:lnTo>
                  <a:lnTo>
                    <a:pt x="708660" y="938584"/>
                  </a:lnTo>
                  <a:lnTo>
                    <a:pt x="685800" y="956728"/>
                  </a:lnTo>
                  <a:lnTo>
                    <a:pt x="662940" y="974917"/>
                  </a:lnTo>
                  <a:lnTo>
                    <a:pt x="640080" y="993150"/>
                  </a:lnTo>
                  <a:lnTo>
                    <a:pt x="617220" y="1011425"/>
                  </a:lnTo>
                  <a:lnTo>
                    <a:pt x="594360" y="1029743"/>
                  </a:lnTo>
                  <a:lnTo>
                    <a:pt x="571500" y="1048100"/>
                  </a:lnTo>
                  <a:lnTo>
                    <a:pt x="548640" y="1066495"/>
                  </a:lnTo>
                  <a:lnTo>
                    <a:pt x="525780" y="1084927"/>
                  </a:lnTo>
                  <a:lnTo>
                    <a:pt x="502920" y="1103394"/>
                  </a:lnTo>
                  <a:lnTo>
                    <a:pt x="480060" y="1121893"/>
                  </a:lnTo>
                  <a:lnTo>
                    <a:pt x="457200" y="1140424"/>
                  </a:lnTo>
                  <a:lnTo>
                    <a:pt x="434340" y="1158983"/>
                  </a:lnTo>
                  <a:lnTo>
                    <a:pt x="411480" y="1177570"/>
                  </a:lnTo>
                  <a:lnTo>
                    <a:pt x="388620" y="1196182"/>
                  </a:lnTo>
                  <a:lnTo>
                    <a:pt x="365760" y="1214819"/>
                  </a:lnTo>
                  <a:lnTo>
                    <a:pt x="342900" y="1233478"/>
                  </a:lnTo>
                  <a:lnTo>
                    <a:pt x="320040" y="1252159"/>
                  </a:lnTo>
                  <a:lnTo>
                    <a:pt x="297180" y="1270858"/>
                  </a:lnTo>
                  <a:lnTo>
                    <a:pt x="274320" y="1289577"/>
                  </a:lnTo>
                  <a:lnTo>
                    <a:pt x="251460" y="1308312"/>
                  </a:lnTo>
                  <a:lnTo>
                    <a:pt x="228600" y="1327064"/>
                  </a:lnTo>
                  <a:lnTo>
                    <a:pt x="205740" y="1345830"/>
                  </a:lnTo>
                  <a:lnTo>
                    <a:pt x="182880" y="1364610"/>
                  </a:lnTo>
                  <a:lnTo>
                    <a:pt x="160020" y="1383404"/>
                  </a:lnTo>
                  <a:lnTo>
                    <a:pt x="137160" y="1402209"/>
                  </a:lnTo>
                  <a:lnTo>
                    <a:pt x="114300" y="1421026"/>
                  </a:lnTo>
                  <a:lnTo>
                    <a:pt x="91440" y="1439854"/>
                  </a:lnTo>
                  <a:lnTo>
                    <a:pt x="68580" y="1458691"/>
                  </a:lnTo>
                  <a:lnTo>
                    <a:pt x="45720" y="1477538"/>
                  </a:lnTo>
                  <a:lnTo>
                    <a:pt x="22860" y="1496394"/>
                  </a:lnTo>
                  <a:lnTo>
                    <a:pt x="0" y="151525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102706" y="1548857"/>
              <a:ext cx="1805940" cy="1434604"/>
            </a:xfrm>
            <a:custGeom>
              <a:avLst/>
              <a:pathLst>
                <a:path w="1805940" h="1434604">
                  <a:moveTo>
                    <a:pt x="0" y="1434604"/>
                  </a:moveTo>
                  <a:lnTo>
                    <a:pt x="22860" y="1417432"/>
                  </a:lnTo>
                  <a:lnTo>
                    <a:pt x="45720" y="1400251"/>
                  </a:lnTo>
                  <a:lnTo>
                    <a:pt x="68580" y="1383061"/>
                  </a:lnTo>
                  <a:lnTo>
                    <a:pt x="91440" y="1365862"/>
                  </a:lnTo>
                  <a:lnTo>
                    <a:pt x="114300" y="1348653"/>
                  </a:lnTo>
                  <a:lnTo>
                    <a:pt x="137160" y="1331434"/>
                  </a:lnTo>
                  <a:lnTo>
                    <a:pt x="160020" y="1314203"/>
                  </a:lnTo>
                  <a:lnTo>
                    <a:pt x="182880" y="1296960"/>
                  </a:lnTo>
                  <a:lnTo>
                    <a:pt x="205740" y="1279704"/>
                  </a:lnTo>
                  <a:lnTo>
                    <a:pt x="228600" y="1262434"/>
                  </a:lnTo>
                  <a:lnTo>
                    <a:pt x="251460" y="1245149"/>
                  </a:lnTo>
                  <a:lnTo>
                    <a:pt x="274320" y="1227848"/>
                  </a:lnTo>
                  <a:lnTo>
                    <a:pt x="297180" y="1210530"/>
                  </a:lnTo>
                  <a:lnTo>
                    <a:pt x="320040" y="1193193"/>
                  </a:lnTo>
                  <a:lnTo>
                    <a:pt x="342900" y="1175837"/>
                  </a:lnTo>
                  <a:lnTo>
                    <a:pt x="365760" y="1158460"/>
                  </a:lnTo>
                  <a:lnTo>
                    <a:pt x="388620" y="1141060"/>
                  </a:lnTo>
                  <a:lnTo>
                    <a:pt x="411480" y="1123636"/>
                  </a:lnTo>
                  <a:lnTo>
                    <a:pt x="434340" y="1106187"/>
                  </a:lnTo>
                  <a:lnTo>
                    <a:pt x="457200" y="1088710"/>
                  </a:lnTo>
                  <a:lnTo>
                    <a:pt x="480060" y="1071203"/>
                  </a:lnTo>
                  <a:lnTo>
                    <a:pt x="502920" y="1053666"/>
                  </a:lnTo>
                  <a:lnTo>
                    <a:pt x="525780" y="1036097"/>
                  </a:lnTo>
                  <a:lnTo>
                    <a:pt x="548640" y="1018492"/>
                  </a:lnTo>
                  <a:lnTo>
                    <a:pt x="571500" y="1000851"/>
                  </a:lnTo>
                  <a:lnTo>
                    <a:pt x="594360" y="983172"/>
                  </a:lnTo>
                  <a:lnTo>
                    <a:pt x="617220" y="965453"/>
                  </a:lnTo>
                  <a:lnTo>
                    <a:pt x="640080" y="947692"/>
                  </a:lnTo>
                  <a:lnTo>
                    <a:pt x="662940" y="929889"/>
                  </a:lnTo>
                  <a:lnTo>
                    <a:pt x="685800" y="912041"/>
                  </a:lnTo>
                  <a:lnTo>
                    <a:pt x="708660" y="894148"/>
                  </a:lnTo>
                  <a:lnTo>
                    <a:pt x="731520" y="876210"/>
                  </a:lnTo>
                  <a:lnTo>
                    <a:pt x="754380" y="858225"/>
                  </a:lnTo>
                  <a:lnTo>
                    <a:pt x="777240" y="840193"/>
                  </a:lnTo>
                  <a:lnTo>
                    <a:pt x="800100" y="822115"/>
                  </a:lnTo>
                  <a:lnTo>
                    <a:pt x="822960" y="803990"/>
                  </a:lnTo>
                  <a:lnTo>
                    <a:pt x="845820" y="785820"/>
                  </a:lnTo>
                  <a:lnTo>
                    <a:pt x="868680" y="767605"/>
                  </a:lnTo>
                  <a:lnTo>
                    <a:pt x="891540" y="749347"/>
                  </a:lnTo>
                  <a:lnTo>
                    <a:pt x="914400" y="731047"/>
                  </a:lnTo>
                  <a:lnTo>
                    <a:pt x="937260" y="712706"/>
                  </a:lnTo>
                  <a:lnTo>
                    <a:pt x="960120" y="694327"/>
                  </a:lnTo>
                  <a:lnTo>
                    <a:pt x="982980" y="675910"/>
                  </a:lnTo>
                  <a:lnTo>
                    <a:pt x="1005840" y="657458"/>
                  </a:lnTo>
                  <a:lnTo>
                    <a:pt x="1028700" y="638972"/>
                  </a:lnTo>
                  <a:lnTo>
                    <a:pt x="1051560" y="620454"/>
                  </a:lnTo>
                  <a:lnTo>
                    <a:pt x="1074420" y="601907"/>
                  </a:lnTo>
                  <a:lnTo>
                    <a:pt x="1097280" y="583331"/>
                  </a:lnTo>
                  <a:lnTo>
                    <a:pt x="1120140" y="564729"/>
                  </a:lnTo>
                  <a:lnTo>
                    <a:pt x="1143000" y="546102"/>
                  </a:lnTo>
                  <a:lnTo>
                    <a:pt x="1165860" y="527452"/>
                  </a:lnTo>
                  <a:lnTo>
                    <a:pt x="1188720" y="508781"/>
                  </a:lnTo>
                  <a:lnTo>
                    <a:pt x="1211580" y="490089"/>
                  </a:lnTo>
                  <a:lnTo>
                    <a:pt x="1234440" y="471378"/>
                  </a:lnTo>
                  <a:lnTo>
                    <a:pt x="1257300" y="452650"/>
                  </a:lnTo>
                  <a:lnTo>
                    <a:pt x="1280160" y="433905"/>
                  </a:lnTo>
                  <a:lnTo>
                    <a:pt x="1303020" y="415145"/>
                  </a:lnTo>
                  <a:lnTo>
                    <a:pt x="1325880" y="396370"/>
                  </a:lnTo>
                  <a:lnTo>
                    <a:pt x="1348740" y="377582"/>
                  </a:lnTo>
                  <a:lnTo>
                    <a:pt x="1371600" y="358782"/>
                  </a:lnTo>
                  <a:lnTo>
                    <a:pt x="1394460" y="339969"/>
                  </a:lnTo>
                  <a:lnTo>
                    <a:pt x="1417320" y="321146"/>
                  </a:lnTo>
                  <a:lnTo>
                    <a:pt x="1440180" y="302313"/>
                  </a:lnTo>
                  <a:lnTo>
                    <a:pt x="1463040" y="283470"/>
                  </a:lnTo>
                  <a:lnTo>
                    <a:pt x="1485900" y="264618"/>
                  </a:lnTo>
                  <a:lnTo>
                    <a:pt x="1508760" y="245757"/>
                  </a:lnTo>
                  <a:lnTo>
                    <a:pt x="1531620" y="226889"/>
                  </a:lnTo>
                  <a:lnTo>
                    <a:pt x="1554480" y="208013"/>
                  </a:lnTo>
                  <a:lnTo>
                    <a:pt x="1577340" y="189131"/>
                  </a:lnTo>
                  <a:lnTo>
                    <a:pt x="1600200" y="170241"/>
                  </a:lnTo>
                  <a:lnTo>
                    <a:pt x="1623060" y="151346"/>
                  </a:lnTo>
                  <a:lnTo>
                    <a:pt x="1645920" y="132445"/>
                  </a:lnTo>
                  <a:lnTo>
                    <a:pt x="1668780" y="113538"/>
                  </a:lnTo>
                  <a:lnTo>
                    <a:pt x="1691640" y="94626"/>
                  </a:lnTo>
                  <a:lnTo>
                    <a:pt x="1714500" y="75710"/>
                  </a:lnTo>
                  <a:lnTo>
                    <a:pt x="1737360" y="56788"/>
                  </a:lnTo>
                  <a:lnTo>
                    <a:pt x="1760220" y="37863"/>
                  </a:lnTo>
                  <a:lnTo>
                    <a:pt x="1783080" y="18933"/>
                  </a:lnTo>
                  <a:lnTo>
                    <a:pt x="180594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102706" y="1651843"/>
              <a:ext cx="1805940" cy="1412272"/>
            </a:xfrm>
            <a:custGeom>
              <a:avLst/>
              <a:pathLst>
                <a:path w="1805940" h="1412272">
                  <a:moveTo>
                    <a:pt x="1805940" y="0"/>
                  </a:moveTo>
                  <a:lnTo>
                    <a:pt x="1783080" y="17102"/>
                  </a:lnTo>
                  <a:lnTo>
                    <a:pt x="1760220" y="34209"/>
                  </a:lnTo>
                  <a:lnTo>
                    <a:pt x="1737360" y="51320"/>
                  </a:lnTo>
                  <a:lnTo>
                    <a:pt x="1714500" y="68435"/>
                  </a:lnTo>
                  <a:lnTo>
                    <a:pt x="1691640" y="85555"/>
                  </a:lnTo>
                  <a:lnTo>
                    <a:pt x="1668780" y="102679"/>
                  </a:lnTo>
                  <a:lnTo>
                    <a:pt x="1645920" y="119809"/>
                  </a:lnTo>
                  <a:lnTo>
                    <a:pt x="1623060" y="136944"/>
                  </a:lnTo>
                  <a:lnTo>
                    <a:pt x="1600200" y="154085"/>
                  </a:lnTo>
                  <a:lnTo>
                    <a:pt x="1577340" y="171233"/>
                  </a:lnTo>
                  <a:lnTo>
                    <a:pt x="1554480" y="188386"/>
                  </a:lnTo>
                  <a:lnTo>
                    <a:pt x="1531620" y="205547"/>
                  </a:lnTo>
                  <a:lnTo>
                    <a:pt x="1508760" y="222715"/>
                  </a:lnTo>
                  <a:lnTo>
                    <a:pt x="1485900" y="239891"/>
                  </a:lnTo>
                  <a:lnTo>
                    <a:pt x="1463040" y="257076"/>
                  </a:lnTo>
                  <a:lnTo>
                    <a:pt x="1440180" y="274269"/>
                  </a:lnTo>
                  <a:lnTo>
                    <a:pt x="1417320" y="291472"/>
                  </a:lnTo>
                  <a:lnTo>
                    <a:pt x="1394460" y="308685"/>
                  </a:lnTo>
                  <a:lnTo>
                    <a:pt x="1371600" y="325909"/>
                  </a:lnTo>
                  <a:lnTo>
                    <a:pt x="1348740" y="343145"/>
                  </a:lnTo>
                  <a:lnTo>
                    <a:pt x="1325880" y="360394"/>
                  </a:lnTo>
                  <a:lnTo>
                    <a:pt x="1303020" y="377655"/>
                  </a:lnTo>
                  <a:lnTo>
                    <a:pt x="1280160" y="394932"/>
                  </a:lnTo>
                  <a:lnTo>
                    <a:pt x="1257300" y="412223"/>
                  </a:lnTo>
                  <a:lnTo>
                    <a:pt x="1234440" y="429531"/>
                  </a:lnTo>
                  <a:lnTo>
                    <a:pt x="1211580" y="446857"/>
                  </a:lnTo>
                  <a:lnTo>
                    <a:pt x="1188720" y="464201"/>
                  </a:lnTo>
                  <a:lnTo>
                    <a:pt x="1165860" y="481566"/>
                  </a:lnTo>
                  <a:lnTo>
                    <a:pt x="1143000" y="498953"/>
                  </a:lnTo>
                  <a:lnTo>
                    <a:pt x="1120140" y="516362"/>
                  </a:lnTo>
                  <a:lnTo>
                    <a:pt x="1097280" y="533797"/>
                  </a:lnTo>
                  <a:lnTo>
                    <a:pt x="1074420" y="551258"/>
                  </a:lnTo>
                  <a:lnTo>
                    <a:pt x="1051560" y="568747"/>
                  </a:lnTo>
                  <a:lnTo>
                    <a:pt x="1028700" y="586265"/>
                  </a:lnTo>
                  <a:lnTo>
                    <a:pt x="1005840" y="603816"/>
                  </a:lnTo>
                  <a:lnTo>
                    <a:pt x="982980" y="621400"/>
                  </a:lnTo>
                  <a:lnTo>
                    <a:pt x="960120" y="639020"/>
                  </a:lnTo>
                  <a:lnTo>
                    <a:pt x="937260" y="656676"/>
                  </a:lnTo>
                  <a:lnTo>
                    <a:pt x="914400" y="674372"/>
                  </a:lnTo>
                  <a:lnTo>
                    <a:pt x="891540" y="692108"/>
                  </a:lnTo>
                  <a:lnTo>
                    <a:pt x="868680" y="709887"/>
                  </a:lnTo>
                  <a:lnTo>
                    <a:pt x="845820" y="727708"/>
                  </a:lnTo>
                  <a:lnTo>
                    <a:pt x="822960" y="745575"/>
                  </a:lnTo>
                  <a:lnTo>
                    <a:pt x="800100" y="763487"/>
                  </a:lnTo>
                  <a:lnTo>
                    <a:pt x="777240" y="781445"/>
                  </a:lnTo>
                  <a:lnTo>
                    <a:pt x="754380" y="799450"/>
                  </a:lnTo>
                  <a:lnTo>
                    <a:pt x="731520" y="817501"/>
                  </a:lnTo>
                  <a:lnTo>
                    <a:pt x="708660" y="835599"/>
                  </a:lnTo>
                  <a:lnTo>
                    <a:pt x="685800" y="853742"/>
                  </a:lnTo>
                  <a:lnTo>
                    <a:pt x="662940" y="871931"/>
                  </a:lnTo>
                  <a:lnTo>
                    <a:pt x="640080" y="890164"/>
                  </a:lnTo>
                  <a:lnTo>
                    <a:pt x="617220" y="908440"/>
                  </a:lnTo>
                  <a:lnTo>
                    <a:pt x="594360" y="926757"/>
                  </a:lnTo>
                  <a:lnTo>
                    <a:pt x="571500" y="945114"/>
                  </a:lnTo>
                  <a:lnTo>
                    <a:pt x="548640" y="963510"/>
                  </a:lnTo>
                  <a:lnTo>
                    <a:pt x="525780" y="981942"/>
                  </a:lnTo>
                  <a:lnTo>
                    <a:pt x="502920" y="1000408"/>
                  </a:lnTo>
                  <a:lnTo>
                    <a:pt x="480060" y="1018908"/>
                  </a:lnTo>
                  <a:lnTo>
                    <a:pt x="457200" y="1037438"/>
                  </a:lnTo>
                  <a:lnTo>
                    <a:pt x="434340" y="1055997"/>
                  </a:lnTo>
                  <a:lnTo>
                    <a:pt x="411480" y="1074584"/>
                  </a:lnTo>
                  <a:lnTo>
                    <a:pt x="388620" y="1093197"/>
                  </a:lnTo>
                  <a:lnTo>
                    <a:pt x="365760" y="1111834"/>
                  </a:lnTo>
                  <a:lnTo>
                    <a:pt x="342900" y="1130493"/>
                  </a:lnTo>
                  <a:lnTo>
                    <a:pt x="320040" y="1149173"/>
                  </a:lnTo>
                  <a:lnTo>
                    <a:pt x="297180" y="1167873"/>
                  </a:lnTo>
                  <a:lnTo>
                    <a:pt x="274320" y="1186591"/>
                  </a:lnTo>
                  <a:lnTo>
                    <a:pt x="251460" y="1205327"/>
                  </a:lnTo>
                  <a:lnTo>
                    <a:pt x="228600" y="1224078"/>
                  </a:lnTo>
                  <a:lnTo>
                    <a:pt x="205740" y="1242844"/>
                  </a:lnTo>
                  <a:lnTo>
                    <a:pt x="182880" y="1261625"/>
                  </a:lnTo>
                  <a:lnTo>
                    <a:pt x="160020" y="1280418"/>
                  </a:lnTo>
                  <a:lnTo>
                    <a:pt x="137160" y="1299224"/>
                  </a:lnTo>
                  <a:lnTo>
                    <a:pt x="114300" y="1318040"/>
                  </a:lnTo>
                  <a:lnTo>
                    <a:pt x="91440" y="1336868"/>
                  </a:lnTo>
                  <a:lnTo>
                    <a:pt x="68580" y="1355706"/>
                  </a:lnTo>
                  <a:lnTo>
                    <a:pt x="45720" y="1374552"/>
                  </a:lnTo>
                  <a:lnTo>
                    <a:pt x="22860" y="1393408"/>
                  </a:lnTo>
                  <a:lnTo>
                    <a:pt x="0" y="141227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102706" y="1600350"/>
              <a:ext cx="1805940" cy="1423438"/>
            </a:xfrm>
            <a:custGeom>
              <a:avLst/>
              <a:pathLst>
                <a:path w="1805940" h="1423438">
                  <a:moveTo>
                    <a:pt x="0" y="1423438"/>
                  </a:moveTo>
                  <a:lnTo>
                    <a:pt x="22860" y="1405420"/>
                  </a:lnTo>
                  <a:lnTo>
                    <a:pt x="45720" y="1387402"/>
                  </a:lnTo>
                  <a:lnTo>
                    <a:pt x="68580" y="1369383"/>
                  </a:lnTo>
                  <a:lnTo>
                    <a:pt x="91440" y="1351365"/>
                  </a:lnTo>
                  <a:lnTo>
                    <a:pt x="114300" y="1333347"/>
                  </a:lnTo>
                  <a:lnTo>
                    <a:pt x="137160" y="1315329"/>
                  </a:lnTo>
                  <a:lnTo>
                    <a:pt x="160020" y="1297310"/>
                  </a:lnTo>
                  <a:lnTo>
                    <a:pt x="182880" y="1279292"/>
                  </a:lnTo>
                  <a:lnTo>
                    <a:pt x="205740" y="1261274"/>
                  </a:lnTo>
                  <a:lnTo>
                    <a:pt x="228600" y="1243256"/>
                  </a:lnTo>
                  <a:lnTo>
                    <a:pt x="251460" y="1225238"/>
                  </a:lnTo>
                  <a:lnTo>
                    <a:pt x="274320" y="1207219"/>
                  </a:lnTo>
                  <a:lnTo>
                    <a:pt x="297180" y="1189201"/>
                  </a:lnTo>
                  <a:lnTo>
                    <a:pt x="320040" y="1171183"/>
                  </a:lnTo>
                  <a:lnTo>
                    <a:pt x="342900" y="1153165"/>
                  </a:lnTo>
                  <a:lnTo>
                    <a:pt x="365760" y="1135147"/>
                  </a:lnTo>
                  <a:lnTo>
                    <a:pt x="388620" y="1117128"/>
                  </a:lnTo>
                  <a:lnTo>
                    <a:pt x="411480" y="1099110"/>
                  </a:lnTo>
                  <a:lnTo>
                    <a:pt x="434340" y="1081092"/>
                  </a:lnTo>
                  <a:lnTo>
                    <a:pt x="457200" y="1063074"/>
                  </a:lnTo>
                  <a:lnTo>
                    <a:pt x="480060" y="1045056"/>
                  </a:lnTo>
                  <a:lnTo>
                    <a:pt x="502920" y="1027037"/>
                  </a:lnTo>
                  <a:lnTo>
                    <a:pt x="525780" y="1009019"/>
                  </a:lnTo>
                  <a:lnTo>
                    <a:pt x="548640" y="991001"/>
                  </a:lnTo>
                  <a:lnTo>
                    <a:pt x="571500" y="972983"/>
                  </a:lnTo>
                  <a:lnTo>
                    <a:pt x="594360" y="954965"/>
                  </a:lnTo>
                  <a:lnTo>
                    <a:pt x="617220" y="936946"/>
                  </a:lnTo>
                  <a:lnTo>
                    <a:pt x="640080" y="918928"/>
                  </a:lnTo>
                  <a:lnTo>
                    <a:pt x="662940" y="900910"/>
                  </a:lnTo>
                  <a:lnTo>
                    <a:pt x="685800" y="882892"/>
                  </a:lnTo>
                  <a:lnTo>
                    <a:pt x="708660" y="864873"/>
                  </a:lnTo>
                  <a:lnTo>
                    <a:pt x="731520" y="846855"/>
                  </a:lnTo>
                  <a:lnTo>
                    <a:pt x="754380" y="828837"/>
                  </a:lnTo>
                  <a:lnTo>
                    <a:pt x="777240" y="810819"/>
                  </a:lnTo>
                  <a:lnTo>
                    <a:pt x="800100" y="792801"/>
                  </a:lnTo>
                  <a:lnTo>
                    <a:pt x="822960" y="774782"/>
                  </a:lnTo>
                  <a:lnTo>
                    <a:pt x="845820" y="756764"/>
                  </a:lnTo>
                  <a:lnTo>
                    <a:pt x="868680" y="738746"/>
                  </a:lnTo>
                  <a:lnTo>
                    <a:pt x="891540" y="720728"/>
                  </a:lnTo>
                  <a:lnTo>
                    <a:pt x="914400" y="702710"/>
                  </a:lnTo>
                  <a:lnTo>
                    <a:pt x="937260" y="684691"/>
                  </a:lnTo>
                  <a:lnTo>
                    <a:pt x="960120" y="666673"/>
                  </a:lnTo>
                  <a:lnTo>
                    <a:pt x="982980" y="648655"/>
                  </a:lnTo>
                  <a:lnTo>
                    <a:pt x="1005840" y="630637"/>
                  </a:lnTo>
                  <a:lnTo>
                    <a:pt x="1028700" y="612619"/>
                  </a:lnTo>
                  <a:lnTo>
                    <a:pt x="1051560" y="594600"/>
                  </a:lnTo>
                  <a:lnTo>
                    <a:pt x="1074420" y="576582"/>
                  </a:lnTo>
                  <a:lnTo>
                    <a:pt x="1097280" y="558564"/>
                  </a:lnTo>
                  <a:lnTo>
                    <a:pt x="1120140" y="540546"/>
                  </a:lnTo>
                  <a:lnTo>
                    <a:pt x="1143000" y="522528"/>
                  </a:lnTo>
                  <a:lnTo>
                    <a:pt x="1165860" y="504509"/>
                  </a:lnTo>
                  <a:lnTo>
                    <a:pt x="1188720" y="486491"/>
                  </a:lnTo>
                  <a:lnTo>
                    <a:pt x="1211580" y="468473"/>
                  </a:lnTo>
                  <a:lnTo>
                    <a:pt x="1234440" y="450455"/>
                  </a:lnTo>
                  <a:lnTo>
                    <a:pt x="1257300" y="432436"/>
                  </a:lnTo>
                  <a:lnTo>
                    <a:pt x="1280160" y="414418"/>
                  </a:lnTo>
                  <a:lnTo>
                    <a:pt x="1303020" y="396400"/>
                  </a:lnTo>
                  <a:lnTo>
                    <a:pt x="1325880" y="378382"/>
                  </a:lnTo>
                  <a:lnTo>
                    <a:pt x="1348740" y="360364"/>
                  </a:lnTo>
                  <a:lnTo>
                    <a:pt x="1371600" y="342345"/>
                  </a:lnTo>
                  <a:lnTo>
                    <a:pt x="1394460" y="324327"/>
                  </a:lnTo>
                  <a:lnTo>
                    <a:pt x="1417320" y="306309"/>
                  </a:lnTo>
                  <a:lnTo>
                    <a:pt x="1440180" y="288291"/>
                  </a:lnTo>
                  <a:lnTo>
                    <a:pt x="1463040" y="270273"/>
                  </a:lnTo>
                  <a:lnTo>
                    <a:pt x="1485900" y="252254"/>
                  </a:lnTo>
                  <a:lnTo>
                    <a:pt x="1508760" y="234236"/>
                  </a:lnTo>
                  <a:lnTo>
                    <a:pt x="1531620" y="216218"/>
                  </a:lnTo>
                  <a:lnTo>
                    <a:pt x="1554480" y="198200"/>
                  </a:lnTo>
                  <a:lnTo>
                    <a:pt x="1577340" y="180182"/>
                  </a:lnTo>
                  <a:lnTo>
                    <a:pt x="1600200" y="162163"/>
                  </a:lnTo>
                  <a:lnTo>
                    <a:pt x="1623060" y="144145"/>
                  </a:lnTo>
                  <a:lnTo>
                    <a:pt x="1645920" y="126127"/>
                  </a:lnTo>
                  <a:lnTo>
                    <a:pt x="1668780" y="108109"/>
                  </a:lnTo>
                  <a:lnTo>
                    <a:pt x="1691640" y="90091"/>
                  </a:lnTo>
                  <a:lnTo>
                    <a:pt x="1714500" y="72072"/>
                  </a:lnTo>
                  <a:lnTo>
                    <a:pt x="1737360" y="54054"/>
                  </a:lnTo>
                  <a:lnTo>
                    <a:pt x="1760220" y="36036"/>
                  </a:lnTo>
                  <a:lnTo>
                    <a:pt x="1783080" y="18018"/>
                  </a:lnTo>
                  <a:lnTo>
                    <a:pt x="1805940" y="0"/>
                  </a:lnTo>
                </a:path>
              </a:pathLst>
            </a:custGeom>
            <a:ln w="27101" cap="flat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1567612" y="1665961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1652303" y="176787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1691897" y="1724610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1776306" y="176787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1815899" y="166222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0.97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097216" y="1732938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137374" y="176787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176967" y="1662503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257353" y="176787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296946" y="1697791"/>
              <a:ext cx="84409" cy="700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&lt;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381355" y="176787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420949" y="1662221"/>
              <a:ext cx="49022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2.2e-16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567612" y="1851619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652303" y="1953531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691897" y="1910268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776306" y="1953531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1815899" y="1847878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0.98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097216" y="1918596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137374" y="1953531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176967" y="1848161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257353" y="1953531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296946" y="1883449"/>
              <a:ext cx="84409" cy="700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&lt;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381355" y="1953531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420949" y="1847878"/>
              <a:ext cx="49022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2.2e-16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567612" y="2037277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1652303" y="2139189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691897" y="2095925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776306" y="2139189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815899" y="203353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0.98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097216" y="2104253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137374" y="2139189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176967" y="2033818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257353" y="2139189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296946" y="2095925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381355" y="2139189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420949" y="2033465"/>
              <a:ext cx="49022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1.3e-14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567612" y="2222934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1652303" y="2324846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691897" y="2281583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1776306" y="2324846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1815899" y="2219194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0.99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2097216" y="2289911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2137374" y="2324846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2176967" y="2219476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2257353" y="2324846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2296946" y="2254764"/>
              <a:ext cx="84409" cy="700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&lt;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2381355" y="2324846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2420949" y="2219194"/>
              <a:ext cx="49022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2.2e-16</a:t>
              </a:r>
            </a:p>
          </p:txBody>
        </p:sp>
        <p:sp>
          <p:nvSpPr>
            <p:cNvPr id="170" name="rc170"/>
            <p:cNvSpPr/>
            <p:nvPr/>
          </p:nvSpPr>
          <p:spPr>
            <a:xfrm>
              <a:off x="1443872" y="1218268"/>
              <a:ext cx="2722288" cy="240013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183474" y="3136337"/>
              <a:ext cx="197767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183474" y="2605820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183474" y="2075216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1183474" y="1544612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75" name="pl175"/>
            <p:cNvSpPr/>
            <p:nvPr/>
          </p:nvSpPr>
          <p:spPr>
            <a:xfrm>
              <a:off x="1409077" y="32027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409077" y="2672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409077" y="2141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409077" y="16109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902046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570912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239779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908646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1803162" y="3678256"/>
              <a:ext cx="197767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2472029" y="3678343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3140896" y="3678343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3809762" y="3678343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2276434" y="3843275"/>
              <a:ext cx="1057163" cy="1645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Subsampled</a:t>
              </a:r>
            </a:p>
          </p:txBody>
        </p:sp>
        <p:sp>
          <p:nvSpPr>
            <p:cNvPr id="188" name="tx188"/>
            <p:cNvSpPr/>
            <p:nvPr/>
          </p:nvSpPr>
          <p:spPr>
            <a:xfrm rot="-5400000">
              <a:off x="691938" y="2334906"/>
              <a:ext cx="67178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Original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4305338" y="1783206"/>
              <a:ext cx="2025872" cy="12702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tx190"/>
            <p:cNvSpPr/>
            <p:nvPr/>
          </p:nvSpPr>
          <p:spPr>
            <a:xfrm>
              <a:off x="4374927" y="1831916"/>
              <a:ext cx="188669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Sequencing Depth (m)</a:t>
              </a:r>
            </a:p>
          </p:txBody>
        </p:sp>
        <p:sp>
          <p:nvSpPr>
            <p:cNvPr id="191" name="rc191"/>
            <p:cNvSpPr/>
            <p:nvPr/>
          </p:nvSpPr>
          <p:spPr>
            <a:xfrm>
              <a:off x="4374927" y="21060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4374927" y="210605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4396873" y="22157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4374927" y="232551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4374927" y="232551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4396873" y="24352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4374927" y="254496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4374927" y="254496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4396873" y="26546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4374927" y="276442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4374927" y="276442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396873" y="28741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4682951" y="2153795"/>
              <a:ext cx="98883" cy="125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4682951" y="2371080"/>
              <a:ext cx="1977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4682951" y="2590536"/>
              <a:ext cx="1977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4682951" y="2807822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2409741" y="981905"/>
              <a:ext cx="79055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Richness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5486400" cy="3200400"/>
            <a:chOff x="914400" y="914400"/>
            <a:chExt cx="5486400" cy="32004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5486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5486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93270" y="1218268"/>
              <a:ext cx="2672889" cy="24001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699784" y="241285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725325" y="241285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792846" y="2412859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769127" y="2412859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645276" y="2477976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688635" y="2477976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665404" y="2477976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663653" y="2477976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126345" y="206924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144562" y="206924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115880" y="206924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123322" y="206924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200420" y="2024790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182205" y="2024790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191582" y="2024790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203772" y="2024790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95736" y="3080535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64985" y="3080535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67762" y="3080535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76327" y="3080535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486367" y="1759515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530368" y="1759515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479614" y="1759515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495707" y="1759515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392847" y="193804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309550" y="193804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589060" y="2737103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306144" y="2737103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701793" y="2509036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642259" y="2509036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58019" y="2349602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806876" y="2349602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231276" y="298058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31126" y="298058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019839" y="1413502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909665" y="1413502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46096" y="2911957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164392" y="2911957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823067" y="2352118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789229" y="2352118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899376" y="1373401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936963" y="1373401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830669" y="1584021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778022" y="1584021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672253" y="1691886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645195" y="1691886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664173" y="1691886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558799" y="1691886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644042" y="1668917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602840" y="1668917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605346" y="1668917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597005" y="1668917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680288" y="1645087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606252" y="1645087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650483" y="1645087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606306" y="1645087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16108" y="1900776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339566" y="1900776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347563" y="1900776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315893" y="1900776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685570" y="1504458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708422" y="1504458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757425" y="1504458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783246" y="1504458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304276" y="1906851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309562" y="1906851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365558" y="1906851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349653" y="1906851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589939" y="3322323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729371" y="3322323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742479" y="3322323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724866" y="3322323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827590" y="2375940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863305" y="2375940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850838" y="2375940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812076" y="2375940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460656" y="2686436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463876" y="2686436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453473" y="2686436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448531" y="2686436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210210" y="212499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162744" y="212499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101748" y="212499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07091" y="212499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260625" y="2094310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198382" y="2094310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188395" y="2094310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155017" y="2094310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146206" y="2874111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172121" y="2874111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209865" y="2874111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222348" y="2874111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104658" y="2199342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089562" y="2199342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011600" y="2199342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007560" y="2199342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551838" y="264160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509421" y="264160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66851" y="264160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463363" y="264160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1614765" y="1327365"/>
              <a:ext cx="2429899" cy="2181941"/>
            </a:xfrm>
            <a:custGeom>
              <a:avLst/>
              <a:pathLst>
                <a:path w="2429899" h="2181941">
                  <a:moveTo>
                    <a:pt x="0" y="2039238"/>
                  </a:moveTo>
                  <a:lnTo>
                    <a:pt x="30758" y="2014529"/>
                  </a:lnTo>
                  <a:lnTo>
                    <a:pt x="61516" y="1989816"/>
                  </a:lnTo>
                  <a:lnTo>
                    <a:pt x="92274" y="1965098"/>
                  </a:lnTo>
                  <a:lnTo>
                    <a:pt x="123032" y="1940374"/>
                  </a:lnTo>
                  <a:lnTo>
                    <a:pt x="153791" y="1915645"/>
                  </a:lnTo>
                  <a:lnTo>
                    <a:pt x="184549" y="1890910"/>
                  </a:lnTo>
                  <a:lnTo>
                    <a:pt x="215307" y="1866168"/>
                  </a:lnTo>
                  <a:lnTo>
                    <a:pt x="246065" y="1841420"/>
                  </a:lnTo>
                  <a:lnTo>
                    <a:pt x="276824" y="1816664"/>
                  </a:lnTo>
                  <a:lnTo>
                    <a:pt x="307582" y="1791901"/>
                  </a:lnTo>
                  <a:lnTo>
                    <a:pt x="338340" y="1767130"/>
                  </a:lnTo>
                  <a:lnTo>
                    <a:pt x="369098" y="1742350"/>
                  </a:lnTo>
                  <a:lnTo>
                    <a:pt x="399856" y="1717560"/>
                  </a:lnTo>
                  <a:lnTo>
                    <a:pt x="430615" y="1692761"/>
                  </a:lnTo>
                  <a:lnTo>
                    <a:pt x="461373" y="1667951"/>
                  </a:lnTo>
                  <a:lnTo>
                    <a:pt x="492131" y="1643130"/>
                  </a:lnTo>
                  <a:lnTo>
                    <a:pt x="522889" y="1618296"/>
                  </a:lnTo>
                  <a:lnTo>
                    <a:pt x="553648" y="1593450"/>
                  </a:lnTo>
                  <a:lnTo>
                    <a:pt x="584406" y="1568589"/>
                  </a:lnTo>
                  <a:lnTo>
                    <a:pt x="615164" y="1543713"/>
                  </a:lnTo>
                  <a:lnTo>
                    <a:pt x="645922" y="1518821"/>
                  </a:lnTo>
                  <a:lnTo>
                    <a:pt x="676680" y="1493912"/>
                  </a:lnTo>
                  <a:lnTo>
                    <a:pt x="707439" y="1468983"/>
                  </a:lnTo>
                  <a:lnTo>
                    <a:pt x="738197" y="1444035"/>
                  </a:lnTo>
                  <a:lnTo>
                    <a:pt x="768955" y="1419064"/>
                  </a:lnTo>
                  <a:lnTo>
                    <a:pt x="799713" y="1394070"/>
                  </a:lnTo>
                  <a:lnTo>
                    <a:pt x="830472" y="1369051"/>
                  </a:lnTo>
                  <a:lnTo>
                    <a:pt x="861230" y="1344004"/>
                  </a:lnTo>
                  <a:lnTo>
                    <a:pt x="891988" y="1318927"/>
                  </a:lnTo>
                  <a:lnTo>
                    <a:pt x="922746" y="1293819"/>
                  </a:lnTo>
                  <a:lnTo>
                    <a:pt x="953505" y="1268676"/>
                  </a:lnTo>
                  <a:lnTo>
                    <a:pt x="984263" y="1243496"/>
                  </a:lnTo>
                  <a:lnTo>
                    <a:pt x="1015021" y="1218277"/>
                  </a:lnTo>
                  <a:lnTo>
                    <a:pt x="1045779" y="1193014"/>
                  </a:lnTo>
                  <a:lnTo>
                    <a:pt x="1076537" y="1167707"/>
                  </a:lnTo>
                  <a:lnTo>
                    <a:pt x="1107296" y="1142350"/>
                  </a:lnTo>
                  <a:lnTo>
                    <a:pt x="1138054" y="1116942"/>
                  </a:lnTo>
                  <a:lnTo>
                    <a:pt x="1168812" y="1091479"/>
                  </a:lnTo>
                  <a:lnTo>
                    <a:pt x="1199570" y="1065958"/>
                  </a:lnTo>
                  <a:lnTo>
                    <a:pt x="1230329" y="1040376"/>
                  </a:lnTo>
                  <a:lnTo>
                    <a:pt x="1261087" y="1014730"/>
                  </a:lnTo>
                  <a:lnTo>
                    <a:pt x="1291845" y="989018"/>
                  </a:lnTo>
                  <a:lnTo>
                    <a:pt x="1322603" y="963238"/>
                  </a:lnTo>
                  <a:lnTo>
                    <a:pt x="1353361" y="937388"/>
                  </a:lnTo>
                  <a:lnTo>
                    <a:pt x="1384120" y="911467"/>
                  </a:lnTo>
                  <a:lnTo>
                    <a:pt x="1414878" y="885474"/>
                  </a:lnTo>
                  <a:lnTo>
                    <a:pt x="1445636" y="859409"/>
                  </a:lnTo>
                  <a:lnTo>
                    <a:pt x="1476394" y="833272"/>
                  </a:lnTo>
                  <a:lnTo>
                    <a:pt x="1507153" y="807064"/>
                  </a:lnTo>
                  <a:lnTo>
                    <a:pt x="1537911" y="780787"/>
                  </a:lnTo>
                  <a:lnTo>
                    <a:pt x="1568669" y="754442"/>
                  </a:lnTo>
                  <a:lnTo>
                    <a:pt x="1599427" y="728032"/>
                  </a:lnTo>
                  <a:lnTo>
                    <a:pt x="1630186" y="701559"/>
                  </a:lnTo>
                  <a:lnTo>
                    <a:pt x="1660944" y="675026"/>
                  </a:lnTo>
                  <a:lnTo>
                    <a:pt x="1691702" y="648436"/>
                  </a:lnTo>
                  <a:lnTo>
                    <a:pt x="1722460" y="621792"/>
                  </a:lnTo>
                  <a:lnTo>
                    <a:pt x="1753218" y="595097"/>
                  </a:lnTo>
                  <a:lnTo>
                    <a:pt x="1783977" y="568355"/>
                  </a:lnTo>
                  <a:lnTo>
                    <a:pt x="1814735" y="541567"/>
                  </a:lnTo>
                  <a:lnTo>
                    <a:pt x="1845493" y="514739"/>
                  </a:lnTo>
                  <a:lnTo>
                    <a:pt x="1876251" y="487871"/>
                  </a:lnTo>
                  <a:lnTo>
                    <a:pt x="1907010" y="460967"/>
                  </a:lnTo>
                  <a:lnTo>
                    <a:pt x="1937768" y="434029"/>
                  </a:lnTo>
                  <a:lnTo>
                    <a:pt x="1968526" y="407061"/>
                  </a:lnTo>
                  <a:lnTo>
                    <a:pt x="1999284" y="380063"/>
                  </a:lnTo>
                  <a:lnTo>
                    <a:pt x="2030042" y="353039"/>
                  </a:lnTo>
                  <a:lnTo>
                    <a:pt x="2060801" y="325990"/>
                  </a:lnTo>
                  <a:lnTo>
                    <a:pt x="2091559" y="298918"/>
                  </a:lnTo>
                  <a:lnTo>
                    <a:pt x="2122317" y="271824"/>
                  </a:lnTo>
                  <a:lnTo>
                    <a:pt x="2153075" y="244711"/>
                  </a:lnTo>
                  <a:lnTo>
                    <a:pt x="2183834" y="217579"/>
                  </a:lnTo>
                  <a:lnTo>
                    <a:pt x="2214592" y="190430"/>
                  </a:lnTo>
                  <a:lnTo>
                    <a:pt x="2245350" y="163265"/>
                  </a:lnTo>
                  <a:lnTo>
                    <a:pt x="2276108" y="136086"/>
                  </a:lnTo>
                  <a:lnTo>
                    <a:pt x="2306867" y="108892"/>
                  </a:lnTo>
                  <a:lnTo>
                    <a:pt x="2337625" y="81686"/>
                  </a:lnTo>
                  <a:lnTo>
                    <a:pt x="2368383" y="54468"/>
                  </a:lnTo>
                  <a:lnTo>
                    <a:pt x="2399141" y="27239"/>
                  </a:lnTo>
                  <a:lnTo>
                    <a:pt x="2429899" y="0"/>
                  </a:lnTo>
                  <a:lnTo>
                    <a:pt x="2429899" y="110360"/>
                  </a:lnTo>
                  <a:lnTo>
                    <a:pt x="2399141" y="135157"/>
                  </a:lnTo>
                  <a:lnTo>
                    <a:pt x="2368383" y="159963"/>
                  </a:lnTo>
                  <a:lnTo>
                    <a:pt x="2337625" y="184781"/>
                  </a:lnTo>
                  <a:lnTo>
                    <a:pt x="2306867" y="209610"/>
                  </a:lnTo>
                  <a:lnTo>
                    <a:pt x="2276108" y="234453"/>
                  </a:lnTo>
                  <a:lnTo>
                    <a:pt x="2245350" y="259309"/>
                  </a:lnTo>
                  <a:lnTo>
                    <a:pt x="2214592" y="284180"/>
                  </a:lnTo>
                  <a:lnTo>
                    <a:pt x="2183834" y="309067"/>
                  </a:lnTo>
                  <a:lnTo>
                    <a:pt x="2153075" y="333971"/>
                  </a:lnTo>
                  <a:lnTo>
                    <a:pt x="2122317" y="358893"/>
                  </a:lnTo>
                  <a:lnTo>
                    <a:pt x="2091559" y="383835"/>
                  </a:lnTo>
                  <a:lnTo>
                    <a:pt x="2060801" y="408798"/>
                  </a:lnTo>
                  <a:lnTo>
                    <a:pt x="2030042" y="433785"/>
                  </a:lnTo>
                  <a:lnTo>
                    <a:pt x="1999284" y="458796"/>
                  </a:lnTo>
                  <a:lnTo>
                    <a:pt x="1968526" y="483834"/>
                  </a:lnTo>
                  <a:lnTo>
                    <a:pt x="1937768" y="508901"/>
                  </a:lnTo>
                  <a:lnTo>
                    <a:pt x="1907010" y="534000"/>
                  </a:lnTo>
                  <a:lnTo>
                    <a:pt x="1876251" y="559131"/>
                  </a:lnTo>
                  <a:lnTo>
                    <a:pt x="1845493" y="584299"/>
                  </a:lnTo>
                  <a:lnTo>
                    <a:pt x="1814735" y="609506"/>
                  </a:lnTo>
                  <a:lnTo>
                    <a:pt x="1783977" y="634755"/>
                  </a:lnTo>
                  <a:lnTo>
                    <a:pt x="1753218" y="660048"/>
                  </a:lnTo>
                  <a:lnTo>
                    <a:pt x="1722460" y="685389"/>
                  </a:lnTo>
                  <a:lnTo>
                    <a:pt x="1691702" y="710780"/>
                  </a:lnTo>
                  <a:lnTo>
                    <a:pt x="1660944" y="736226"/>
                  </a:lnTo>
                  <a:lnTo>
                    <a:pt x="1630186" y="761729"/>
                  </a:lnTo>
                  <a:lnTo>
                    <a:pt x="1599427" y="787292"/>
                  </a:lnTo>
                  <a:lnTo>
                    <a:pt x="1568669" y="812917"/>
                  </a:lnTo>
                  <a:lnTo>
                    <a:pt x="1537911" y="838608"/>
                  </a:lnTo>
                  <a:lnTo>
                    <a:pt x="1507153" y="864366"/>
                  </a:lnTo>
                  <a:lnTo>
                    <a:pt x="1476394" y="890194"/>
                  </a:lnTo>
                  <a:lnTo>
                    <a:pt x="1445636" y="916093"/>
                  </a:lnTo>
                  <a:lnTo>
                    <a:pt x="1414878" y="942064"/>
                  </a:lnTo>
                  <a:lnTo>
                    <a:pt x="1384120" y="968106"/>
                  </a:lnTo>
                  <a:lnTo>
                    <a:pt x="1353361" y="994221"/>
                  </a:lnTo>
                  <a:lnTo>
                    <a:pt x="1322603" y="1020407"/>
                  </a:lnTo>
                  <a:lnTo>
                    <a:pt x="1291845" y="1046662"/>
                  </a:lnTo>
                  <a:lnTo>
                    <a:pt x="1261087" y="1072986"/>
                  </a:lnTo>
                  <a:lnTo>
                    <a:pt x="1230329" y="1099376"/>
                  </a:lnTo>
                  <a:lnTo>
                    <a:pt x="1199570" y="1125830"/>
                  </a:lnTo>
                  <a:lnTo>
                    <a:pt x="1168812" y="1152344"/>
                  </a:lnTo>
                  <a:lnTo>
                    <a:pt x="1138054" y="1178917"/>
                  </a:lnTo>
                  <a:lnTo>
                    <a:pt x="1107296" y="1205544"/>
                  </a:lnTo>
                  <a:lnTo>
                    <a:pt x="1076537" y="1232223"/>
                  </a:lnTo>
                  <a:lnTo>
                    <a:pt x="1045779" y="1258951"/>
                  </a:lnTo>
                  <a:lnTo>
                    <a:pt x="1015021" y="1285725"/>
                  </a:lnTo>
                  <a:lnTo>
                    <a:pt x="984263" y="1312541"/>
                  </a:lnTo>
                  <a:lnTo>
                    <a:pt x="953505" y="1339397"/>
                  </a:lnTo>
                  <a:lnTo>
                    <a:pt x="922746" y="1366290"/>
                  </a:lnTo>
                  <a:lnTo>
                    <a:pt x="891988" y="1393217"/>
                  </a:lnTo>
                  <a:lnTo>
                    <a:pt x="861230" y="1420176"/>
                  </a:lnTo>
                  <a:lnTo>
                    <a:pt x="830472" y="1447165"/>
                  </a:lnTo>
                  <a:lnTo>
                    <a:pt x="799713" y="1474181"/>
                  </a:lnTo>
                  <a:lnTo>
                    <a:pt x="768955" y="1501223"/>
                  </a:lnTo>
                  <a:lnTo>
                    <a:pt x="738197" y="1528288"/>
                  </a:lnTo>
                  <a:lnTo>
                    <a:pt x="707439" y="1555375"/>
                  </a:lnTo>
                  <a:lnTo>
                    <a:pt x="676680" y="1582482"/>
                  </a:lnTo>
                  <a:lnTo>
                    <a:pt x="645922" y="1609609"/>
                  </a:lnTo>
                  <a:lnTo>
                    <a:pt x="615164" y="1636752"/>
                  </a:lnTo>
                  <a:lnTo>
                    <a:pt x="584406" y="1663912"/>
                  </a:lnTo>
                  <a:lnTo>
                    <a:pt x="553648" y="1691087"/>
                  </a:lnTo>
                  <a:lnTo>
                    <a:pt x="522889" y="1718276"/>
                  </a:lnTo>
                  <a:lnTo>
                    <a:pt x="492131" y="1745478"/>
                  </a:lnTo>
                  <a:lnTo>
                    <a:pt x="461373" y="1772693"/>
                  </a:lnTo>
                  <a:lnTo>
                    <a:pt x="430615" y="1799919"/>
                  </a:lnTo>
                  <a:lnTo>
                    <a:pt x="399856" y="1827155"/>
                  </a:lnTo>
                  <a:lnTo>
                    <a:pt x="369098" y="1854401"/>
                  </a:lnTo>
                  <a:lnTo>
                    <a:pt x="338340" y="1881657"/>
                  </a:lnTo>
                  <a:lnTo>
                    <a:pt x="307582" y="1908921"/>
                  </a:lnTo>
                  <a:lnTo>
                    <a:pt x="276824" y="1936194"/>
                  </a:lnTo>
                  <a:lnTo>
                    <a:pt x="246065" y="1963474"/>
                  </a:lnTo>
                  <a:lnTo>
                    <a:pt x="215307" y="1990761"/>
                  </a:lnTo>
                  <a:lnTo>
                    <a:pt x="184549" y="2018055"/>
                  </a:lnTo>
                  <a:lnTo>
                    <a:pt x="153791" y="2045356"/>
                  </a:lnTo>
                  <a:lnTo>
                    <a:pt x="123032" y="2072662"/>
                  </a:lnTo>
                  <a:lnTo>
                    <a:pt x="92274" y="2099974"/>
                  </a:lnTo>
                  <a:lnTo>
                    <a:pt x="61516" y="2127292"/>
                  </a:lnTo>
                  <a:lnTo>
                    <a:pt x="30758" y="2154614"/>
                  </a:lnTo>
                  <a:lnTo>
                    <a:pt x="0" y="218194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614765" y="1327365"/>
              <a:ext cx="2429899" cy="2039238"/>
            </a:xfrm>
            <a:custGeom>
              <a:avLst/>
              <a:pathLst>
                <a:path w="2429899" h="2039238">
                  <a:moveTo>
                    <a:pt x="0" y="2039238"/>
                  </a:moveTo>
                  <a:lnTo>
                    <a:pt x="30758" y="2014529"/>
                  </a:lnTo>
                  <a:lnTo>
                    <a:pt x="61516" y="1989816"/>
                  </a:lnTo>
                  <a:lnTo>
                    <a:pt x="92274" y="1965098"/>
                  </a:lnTo>
                  <a:lnTo>
                    <a:pt x="123032" y="1940374"/>
                  </a:lnTo>
                  <a:lnTo>
                    <a:pt x="153791" y="1915645"/>
                  </a:lnTo>
                  <a:lnTo>
                    <a:pt x="184549" y="1890910"/>
                  </a:lnTo>
                  <a:lnTo>
                    <a:pt x="215307" y="1866168"/>
                  </a:lnTo>
                  <a:lnTo>
                    <a:pt x="246065" y="1841420"/>
                  </a:lnTo>
                  <a:lnTo>
                    <a:pt x="276824" y="1816664"/>
                  </a:lnTo>
                  <a:lnTo>
                    <a:pt x="307582" y="1791901"/>
                  </a:lnTo>
                  <a:lnTo>
                    <a:pt x="338340" y="1767130"/>
                  </a:lnTo>
                  <a:lnTo>
                    <a:pt x="369098" y="1742350"/>
                  </a:lnTo>
                  <a:lnTo>
                    <a:pt x="399856" y="1717560"/>
                  </a:lnTo>
                  <a:lnTo>
                    <a:pt x="430615" y="1692761"/>
                  </a:lnTo>
                  <a:lnTo>
                    <a:pt x="461373" y="1667951"/>
                  </a:lnTo>
                  <a:lnTo>
                    <a:pt x="492131" y="1643130"/>
                  </a:lnTo>
                  <a:lnTo>
                    <a:pt x="522889" y="1618296"/>
                  </a:lnTo>
                  <a:lnTo>
                    <a:pt x="553648" y="1593450"/>
                  </a:lnTo>
                  <a:lnTo>
                    <a:pt x="584406" y="1568589"/>
                  </a:lnTo>
                  <a:lnTo>
                    <a:pt x="615164" y="1543713"/>
                  </a:lnTo>
                  <a:lnTo>
                    <a:pt x="645922" y="1518821"/>
                  </a:lnTo>
                  <a:lnTo>
                    <a:pt x="676680" y="1493912"/>
                  </a:lnTo>
                  <a:lnTo>
                    <a:pt x="707439" y="1468983"/>
                  </a:lnTo>
                  <a:lnTo>
                    <a:pt x="738197" y="1444035"/>
                  </a:lnTo>
                  <a:lnTo>
                    <a:pt x="768955" y="1419064"/>
                  </a:lnTo>
                  <a:lnTo>
                    <a:pt x="799713" y="1394070"/>
                  </a:lnTo>
                  <a:lnTo>
                    <a:pt x="830472" y="1369051"/>
                  </a:lnTo>
                  <a:lnTo>
                    <a:pt x="861230" y="1344004"/>
                  </a:lnTo>
                  <a:lnTo>
                    <a:pt x="891988" y="1318927"/>
                  </a:lnTo>
                  <a:lnTo>
                    <a:pt x="922746" y="1293819"/>
                  </a:lnTo>
                  <a:lnTo>
                    <a:pt x="953505" y="1268676"/>
                  </a:lnTo>
                  <a:lnTo>
                    <a:pt x="984263" y="1243496"/>
                  </a:lnTo>
                  <a:lnTo>
                    <a:pt x="1015021" y="1218277"/>
                  </a:lnTo>
                  <a:lnTo>
                    <a:pt x="1045779" y="1193014"/>
                  </a:lnTo>
                  <a:lnTo>
                    <a:pt x="1076537" y="1167707"/>
                  </a:lnTo>
                  <a:lnTo>
                    <a:pt x="1107296" y="1142350"/>
                  </a:lnTo>
                  <a:lnTo>
                    <a:pt x="1138054" y="1116942"/>
                  </a:lnTo>
                  <a:lnTo>
                    <a:pt x="1168812" y="1091479"/>
                  </a:lnTo>
                  <a:lnTo>
                    <a:pt x="1199570" y="1065958"/>
                  </a:lnTo>
                  <a:lnTo>
                    <a:pt x="1230329" y="1040376"/>
                  </a:lnTo>
                  <a:lnTo>
                    <a:pt x="1261087" y="1014730"/>
                  </a:lnTo>
                  <a:lnTo>
                    <a:pt x="1291845" y="989018"/>
                  </a:lnTo>
                  <a:lnTo>
                    <a:pt x="1322603" y="963238"/>
                  </a:lnTo>
                  <a:lnTo>
                    <a:pt x="1353361" y="937388"/>
                  </a:lnTo>
                  <a:lnTo>
                    <a:pt x="1384120" y="911467"/>
                  </a:lnTo>
                  <a:lnTo>
                    <a:pt x="1414878" y="885474"/>
                  </a:lnTo>
                  <a:lnTo>
                    <a:pt x="1445636" y="859409"/>
                  </a:lnTo>
                  <a:lnTo>
                    <a:pt x="1476394" y="833272"/>
                  </a:lnTo>
                  <a:lnTo>
                    <a:pt x="1507153" y="807064"/>
                  </a:lnTo>
                  <a:lnTo>
                    <a:pt x="1537911" y="780787"/>
                  </a:lnTo>
                  <a:lnTo>
                    <a:pt x="1568669" y="754442"/>
                  </a:lnTo>
                  <a:lnTo>
                    <a:pt x="1599427" y="728032"/>
                  </a:lnTo>
                  <a:lnTo>
                    <a:pt x="1630186" y="701559"/>
                  </a:lnTo>
                  <a:lnTo>
                    <a:pt x="1660944" y="675026"/>
                  </a:lnTo>
                  <a:lnTo>
                    <a:pt x="1691702" y="648436"/>
                  </a:lnTo>
                  <a:lnTo>
                    <a:pt x="1722460" y="621792"/>
                  </a:lnTo>
                  <a:lnTo>
                    <a:pt x="1753218" y="595097"/>
                  </a:lnTo>
                  <a:lnTo>
                    <a:pt x="1783977" y="568355"/>
                  </a:lnTo>
                  <a:lnTo>
                    <a:pt x="1814735" y="541567"/>
                  </a:lnTo>
                  <a:lnTo>
                    <a:pt x="1845493" y="514739"/>
                  </a:lnTo>
                  <a:lnTo>
                    <a:pt x="1876251" y="487871"/>
                  </a:lnTo>
                  <a:lnTo>
                    <a:pt x="1907010" y="460967"/>
                  </a:lnTo>
                  <a:lnTo>
                    <a:pt x="1937768" y="434029"/>
                  </a:lnTo>
                  <a:lnTo>
                    <a:pt x="1968526" y="407061"/>
                  </a:lnTo>
                  <a:lnTo>
                    <a:pt x="1999284" y="380063"/>
                  </a:lnTo>
                  <a:lnTo>
                    <a:pt x="2030042" y="353039"/>
                  </a:lnTo>
                  <a:lnTo>
                    <a:pt x="2060801" y="325990"/>
                  </a:lnTo>
                  <a:lnTo>
                    <a:pt x="2091559" y="298918"/>
                  </a:lnTo>
                  <a:lnTo>
                    <a:pt x="2122317" y="271824"/>
                  </a:lnTo>
                  <a:lnTo>
                    <a:pt x="2153075" y="244711"/>
                  </a:lnTo>
                  <a:lnTo>
                    <a:pt x="2183834" y="217579"/>
                  </a:lnTo>
                  <a:lnTo>
                    <a:pt x="2214592" y="190430"/>
                  </a:lnTo>
                  <a:lnTo>
                    <a:pt x="2245350" y="163265"/>
                  </a:lnTo>
                  <a:lnTo>
                    <a:pt x="2276108" y="136086"/>
                  </a:lnTo>
                  <a:lnTo>
                    <a:pt x="2306867" y="108892"/>
                  </a:lnTo>
                  <a:lnTo>
                    <a:pt x="2337625" y="81686"/>
                  </a:lnTo>
                  <a:lnTo>
                    <a:pt x="2368383" y="54468"/>
                  </a:lnTo>
                  <a:lnTo>
                    <a:pt x="2399141" y="27239"/>
                  </a:lnTo>
                  <a:lnTo>
                    <a:pt x="24298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614765" y="1437726"/>
              <a:ext cx="2429899" cy="2071580"/>
            </a:xfrm>
            <a:custGeom>
              <a:avLst/>
              <a:pathLst>
                <a:path w="2429899" h="2071580">
                  <a:moveTo>
                    <a:pt x="2429899" y="0"/>
                  </a:moveTo>
                  <a:lnTo>
                    <a:pt x="2399141" y="24796"/>
                  </a:lnTo>
                  <a:lnTo>
                    <a:pt x="2368383" y="49602"/>
                  </a:lnTo>
                  <a:lnTo>
                    <a:pt x="2337625" y="74420"/>
                  </a:lnTo>
                  <a:lnTo>
                    <a:pt x="2306867" y="99249"/>
                  </a:lnTo>
                  <a:lnTo>
                    <a:pt x="2276108" y="124092"/>
                  </a:lnTo>
                  <a:lnTo>
                    <a:pt x="2245350" y="148948"/>
                  </a:lnTo>
                  <a:lnTo>
                    <a:pt x="2214592" y="173819"/>
                  </a:lnTo>
                  <a:lnTo>
                    <a:pt x="2183834" y="198706"/>
                  </a:lnTo>
                  <a:lnTo>
                    <a:pt x="2153075" y="223610"/>
                  </a:lnTo>
                  <a:lnTo>
                    <a:pt x="2122317" y="248532"/>
                  </a:lnTo>
                  <a:lnTo>
                    <a:pt x="2091559" y="273474"/>
                  </a:lnTo>
                  <a:lnTo>
                    <a:pt x="2060801" y="298437"/>
                  </a:lnTo>
                  <a:lnTo>
                    <a:pt x="2030042" y="323424"/>
                  </a:lnTo>
                  <a:lnTo>
                    <a:pt x="1999284" y="348435"/>
                  </a:lnTo>
                  <a:lnTo>
                    <a:pt x="1968526" y="373473"/>
                  </a:lnTo>
                  <a:lnTo>
                    <a:pt x="1937768" y="398541"/>
                  </a:lnTo>
                  <a:lnTo>
                    <a:pt x="1907010" y="423639"/>
                  </a:lnTo>
                  <a:lnTo>
                    <a:pt x="1876251" y="448771"/>
                  </a:lnTo>
                  <a:lnTo>
                    <a:pt x="1845493" y="473938"/>
                  </a:lnTo>
                  <a:lnTo>
                    <a:pt x="1814735" y="499145"/>
                  </a:lnTo>
                  <a:lnTo>
                    <a:pt x="1783977" y="524394"/>
                  </a:lnTo>
                  <a:lnTo>
                    <a:pt x="1753218" y="549687"/>
                  </a:lnTo>
                  <a:lnTo>
                    <a:pt x="1722460" y="575028"/>
                  </a:lnTo>
                  <a:lnTo>
                    <a:pt x="1691702" y="600420"/>
                  </a:lnTo>
                  <a:lnTo>
                    <a:pt x="1660944" y="625865"/>
                  </a:lnTo>
                  <a:lnTo>
                    <a:pt x="1630186" y="651368"/>
                  </a:lnTo>
                  <a:lnTo>
                    <a:pt x="1599427" y="676931"/>
                  </a:lnTo>
                  <a:lnTo>
                    <a:pt x="1568669" y="702556"/>
                  </a:lnTo>
                  <a:lnTo>
                    <a:pt x="1537911" y="728247"/>
                  </a:lnTo>
                  <a:lnTo>
                    <a:pt x="1507153" y="754006"/>
                  </a:lnTo>
                  <a:lnTo>
                    <a:pt x="1476394" y="779833"/>
                  </a:lnTo>
                  <a:lnTo>
                    <a:pt x="1445636" y="805732"/>
                  </a:lnTo>
                  <a:lnTo>
                    <a:pt x="1414878" y="831703"/>
                  </a:lnTo>
                  <a:lnTo>
                    <a:pt x="1384120" y="857745"/>
                  </a:lnTo>
                  <a:lnTo>
                    <a:pt x="1353361" y="883860"/>
                  </a:lnTo>
                  <a:lnTo>
                    <a:pt x="1322603" y="910046"/>
                  </a:lnTo>
                  <a:lnTo>
                    <a:pt x="1291845" y="936301"/>
                  </a:lnTo>
                  <a:lnTo>
                    <a:pt x="1261087" y="962625"/>
                  </a:lnTo>
                  <a:lnTo>
                    <a:pt x="1230329" y="989015"/>
                  </a:lnTo>
                  <a:lnTo>
                    <a:pt x="1199570" y="1015469"/>
                  </a:lnTo>
                  <a:lnTo>
                    <a:pt x="1168812" y="1041983"/>
                  </a:lnTo>
                  <a:lnTo>
                    <a:pt x="1138054" y="1068556"/>
                  </a:lnTo>
                  <a:lnTo>
                    <a:pt x="1107296" y="1095183"/>
                  </a:lnTo>
                  <a:lnTo>
                    <a:pt x="1076537" y="1121862"/>
                  </a:lnTo>
                  <a:lnTo>
                    <a:pt x="1045779" y="1148590"/>
                  </a:lnTo>
                  <a:lnTo>
                    <a:pt x="1015021" y="1175364"/>
                  </a:lnTo>
                  <a:lnTo>
                    <a:pt x="984263" y="1202180"/>
                  </a:lnTo>
                  <a:lnTo>
                    <a:pt x="953505" y="1229036"/>
                  </a:lnTo>
                  <a:lnTo>
                    <a:pt x="922746" y="1255929"/>
                  </a:lnTo>
                  <a:lnTo>
                    <a:pt x="891988" y="1282856"/>
                  </a:lnTo>
                  <a:lnTo>
                    <a:pt x="861230" y="1309815"/>
                  </a:lnTo>
                  <a:lnTo>
                    <a:pt x="830472" y="1336804"/>
                  </a:lnTo>
                  <a:lnTo>
                    <a:pt x="799713" y="1363820"/>
                  </a:lnTo>
                  <a:lnTo>
                    <a:pt x="768955" y="1390862"/>
                  </a:lnTo>
                  <a:lnTo>
                    <a:pt x="738197" y="1417927"/>
                  </a:lnTo>
                  <a:lnTo>
                    <a:pt x="707439" y="1445014"/>
                  </a:lnTo>
                  <a:lnTo>
                    <a:pt x="676680" y="1472121"/>
                  </a:lnTo>
                  <a:lnTo>
                    <a:pt x="645922" y="1499248"/>
                  </a:lnTo>
                  <a:lnTo>
                    <a:pt x="615164" y="1526391"/>
                  </a:lnTo>
                  <a:lnTo>
                    <a:pt x="584406" y="1553551"/>
                  </a:lnTo>
                  <a:lnTo>
                    <a:pt x="553648" y="1580726"/>
                  </a:lnTo>
                  <a:lnTo>
                    <a:pt x="522889" y="1607915"/>
                  </a:lnTo>
                  <a:lnTo>
                    <a:pt x="492131" y="1635117"/>
                  </a:lnTo>
                  <a:lnTo>
                    <a:pt x="461373" y="1662332"/>
                  </a:lnTo>
                  <a:lnTo>
                    <a:pt x="430615" y="1689558"/>
                  </a:lnTo>
                  <a:lnTo>
                    <a:pt x="399856" y="1716794"/>
                  </a:lnTo>
                  <a:lnTo>
                    <a:pt x="369098" y="1744040"/>
                  </a:lnTo>
                  <a:lnTo>
                    <a:pt x="338340" y="1771296"/>
                  </a:lnTo>
                  <a:lnTo>
                    <a:pt x="307582" y="1798560"/>
                  </a:lnTo>
                  <a:lnTo>
                    <a:pt x="276824" y="1825833"/>
                  </a:lnTo>
                  <a:lnTo>
                    <a:pt x="246065" y="1853113"/>
                  </a:lnTo>
                  <a:lnTo>
                    <a:pt x="215307" y="1880400"/>
                  </a:lnTo>
                  <a:lnTo>
                    <a:pt x="184549" y="1907694"/>
                  </a:lnTo>
                  <a:lnTo>
                    <a:pt x="153791" y="1934995"/>
                  </a:lnTo>
                  <a:lnTo>
                    <a:pt x="123032" y="1962301"/>
                  </a:lnTo>
                  <a:lnTo>
                    <a:pt x="92274" y="1989613"/>
                  </a:lnTo>
                  <a:lnTo>
                    <a:pt x="61516" y="2016931"/>
                  </a:lnTo>
                  <a:lnTo>
                    <a:pt x="30758" y="2044253"/>
                  </a:lnTo>
                  <a:lnTo>
                    <a:pt x="0" y="207158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614765" y="1382546"/>
              <a:ext cx="2429899" cy="2055409"/>
            </a:xfrm>
            <a:custGeom>
              <a:avLst/>
              <a:pathLst>
                <a:path w="2429899" h="2055409">
                  <a:moveTo>
                    <a:pt x="0" y="2055409"/>
                  </a:moveTo>
                  <a:lnTo>
                    <a:pt x="30758" y="2029391"/>
                  </a:lnTo>
                  <a:lnTo>
                    <a:pt x="61516" y="2003373"/>
                  </a:lnTo>
                  <a:lnTo>
                    <a:pt x="92274" y="1977356"/>
                  </a:lnTo>
                  <a:lnTo>
                    <a:pt x="123032" y="1951338"/>
                  </a:lnTo>
                  <a:lnTo>
                    <a:pt x="153791" y="1925320"/>
                  </a:lnTo>
                  <a:lnTo>
                    <a:pt x="184549" y="1899302"/>
                  </a:lnTo>
                  <a:lnTo>
                    <a:pt x="215307" y="1873284"/>
                  </a:lnTo>
                  <a:lnTo>
                    <a:pt x="246065" y="1847266"/>
                  </a:lnTo>
                  <a:lnTo>
                    <a:pt x="276824" y="1821249"/>
                  </a:lnTo>
                  <a:lnTo>
                    <a:pt x="307582" y="1795231"/>
                  </a:lnTo>
                  <a:lnTo>
                    <a:pt x="338340" y="1769213"/>
                  </a:lnTo>
                  <a:lnTo>
                    <a:pt x="369098" y="1743195"/>
                  </a:lnTo>
                  <a:lnTo>
                    <a:pt x="399856" y="1717177"/>
                  </a:lnTo>
                  <a:lnTo>
                    <a:pt x="430615" y="1691159"/>
                  </a:lnTo>
                  <a:lnTo>
                    <a:pt x="461373" y="1665141"/>
                  </a:lnTo>
                  <a:lnTo>
                    <a:pt x="492131" y="1639124"/>
                  </a:lnTo>
                  <a:lnTo>
                    <a:pt x="522889" y="1613106"/>
                  </a:lnTo>
                  <a:lnTo>
                    <a:pt x="553648" y="1587088"/>
                  </a:lnTo>
                  <a:lnTo>
                    <a:pt x="584406" y="1561070"/>
                  </a:lnTo>
                  <a:lnTo>
                    <a:pt x="615164" y="1535052"/>
                  </a:lnTo>
                  <a:lnTo>
                    <a:pt x="645922" y="1509034"/>
                  </a:lnTo>
                  <a:lnTo>
                    <a:pt x="676680" y="1483017"/>
                  </a:lnTo>
                  <a:lnTo>
                    <a:pt x="707439" y="1456999"/>
                  </a:lnTo>
                  <a:lnTo>
                    <a:pt x="738197" y="1430981"/>
                  </a:lnTo>
                  <a:lnTo>
                    <a:pt x="768955" y="1404963"/>
                  </a:lnTo>
                  <a:lnTo>
                    <a:pt x="799713" y="1378945"/>
                  </a:lnTo>
                  <a:lnTo>
                    <a:pt x="830472" y="1352927"/>
                  </a:lnTo>
                  <a:lnTo>
                    <a:pt x="861230" y="1326910"/>
                  </a:lnTo>
                  <a:lnTo>
                    <a:pt x="891988" y="1300892"/>
                  </a:lnTo>
                  <a:lnTo>
                    <a:pt x="922746" y="1274874"/>
                  </a:lnTo>
                  <a:lnTo>
                    <a:pt x="953505" y="1248856"/>
                  </a:lnTo>
                  <a:lnTo>
                    <a:pt x="984263" y="1222838"/>
                  </a:lnTo>
                  <a:lnTo>
                    <a:pt x="1015021" y="1196820"/>
                  </a:lnTo>
                  <a:lnTo>
                    <a:pt x="1045779" y="1170802"/>
                  </a:lnTo>
                  <a:lnTo>
                    <a:pt x="1076537" y="1144785"/>
                  </a:lnTo>
                  <a:lnTo>
                    <a:pt x="1107296" y="1118767"/>
                  </a:lnTo>
                  <a:lnTo>
                    <a:pt x="1138054" y="1092749"/>
                  </a:lnTo>
                  <a:lnTo>
                    <a:pt x="1168812" y="1066731"/>
                  </a:lnTo>
                  <a:lnTo>
                    <a:pt x="1199570" y="1040713"/>
                  </a:lnTo>
                  <a:lnTo>
                    <a:pt x="1230329" y="1014695"/>
                  </a:lnTo>
                  <a:lnTo>
                    <a:pt x="1261087" y="988678"/>
                  </a:lnTo>
                  <a:lnTo>
                    <a:pt x="1291845" y="962660"/>
                  </a:lnTo>
                  <a:lnTo>
                    <a:pt x="1322603" y="936642"/>
                  </a:lnTo>
                  <a:lnTo>
                    <a:pt x="1353361" y="910624"/>
                  </a:lnTo>
                  <a:lnTo>
                    <a:pt x="1384120" y="884606"/>
                  </a:lnTo>
                  <a:lnTo>
                    <a:pt x="1414878" y="858588"/>
                  </a:lnTo>
                  <a:lnTo>
                    <a:pt x="1445636" y="832570"/>
                  </a:lnTo>
                  <a:lnTo>
                    <a:pt x="1476394" y="806553"/>
                  </a:lnTo>
                  <a:lnTo>
                    <a:pt x="1507153" y="780535"/>
                  </a:lnTo>
                  <a:lnTo>
                    <a:pt x="1537911" y="754517"/>
                  </a:lnTo>
                  <a:lnTo>
                    <a:pt x="1568669" y="728499"/>
                  </a:lnTo>
                  <a:lnTo>
                    <a:pt x="1599427" y="702481"/>
                  </a:lnTo>
                  <a:lnTo>
                    <a:pt x="1630186" y="676463"/>
                  </a:lnTo>
                  <a:lnTo>
                    <a:pt x="1660944" y="650446"/>
                  </a:lnTo>
                  <a:lnTo>
                    <a:pt x="1691702" y="624428"/>
                  </a:lnTo>
                  <a:lnTo>
                    <a:pt x="1722460" y="598410"/>
                  </a:lnTo>
                  <a:lnTo>
                    <a:pt x="1753218" y="572392"/>
                  </a:lnTo>
                  <a:lnTo>
                    <a:pt x="1783977" y="546374"/>
                  </a:lnTo>
                  <a:lnTo>
                    <a:pt x="1814735" y="520356"/>
                  </a:lnTo>
                  <a:lnTo>
                    <a:pt x="1845493" y="494339"/>
                  </a:lnTo>
                  <a:lnTo>
                    <a:pt x="1876251" y="468321"/>
                  </a:lnTo>
                  <a:lnTo>
                    <a:pt x="1907010" y="442303"/>
                  </a:lnTo>
                  <a:lnTo>
                    <a:pt x="1937768" y="416285"/>
                  </a:lnTo>
                  <a:lnTo>
                    <a:pt x="1968526" y="390267"/>
                  </a:lnTo>
                  <a:lnTo>
                    <a:pt x="1999284" y="364249"/>
                  </a:lnTo>
                  <a:lnTo>
                    <a:pt x="2030042" y="338231"/>
                  </a:lnTo>
                  <a:lnTo>
                    <a:pt x="2060801" y="312214"/>
                  </a:lnTo>
                  <a:lnTo>
                    <a:pt x="2091559" y="286196"/>
                  </a:lnTo>
                  <a:lnTo>
                    <a:pt x="2122317" y="260178"/>
                  </a:lnTo>
                  <a:lnTo>
                    <a:pt x="2153075" y="234160"/>
                  </a:lnTo>
                  <a:lnTo>
                    <a:pt x="2183834" y="208142"/>
                  </a:lnTo>
                  <a:lnTo>
                    <a:pt x="2214592" y="182124"/>
                  </a:lnTo>
                  <a:lnTo>
                    <a:pt x="2245350" y="156107"/>
                  </a:lnTo>
                  <a:lnTo>
                    <a:pt x="2276108" y="130089"/>
                  </a:lnTo>
                  <a:lnTo>
                    <a:pt x="2306867" y="104071"/>
                  </a:lnTo>
                  <a:lnTo>
                    <a:pt x="2337625" y="78053"/>
                  </a:lnTo>
                  <a:lnTo>
                    <a:pt x="2368383" y="52035"/>
                  </a:lnTo>
                  <a:lnTo>
                    <a:pt x="2399141" y="26017"/>
                  </a:lnTo>
                  <a:lnTo>
                    <a:pt x="2429899" y="0"/>
                  </a:lnTo>
                </a:path>
              </a:pathLst>
            </a:custGeom>
            <a:ln w="27101" cap="flat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1754197" y="1394076"/>
              <a:ext cx="2207592" cy="1962006"/>
            </a:xfrm>
            <a:custGeom>
              <a:avLst/>
              <a:pathLst>
                <a:path w="2207592" h="1962006">
                  <a:moveTo>
                    <a:pt x="0" y="1894614"/>
                  </a:moveTo>
                  <a:lnTo>
                    <a:pt x="27944" y="1871162"/>
                  </a:lnTo>
                  <a:lnTo>
                    <a:pt x="55888" y="1847707"/>
                  </a:lnTo>
                  <a:lnTo>
                    <a:pt x="83832" y="1824249"/>
                  </a:lnTo>
                  <a:lnTo>
                    <a:pt x="111776" y="1800788"/>
                  </a:lnTo>
                  <a:lnTo>
                    <a:pt x="139721" y="1777324"/>
                  </a:lnTo>
                  <a:lnTo>
                    <a:pt x="167665" y="1753857"/>
                  </a:lnTo>
                  <a:lnTo>
                    <a:pt x="195609" y="1730386"/>
                  </a:lnTo>
                  <a:lnTo>
                    <a:pt x="223553" y="1706911"/>
                  </a:lnTo>
                  <a:lnTo>
                    <a:pt x="251497" y="1683432"/>
                  </a:lnTo>
                  <a:lnTo>
                    <a:pt x="279442" y="1659949"/>
                  </a:lnTo>
                  <a:lnTo>
                    <a:pt x="307386" y="1636461"/>
                  </a:lnTo>
                  <a:lnTo>
                    <a:pt x="335330" y="1612968"/>
                  </a:lnTo>
                  <a:lnTo>
                    <a:pt x="363274" y="1589471"/>
                  </a:lnTo>
                  <a:lnTo>
                    <a:pt x="391218" y="1565967"/>
                  </a:lnTo>
                  <a:lnTo>
                    <a:pt x="419163" y="1542457"/>
                  </a:lnTo>
                  <a:lnTo>
                    <a:pt x="447107" y="1518942"/>
                  </a:lnTo>
                  <a:lnTo>
                    <a:pt x="475051" y="1495419"/>
                  </a:lnTo>
                  <a:lnTo>
                    <a:pt x="502995" y="1471889"/>
                  </a:lnTo>
                  <a:lnTo>
                    <a:pt x="530940" y="1448351"/>
                  </a:lnTo>
                  <a:lnTo>
                    <a:pt x="558884" y="1424805"/>
                  </a:lnTo>
                  <a:lnTo>
                    <a:pt x="586828" y="1401250"/>
                  </a:lnTo>
                  <a:lnTo>
                    <a:pt x="614772" y="1377686"/>
                  </a:lnTo>
                  <a:lnTo>
                    <a:pt x="642716" y="1354111"/>
                  </a:lnTo>
                  <a:lnTo>
                    <a:pt x="670661" y="1330526"/>
                  </a:lnTo>
                  <a:lnTo>
                    <a:pt x="698605" y="1306928"/>
                  </a:lnTo>
                  <a:lnTo>
                    <a:pt x="726549" y="1283318"/>
                  </a:lnTo>
                  <a:lnTo>
                    <a:pt x="754493" y="1259695"/>
                  </a:lnTo>
                  <a:lnTo>
                    <a:pt x="782437" y="1236057"/>
                  </a:lnTo>
                  <a:lnTo>
                    <a:pt x="810382" y="1212403"/>
                  </a:lnTo>
                  <a:lnTo>
                    <a:pt x="838326" y="1188733"/>
                  </a:lnTo>
                  <a:lnTo>
                    <a:pt x="866270" y="1165046"/>
                  </a:lnTo>
                  <a:lnTo>
                    <a:pt x="894214" y="1141339"/>
                  </a:lnTo>
                  <a:lnTo>
                    <a:pt x="922158" y="1117613"/>
                  </a:lnTo>
                  <a:lnTo>
                    <a:pt x="950103" y="1093865"/>
                  </a:lnTo>
                  <a:lnTo>
                    <a:pt x="978047" y="1070095"/>
                  </a:lnTo>
                  <a:lnTo>
                    <a:pt x="1005991" y="1046301"/>
                  </a:lnTo>
                  <a:lnTo>
                    <a:pt x="1033935" y="1022482"/>
                  </a:lnTo>
                  <a:lnTo>
                    <a:pt x="1061880" y="998636"/>
                  </a:lnTo>
                  <a:lnTo>
                    <a:pt x="1089824" y="974764"/>
                  </a:lnTo>
                  <a:lnTo>
                    <a:pt x="1117768" y="950863"/>
                  </a:lnTo>
                  <a:lnTo>
                    <a:pt x="1145712" y="926933"/>
                  </a:lnTo>
                  <a:lnTo>
                    <a:pt x="1173656" y="902973"/>
                  </a:lnTo>
                  <a:lnTo>
                    <a:pt x="1201601" y="878982"/>
                  </a:lnTo>
                  <a:lnTo>
                    <a:pt x="1229545" y="854960"/>
                  </a:lnTo>
                  <a:lnTo>
                    <a:pt x="1257489" y="830907"/>
                  </a:lnTo>
                  <a:lnTo>
                    <a:pt x="1285433" y="806822"/>
                  </a:lnTo>
                  <a:lnTo>
                    <a:pt x="1313377" y="782706"/>
                  </a:lnTo>
                  <a:lnTo>
                    <a:pt x="1341322" y="758559"/>
                  </a:lnTo>
                  <a:lnTo>
                    <a:pt x="1369266" y="734382"/>
                  </a:lnTo>
                  <a:lnTo>
                    <a:pt x="1397210" y="710175"/>
                  </a:lnTo>
                  <a:lnTo>
                    <a:pt x="1425154" y="685939"/>
                  </a:lnTo>
                  <a:lnTo>
                    <a:pt x="1453098" y="661675"/>
                  </a:lnTo>
                  <a:lnTo>
                    <a:pt x="1481043" y="637385"/>
                  </a:lnTo>
                  <a:lnTo>
                    <a:pt x="1508987" y="613069"/>
                  </a:lnTo>
                  <a:lnTo>
                    <a:pt x="1536931" y="588728"/>
                  </a:lnTo>
                  <a:lnTo>
                    <a:pt x="1564875" y="564364"/>
                  </a:lnTo>
                  <a:lnTo>
                    <a:pt x="1592820" y="539979"/>
                  </a:lnTo>
                  <a:lnTo>
                    <a:pt x="1620764" y="515572"/>
                  </a:lnTo>
                  <a:lnTo>
                    <a:pt x="1648708" y="491147"/>
                  </a:lnTo>
                  <a:lnTo>
                    <a:pt x="1676652" y="466702"/>
                  </a:lnTo>
                  <a:lnTo>
                    <a:pt x="1704596" y="442241"/>
                  </a:lnTo>
                  <a:lnTo>
                    <a:pt x="1732541" y="417764"/>
                  </a:lnTo>
                  <a:lnTo>
                    <a:pt x="1760485" y="393272"/>
                  </a:lnTo>
                  <a:lnTo>
                    <a:pt x="1788429" y="368765"/>
                  </a:lnTo>
                  <a:lnTo>
                    <a:pt x="1816373" y="344246"/>
                  </a:lnTo>
                  <a:lnTo>
                    <a:pt x="1844317" y="319714"/>
                  </a:lnTo>
                  <a:lnTo>
                    <a:pt x="1872262" y="295172"/>
                  </a:lnTo>
                  <a:lnTo>
                    <a:pt x="1900206" y="270618"/>
                  </a:lnTo>
                  <a:lnTo>
                    <a:pt x="1928150" y="246054"/>
                  </a:lnTo>
                  <a:lnTo>
                    <a:pt x="1956094" y="221482"/>
                  </a:lnTo>
                  <a:lnTo>
                    <a:pt x="1984038" y="196900"/>
                  </a:lnTo>
                  <a:lnTo>
                    <a:pt x="2011983" y="172311"/>
                  </a:lnTo>
                  <a:lnTo>
                    <a:pt x="2039927" y="147714"/>
                  </a:lnTo>
                  <a:lnTo>
                    <a:pt x="2067871" y="123110"/>
                  </a:lnTo>
                  <a:lnTo>
                    <a:pt x="2095815" y="98500"/>
                  </a:lnTo>
                  <a:lnTo>
                    <a:pt x="2123760" y="73883"/>
                  </a:lnTo>
                  <a:lnTo>
                    <a:pt x="2151704" y="49260"/>
                  </a:lnTo>
                  <a:lnTo>
                    <a:pt x="2179648" y="24632"/>
                  </a:lnTo>
                  <a:lnTo>
                    <a:pt x="2207592" y="0"/>
                  </a:lnTo>
                  <a:lnTo>
                    <a:pt x="2207592" y="54872"/>
                  </a:lnTo>
                  <a:lnTo>
                    <a:pt x="2179648" y="78362"/>
                  </a:lnTo>
                  <a:lnTo>
                    <a:pt x="2151704" y="101858"/>
                  </a:lnTo>
                  <a:lnTo>
                    <a:pt x="2123760" y="125359"/>
                  </a:lnTo>
                  <a:lnTo>
                    <a:pt x="2095815" y="148866"/>
                  </a:lnTo>
                  <a:lnTo>
                    <a:pt x="2067871" y="172378"/>
                  </a:lnTo>
                  <a:lnTo>
                    <a:pt x="2039927" y="195898"/>
                  </a:lnTo>
                  <a:lnTo>
                    <a:pt x="2011983" y="219424"/>
                  </a:lnTo>
                  <a:lnTo>
                    <a:pt x="1984038" y="242958"/>
                  </a:lnTo>
                  <a:lnTo>
                    <a:pt x="1956094" y="266500"/>
                  </a:lnTo>
                  <a:lnTo>
                    <a:pt x="1928150" y="290051"/>
                  </a:lnTo>
                  <a:lnTo>
                    <a:pt x="1900206" y="313611"/>
                  </a:lnTo>
                  <a:lnTo>
                    <a:pt x="1872262" y="337181"/>
                  </a:lnTo>
                  <a:lnTo>
                    <a:pt x="1844317" y="360761"/>
                  </a:lnTo>
                  <a:lnTo>
                    <a:pt x="1816373" y="384353"/>
                  </a:lnTo>
                  <a:lnTo>
                    <a:pt x="1788429" y="407957"/>
                  </a:lnTo>
                  <a:lnTo>
                    <a:pt x="1760485" y="431574"/>
                  </a:lnTo>
                  <a:lnTo>
                    <a:pt x="1732541" y="455205"/>
                  </a:lnTo>
                  <a:lnTo>
                    <a:pt x="1704596" y="478851"/>
                  </a:lnTo>
                  <a:lnTo>
                    <a:pt x="1676652" y="502514"/>
                  </a:lnTo>
                  <a:lnTo>
                    <a:pt x="1648708" y="526193"/>
                  </a:lnTo>
                  <a:lnTo>
                    <a:pt x="1620764" y="549891"/>
                  </a:lnTo>
                  <a:lnTo>
                    <a:pt x="1592820" y="573608"/>
                  </a:lnTo>
                  <a:lnTo>
                    <a:pt x="1564875" y="597345"/>
                  </a:lnTo>
                  <a:lnTo>
                    <a:pt x="1536931" y="621105"/>
                  </a:lnTo>
                  <a:lnTo>
                    <a:pt x="1508987" y="644888"/>
                  </a:lnTo>
                  <a:lnTo>
                    <a:pt x="1481043" y="668695"/>
                  </a:lnTo>
                  <a:lnTo>
                    <a:pt x="1453098" y="692528"/>
                  </a:lnTo>
                  <a:lnTo>
                    <a:pt x="1425154" y="716388"/>
                  </a:lnTo>
                  <a:lnTo>
                    <a:pt x="1397210" y="740275"/>
                  </a:lnTo>
                  <a:lnTo>
                    <a:pt x="1369266" y="764192"/>
                  </a:lnTo>
                  <a:lnTo>
                    <a:pt x="1341322" y="788138"/>
                  </a:lnTo>
                  <a:lnTo>
                    <a:pt x="1313377" y="812114"/>
                  </a:lnTo>
                  <a:lnTo>
                    <a:pt x="1285433" y="836122"/>
                  </a:lnTo>
                  <a:lnTo>
                    <a:pt x="1257489" y="860160"/>
                  </a:lnTo>
                  <a:lnTo>
                    <a:pt x="1229545" y="884231"/>
                  </a:lnTo>
                  <a:lnTo>
                    <a:pt x="1201601" y="908332"/>
                  </a:lnTo>
                  <a:lnTo>
                    <a:pt x="1173656" y="932465"/>
                  </a:lnTo>
                  <a:lnTo>
                    <a:pt x="1145712" y="956628"/>
                  </a:lnTo>
                  <a:lnTo>
                    <a:pt x="1117768" y="980821"/>
                  </a:lnTo>
                  <a:lnTo>
                    <a:pt x="1089824" y="1005044"/>
                  </a:lnTo>
                  <a:lnTo>
                    <a:pt x="1061880" y="1029295"/>
                  </a:lnTo>
                  <a:lnTo>
                    <a:pt x="1033935" y="1053573"/>
                  </a:lnTo>
                  <a:lnTo>
                    <a:pt x="1005991" y="1077877"/>
                  </a:lnTo>
                  <a:lnTo>
                    <a:pt x="978047" y="1102206"/>
                  </a:lnTo>
                  <a:lnTo>
                    <a:pt x="950103" y="1126559"/>
                  </a:lnTo>
                  <a:lnTo>
                    <a:pt x="922158" y="1150935"/>
                  </a:lnTo>
                  <a:lnTo>
                    <a:pt x="894214" y="1175332"/>
                  </a:lnTo>
                  <a:lnTo>
                    <a:pt x="866270" y="1199749"/>
                  </a:lnTo>
                  <a:lnTo>
                    <a:pt x="838326" y="1224185"/>
                  </a:lnTo>
                  <a:lnTo>
                    <a:pt x="810382" y="1248638"/>
                  </a:lnTo>
                  <a:lnTo>
                    <a:pt x="782437" y="1273108"/>
                  </a:lnTo>
                  <a:lnTo>
                    <a:pt x="754493" y="1297593"/>
                  </a:lnTo>
                  <a:lnTo>
                    <a:pt x="726549" y="1322093"/>
                  </a:lnTo>
                  <a:lnTo>
                    <a:pt x="698605" y="1346607"/>
                  </a:lnTo>
                  <a:lnTo>
                    <a:pt x="670661" y="1371133"/>
                  </a:lnTo>
                  <a:lnTo>
                    <a:pt x="642716" y="1395670"/>
                  </a:lnTo>
                  <a:lnTo>
                    <a:pt x="614772" y="1420219"/>
                  </a:lnTo>
                  <a:lnTo>
                    <a:pt x="586828" y="1444778"/>
                  </a:lnTo>
                  <a:lnTo>
                    <a:pt x="558884" y="1469347"/>
                  </a:lnTo>
                  <a:lnTo>
                    <a:pt x="530940" y="1493924"/>
                  </a:lnTo>
                  <a:lnTo>
                    <a:pt x="502995" y="1518510"/>
                  </a:lnTo>
                  <a:lnTo>
                    <a:pt x="475051" y="1543103"/>
                  </a:lnTo>
                  <a:lnTo>
                    <a:pt x="447107" y="1567704"/>
                  </a:lnTo>
                  <a:lnTo>
                    <a:pt x="419163" y="1592312"/>
                  </a:lnTo>
                  <a:lnTo>
                    <a:pt x="391218" y="1616925"/>
                  </a:lnTo>
                  <a:lnTo>
                    <a:pt x="363274" y="1641545"/>
                  </a:lnTo>
                  <a:lnTo>
                    <a:pt x="335330" y="1666171"/>
                  </a:lnTo>
                  <a:lnTo>
                    <a:pt x="307386" y="1690801"/>
                  </a:lnTo>
                  <a:lnTo>
                    <a:pt x="279442" y="1715437"/>
                  </a:lnTo>
                  <a:lnTo>
                    <a:pt x="251497" y="1740077"/>
                  </a:lnTo>
                  <a:lnTo>
                    <a:pt x="223553" y="1764722"/>
                  </a:lnTo>
                  <a:lnTo>
                    <a:pt x="195609" y="1789370"/>
                  </a:lnTo>
                  <a:lnTo>
                    <a:pt x="167665" y="1814023"/>
                  </a:lnTo>
                  <a:lnTo>
                    <a:pt x="139721" y="1838679"/>
                  </a:lnTo>
                  <a:lnTo>
                    <a:pt x="111776" y="1863338"/>
                  </a:lnTo>
                  <a:lnTo>
                    <a:pt x="83832" y="1888001"/>
                  </a:lnTo>
                  <a:lnTo>
                    <a:pt x="55888" y="1912666"/>
                  </a:lnTo>
                  <a:lnTo>
                    <a:pt x="27944" y="1937335"/>
                  </a:lnTo>
                  <a:lnTo>
                    <a:pt x="0" y="196200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754197" y="1394076"/>
              <a:ext cx="2207592" cy="1894614"/>
            </a:xfrm>
            <a:custGeom>
              <a:avLst/>
              <a:pathLst>
                <a:path w="2207592" h="1894614">
                  <a:moveTo>
                    <a:pt x="0" y="1894614"/>
                  </a:moveTo>
                  <a:lnTo>
                    <a:pt x="27944" y="1871162"/>
                  </a:lnTo>
                  <a:lnTo>
                    <a:pt x="55888" y="1847707"/>
                  </a:lnTo>
                  <a:lnTo>
                    <a:pt x="83832" y="1824249"/>
                  </a:lnTo>
                  <a:lnTo>
                    <a:pt x="111776" y="1800788"/>
                  </a:lnTo>
                  <a:lnTo>
                    <a:pt x="139721" y="1777324"/>
                  </a:lnTo>
                  <a:lnTo>
                    <a:pt x="167665" y="1753857"/>
                  </a:lnTo>
                  <a:lnTo>
                    <a:pt x="195609" y="1730386"/>
                  </a:lnTo>
                  <a:lnTo>
                    <a:pt x="223553" y="1706911"/>
                  </a:lnTo>
                  <a:lnTo>
                    <a:pt x="251497" y="1683432"/>
                  </a:lnTo>
                  <a:lnTo>
                    <a:pt x="279442" y="1659949"/>
                  </a:lnTo>
                  <a:lnTo>
                    <a:pt x="307386" y="1636461"/>
                  </a:lnTo>
                  <a:lnTo>
                    <a:pt x="335330" y="1612968"/>
                  </a:lnTo>
                  <a:lnTo>
                    <a:pt x="363274" y="1589471"/>
                  </a:lnTo>
                  <a:lnTo>
                    <a:pt x="391218" y="1565967"/>
                  </a:lnTo>
                  <a:lnTo>
                    <a:pt x="419163" y="1542457"/>
                  </a:lnTo>
                  <a:lnTo>
                    <a:pt x="447107" y="1518942"/>
                  </a:lnTo>
                  <a:lnTo>
                    <a:pt x="475051" y="1495419"/>
                  </a:lnTo>
                  <a:lnTo>
                    <a:pt x="502995" y="1471889"/>
                  </a:lnTo>
                  <a:lnTo>
                    <a:pt x="530940" y="1448351"/>
                  </a:lnTo>
                  <a:lnTo>
                    <a:pt x="558884" y="1424805"/>
                  </a:lnTo>
                  <a:lnTo>
                    <a:pt x="586828" y="1401250"/>
                  </a:lnTo>
                  <a:lnTo>
                    <a:pt x="614772" y="1377686"/>
                  </a:lnTo>
                  <a:lnTo>
                    <a:pt x="642716" y="1354111"/>
                  </a:lnTo>
                  <a:lnTo>
                    <a:pt x="670661" y="1330526"/>
                  </a:lnTo>
                  <a:lnTo>
                    <a:pt x="698605" y="1306928"/>
                  </a:lnTo>
                  <a:lnTo>
                    <a:pt x="726549" y="1283318"/>
                  </a:lnTo>
                  <a:lnTo>
                    <a:pt x="754493" y="1259695"/>
                  </a:lnTo>
                  <a:lnTo>
                    <a:pt x="782437" y="1236057"/>
                  </a:lnTo>
                  <a:lnTo>
                    <a:pt x="810382" y="1212403"/>
                  </a:lnTo>
                  <a:lnTo>
                    <a:pt x="838326" y="1188733"/>
                  </a:lnTo>
                  <a:lnTo>
                    <a:pt x="866270" y="1165046"/>
                  </a:lnTo>
                  <a:lnTo>
                    <a:pt x="894214" y="1141339"/>
                  </a:lnTo>
                  <a:lnTo>
                    <a:pt x="922158" y="1117613"/>
                  </a:lnTo>
                  <a:lnTo>
                    <a:pt x="950103" y="1093865"/>
                  </a:lnTo>
                  <a:lnTo>
                    <a:pt x="978047" y="1070095"/>
                  </a:lnTo>
                  <a:lnTo>
                    <a:pt x="1005991" y="1046301"/>
                  </a:lnTo>
                  <a:lnTo>
                    <a:pt x="1033935" y="1022482"/>
                  </a:lnTo>
                  <a:lnTo>
                    <a:pt x="1061880" y="998636"/>
                  </a:lnTo>
                  <a:lnTo>
                    <a:pt x="1089824" y="974764"/>
                  </a:lnTo>
                  <a:lnTo>
                    <a:pt x="1117768" y="950863"/>
                  </a:lnTo>
                  <a:lnTo>
                    <a:pt x="1145712" y="926933"/>
                  </a:lnTo>
                  <a:lnTo>
                    <a:pt x="1173656" y="902973"/>
                  </a:lnTo>
                  <a:lnTo>
                    <a:pt x="1201601" y="878982"/>
                  </a:lnTo>
                  <a:lnTo>
                    <a:pt x="1229545" y="854960"/>
                  </a:lnTo>
                  <a:lnTo>
                    <a:pt x="1257489" y="830907"/>
                  </a:lnTo>
                  <a:lnTo>
                    <a:pt x="1285433" y="806822"/>
                  </a:lnTo>
                  <a:lnTo>
                    <a:pt x="1313377" y="782706"/>
                  </a:lnTo>
                  <a:lnTo>
                    <a:pt x="1341322" y="758559"/>
                  </a:lnTo>
                  <a:lnTo>
                    <a:pt x="1369266" y="734382"/>
                  </a:lnTo>
                  <a:lnTo>
                    <a:pt x="1397210" y="710175"/>
                  </a:lnTo>
                  <a:lnTo>
                    <a:pt x="1425154" y="685939"/>
                  </a:lnTo>
                  <a:lnTo>
                    <a:pt x="1453098" y="661675"/>
                  </a:lnTo>
                  <a:lnTo>
                    <a:pt x="1481043" y="637385"/>
                  </a:lnTo>
                  <a:lnTo>
                    <a:pt x="1508987" y="613069"/>
                  </a:lnTo>
                  <a:lnTo>
                    <a:pt x="1536931" y="588728"/>
                  </a:lnTo>
                  <a:lnTo>
                    <a:pt x="1564875" y="564364"/>
                  </a:lnTo>
                  <a:lnTo>
                    <a:pt x="1592820" y="539979"/>
                  </a:lnTo>
                  <a:lnTo>
                    <a:pt x="1620764" y="515572"/>
                  </a:lnTo>
                  <a:lnTo>
                    <a:pt x="1648708" y="491147"/>
                  </a:lnTo>
                  <a:lnTo>
                    <a:pt x="1676652" y="466702"/>
                  </a:lnTo>
                  <a:lnTo>
                    <a:pt x="1704596" y="442241"/>
                  </a:lnTo>
                  <a:lnTo>
                    <a:pt x="1732541" y="417764"/>
                  </a:lnTo>
                  <a:lnTo>
                    <a:pt x="1760485" y="393272"/>
                  </a:lnTo>
                  <a:lnTo>
                    <a:pt x="1788429" y="368765"/>
                  </a:lnTo>
                  <a:lnTo>
                    <a:pt x="1816373" y="344246"/>
                  </a:lnTo>
                  <a:lnTo>
                    <a:pt x="1844317" y="319714"/>
                  </a:lnTo>
                  <a:lnTo>
                    <a:pt x="1872262" y="295172"/>
                  </a:lnTo>
                  <a:lnTo>
                    <a:pt x="1900206" y="270618"/>
                  </a:lnTo>
                  <a:lnTo>
                    <a:pt x="1928150" y="246054"/>
                  </a:lnTo>
                  <a:lnTo>
                    <a:pt x="1956094" y="221482"/>
                  </a:lnTo>
                  <a:lnTo>
                    <a:pt x="1984038" y="196900"/>
                  </a:lnTo>
                  <a:lnTo>
                    <a:pt x="2011983" y="172311"/>
                  </a:lnTo>
                  <a:lnTo>
                    <a:pt x="2039927" y="147714"/>
                  </a:lnTo>
                  <a:lnTo>
                    <a:pt x="2067871" y="123110"/>
                  </a:lnTo>
                  <a:lnTo>
                    <a:pt x="2095815" y="98500"/>
                  </a:lnTo>
                  <a:lnTo>
                    <a:pt x="2123760" y="73883"/>
                  </a:lnTo>
                  <a:lnTo>
                    <a:pt x="2151704" y="49260"/>
                  </a:lnTo>
                  <a:lnTo>
                    <a:pt x="2179648" y="24632"/>
                  </a:lnTo>
                  <a:lnTo>
                    <a:pt x="220759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754197" y="1448949"/>
              <a:ext cx="2207592" cy="1907134"/>
            </a:xfrm>
            <a:custGeom>
              <a:avLst/>
              <a:pathLst>
                <a:path w="2207592" h="1907134">
                  <a:moveTo>
                    <a:pt x="2207592" y="0"/>
                  </a:moveTo>
                  <a:lnTo>
                    <a:pt x="2179648" y="23490"/>
                  </a:lnTo>
                  <a:lnTo>
                    <a:pt x="2151704" y="46985"/>
                  </a:lnTo>
                  <a:lnTo>
                    <a:pt x="2123760" y="70486"/>
                  </a:lnTo>
                  <a:lnTo>
                    <a:pt x="2095815" y="93993"/>
                  </a:lnTo>
                  <a:lnTo>
                    <a:pt x="2067871" y="117506"/>
                  </a:lnTo>
                  <a:lnTo>
                    <a:pt x="2039927" y="141025"/>
                  </a:lnTo>
                  <a:lnTo>
                    <a:pt x="2011983" y="164552"/>
                  </a:lnTo>
                  <a:lnTo>
                    <a:pt x="1984038" y="188086"/>
                  </a:lnTo>
                  <a:lnTo>
                    <a:pt x="1956094" y="211628"/>
                  </a:lnTo>
                  <a:lnTo>
                    <a:pt x="1928150" y="235179"/>
                  </a:lnTo>
                  <a:lnTo>
                    <a:pt x="1900206" y="258738"/>
                  </a:lnTo>
                  <a:lnTo>
                    <a:pt x="1872262" y="282308"/>
                  </a:lnTo>
                  <a:lnTo>
                    <a:pt x="1844317" y="305889"/>
                  </a:lnTo>
                  <a:lnTo>
                    <a:pt x="1816373" y="329481"/>
                  </a:lnTo>
                  <a:lnTo>
                    <a:pt x="1788429" y="353085"/>
                  </a:lnTo>
                  <a:lnTo>
                    <a:pt x="1760485" y="376702"/>
                  </a:lnTo>
                  <a:lnTo>
                    <a:pt x="1732541" y="400333"/>
                  </a:lnTo>
                  <a:lnTo>
                    <a:pt x="1704596" y="423979"/>
                  </a:lnTo>
                  <a:lnTo>
                    <a:pt x="1676652" y="447641"/>
                  </a:lnTo>
                  <a:lnTo>
                    <a:pt x="1648708" y="471320"/>
                  </a:lnTo>
                  <a:lnTo>
                    <a:pt x="1620764" y="495018"/>
                  </a:lnTo>
                  <a:lnTo>
                    <a:pt x="1592820" y="518735"/>
                  </a:lnTo>
                  <a:lnTo>
                    <a:pt x="1564875" y="542473"/>
                  </a:lnTo>
                  <a:lnTo>
                    <a:pt x="1536931" y="566232"/>
                  </a:lnTo>
                  <a:lnTo>
                    <a:pt x="1508987" y="590015"/>
                  </a:lnTo>
                  <a:lnTo>
                    <a:pt x="1481043" y="613823"/>
                  </a:lnTo>
                  <a:lnTo>
                    <a:pt x="1453098" y="637656"/>
                  </a:lnTo>
                  <a:lnTo>
                    <a:pt x="1425154" y="661515"/>
                  </a:lnTo>
                  <a:lnTo>
                    <a:pt x="1397210" y="685403"/>
                  </a:lnTo>
                  <a:lnTo>
                    <a:pt x="1369266" y="709319"/>
                  </a:lnTo>
                  <a:lnTo>
                    <a:pt x="1341322" y="733265"/>
                  </a:lnTo>
                  <a:lnTo>
                    <a:pt x="1313377" y="757242"/>
                  </a:lnTo>
                  <a:lnTo>
                    <a:pt x="1285433" y="781249"/>
                  </a:lnTo>
                  <a:lnTo>
                    <a:pt x="1257489" y="805288"/>
                  </a:lnTo>
                  <a:lnTo>
                    <a:pt x="1229545" y="829358"/>
                  </a:lnTo>
                  <a:lnTo>
                    <a:pt x="1201601" y="853460"/>
                  </a:lnTo>
                  <a:lnTo>
                    <a:pt x="1173656" y="877592"/>
                  </a:lnTo>
                  <a:lnTo>
                    <a:pt x="1145712" y="901755"/>
                  </a:lnTo>
                  <a:lnTo>
                    <a:pt x="1117768" y="925949"/>
                  </a:lnTo>
                  <a:lnTo>
                    <a:pt x="1089824" y="950171"/>
                  </a:lnTo>
                  <a:lnTo>
                    <a:pt x="1061880" y="974422"/>
                  </a:lnTo>
                  <a:lnTo>
                    <a:pt x="1033935" y="998700"/>
                  </a:lnTo>
                  <a:lnTo>
                    <a:pt x="1005991" y="1023005"/>
                  </a:lnTo>
                  <a:lnTo>
                    <a:pt x="978047" y="1047334"/>
                  </a:lnTo>
                  <a:lnTo>
                    <a:pt x="950103" y="1071687"/>
                  </a:lnTo>
                  <a:lnTo>
                    <a:pt x="922158" y="1096063"/>
                  </a:lnTo>
                  <a:lnTo>
                    <a:pt x="894214" y="1120459"/>
                  </a:lnTo>
                  <a:lnTo>
                    <a:pt x="866270" y="1144876"/>
                  </a:lnTo>
                  <a:lnTo>
                    <a:pt x="838326" y="1169312"/>
                  </a:lnTo>
                  <a:lnTo>
                    <a:pt x="810382" y="1193765"/>
                  </a:lnTo>
                  <a:lnTo>
                    <a:pt x="782437" y="1218235"/>
                  </a:lnTo>
                  <a:lnTo>
                    <a:pt x="754493" y="1242721"/>
                  </a:lnTo>
                  <a:lnTo>
                    <a:pt x="726549" y="1267221"/>
                  </a:lnTo>
                  <a:lnTo>
                    <a:pt x="698605" y="1291734"/>
                  </a:lnTo>
                  <a:lnTo>
                    <a:pt x="670661" y="1316260"/>
                  </a:lnTo>
                  <a:lnTo>
                    <a:pt x="642716" y="1340798"/>
                  </a:lnTo>
                  <a:lnTo>
                    <a:pt x="614772" y="1365347"/>
                  </a:lnTo>
                  <a:lnTo>
                    <a:pt x="586828" y="1389906"/>
                  </a:lnTo>
                  <a:lnTo>
                    <a:pt x="558884" y="1414474"/>
                  </a:lnTo>
                  <a:lnTo>
                    <a:pt x="530940" y="1439051"/>
                  </a:lnTo>
                  <a:lnTo>
                    <a:pt x="502995" y="1463637"/>
                  </a:lnTo>
                  <a:lnTo>
                    <a:pt x="475051" y="1488231"/>
                  </a:lnTo>
                  <a:lnTo>
                    <a:pt x="447107" y="1512831"/>
                  </a:lnTo>
                  <a:lnTo>
                    <a:pt x="419163" y="1537439"/>
                  </a:lnTo>
                  <a:lnTo>
                    <a:pt x="391218" y="1562053"/>
                  </a:lnTo>
                  <a:lnTo>
                    <a:pt x="363274" y="1586673"/>
                  </a:lnTo>
                  <a:lnTo>
                    <a:pt x="335330" y="1611298"/>
                  </a:lnTo>
                  <a:lnTo>
                    <a:pt x="307386" y="1635929"/>
                  </a:lnTo>
                  <a:lnTo>
                    <a:pt x="279442" y="1660564"/>
                  </a:lnTo>
                  <a:lnTo>
                    <a:pt x="251497" y="1685205"/>
                  </a:lnTo>
                  <a:lnTo>
                    <a:pt x="223553" y="1709849"/>
                  </a:lnTo>
                  <a:lnTo>
                    <a:pt x="195609" y="1734498"/>
                  </a:lnTo>
                  <a:lnTo>
                    <a:pt x="167665" y="1759150"/>
                  </a:lnTo>
                  <a:lnTo>
                    <a:pt x="139721" y="1783806"/>
                  </a:lnTo>
                  <a:lnTo>
                    <a:pt x="111776" y="1808465"/>
                  </a:lnTo>
                  <a:lnTo>
                    <a:pt x="83832" y="1833128"/>
                  </a:lnTo>
                  <a:lnTo>
                    <a:pt x="55888" y="1857794"/>
                  </a:lnTo>
                  <a:lnTo>
                    <a:pt x="27944" y="1882462"/>
                  </a:lnTo>
                  <a:lnTo>
                    <a:pt x="0" y="190713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754197" y="1421512"/>
              <a:ext cx="2207592" cy="1900874"/>
            </a:xfrm>
            <a:custGeom>
              <a:avLst/>
              <a:pathLst>
                <a:path w="2207592" h="1900874">
                  <a:moveTo>
                    <a:pt x="0" y="1900874"/>
                  </a:moveTo>
                  <a:lnTo>
                    <a:pt x="27944" y="1876812"/>
                  </a:lnTo>
                  <a:lnTo>
                    <a:pt x="55888" y="1852750"/>
                  </a:lnTo>
                  <a:lnTo>
                    <a:pt x="83832" y="1828689"/>
                  </a:lnTo>
                  <a:lnTo>
                    <a:pt x="111776" y="1804627"/>
                  </a:lnTo>
                  <a:lnTo>
                    <a:pt x="139721" y="1780565"/>
                  </a:lnTo>
                  <a:lnTo>
                    <a:pt x="167665" y="1756504"/>
                  </a:lnTo>
                  <a:lnTo>
                    <a:pt x="195609" y="1732442"/>
                  </a:lnTo>
                  <a:lnTo>
                    <a:pt x="223553" y="1708380"/>
                  </a:lnTo>
                  <a:lnTo>
                    <a:pt x="251497" y="1684318"/>
                  </a:lnTo>
                  <a:lnTo>
                    <a:pt x="279442" y="1660257"/>
                  </a:lnTo>
                  <a:lnTo>
                    <a:pt x="307386" y="1636195"/>
                  </a:lnTo>
                  <a:lnTo>
                    <a:pt x="335330" y="1612133"/>
                  </a:lnTo>
                  <a:lnTo>
                    <a:pt x="363274" y="1588072"/>
                  </a:lnTo>
                  <a:lnTo>
                    <a:pt x="391218" y="1564010"/>
                  </a:lnTo>
                  <a:lnTo>
                    <a:pt x="419163" y="1539948"/>
                  </a:lnTo>
                  <a:lnTo>
                    <a:pt x="447107" y="1515887"/>
                  </a:lnTo>
                  <a:lnTo>
                    <a:pt x="475051" y="1491825"/>
                  </a:lnTo>
                  <a:lnTo>
                    <a:pt x="502995" y="1467763"/>
                  </a:lnTo>
                  <a:lnTo>
                    <a:pt x="530940" y="1443701"/>
                  </a:lnTo>
                  <a:lnTo>
                    <a:pt x="558884" y="1419640"/>
                  </a:lnTo>
                  <a:lnTo>
                    <a:pt x="586828" y="1395578"/>
                  </a:lnTo>
                  <a:lnTo>
                    <a:pt x="614772" y="1371516"/>
                  </a:lnTo>
                  <a:lnTo>
                    <a:pt x="642716" y="1347455"/>
                  </a:lnTo>
                  <a:lnTo>
                    <a:pt x="670661" y="1323393"/>
                  </a:lnTo>
                  <a:lnTo>
                    <a:pt x="698605" y="1299331"/>
                  </a:lnTo>
                  <a:lnTo>
                    <a:pt x="726549" y="1275270"/>
                  </a:lnTo>
                  <a:lnTo>
                    <a:pt x="754493" y="1251208"/>
                  </a:lnTo>
                  <a:lnTo>
                    <a:pt x="782437" y="1227146"/>
                  </a:lnTo>
                  <a:lnTo>
                    <a:pt x="810382" y="1203084"/>
                  </a:lnTo>
                  <a:lnTo>
                    <a:pt x="838326" y="1179023"/>
                  </a:lnTo>
                  <a:lnTo>
                    <a:pt x="866270" y="1154961"/>
                  </a:lnTo>
                  <a:lnTo>
                    <a:pt x="894214" y="1130899"/>
                  </a:lnTo>
                  <a:lnTo>
                    <a:pt x="922158" y="1106838"/>
                  </a:lnTo>
                  <a:lnTo>
                    <a:pt x="950103" y="1082776"/>
                  </a:lnTo>
                  <a:lnTo>
                    <a:pt x="978047" y="1058714"/>
                  </a:lnTo>
                  <a:lnTo>
                    <a:pt x="1005991" y="1034653"/>
                  </a:lnTo>
                  <a:lnTo>
                    <a:pt x="1033935" y="1010591"/>
                  </a:lnTo>
                  <a:lnTo>
                    <a:pt x="1061880" y="986529"/>
                  </a:lnTo>
                  <a:lnTo>
                    <a:pt x="1089824" y="962467"/>
                  </a:lnTo>
                  <a:lnTo>
                    <a:pt x="1117768" y="938406"/>
                  </a:lnTo>
                  <a:lnTo>
                    <a:pt x="1145712" y="914344"/>
                  </a:lnTo>
                  <a:lnTo>
                    <a:pt x="1173656" y="890282"/>
                  </a:lnTo>
                  <a:lnTo>
                    <a:pt x="1201601" y="866221"/>
                  </a:lnTo>
                  <a:lnTo>
                    <a:pt x="1229545" y="842159"/>
                  </a:lnTo>
                  <a:lnTo>
                    <a:pt x="1257489" y="818097"/>
                  </a:lnTo>
                  <a:lnTo>
                    <a:pt x="1285433" y="794036"/>
                  </a:lnTo>
                  <a:lnTo>
                    <a:pt x="1313377" y="769974"/>
                  </a:lnTo>
                  <a:lnTo>
                    <a:pt x="1341322" y="745912"/>
                  </a:lnTo>
                  <a:lnTo>
                    <a:pt x="1369266" y="721850"/>
                  </a:lnTo>
                  <a:lnTo>
                    <a:pt x="1397210" y="697789"/>
                  </a:lnTo>
                  <a:lnTo>
                    <a:pt x="1425154" y="673727"/>
                  </a:lnTo>
                  <a:lnTo>
                    <a:pt x="1453098" y="649665"/>
                  </a:lnTo>
                  <a:lnTo>
                    <a:pt x="1481043" y="625604"/>
                  </a:lnTo>
                  <a:lnTo>
                    <a:pt x="1508987" y="601542"/>
                  </a:lnTo>
                  <a:lnTo>
                    <a:pt x="1536931" y="577480"/>
                  </a:lnTo>
                  <a:lnTo>
                    <a:pt x="1564875" y="553419"/>
                  </a:lnTo>
                  <a:lnTo>
                    <a:pt x="1592820" y="529357"/>
                  </a:lnTo>
                  <a:lnTo>
                    <a:pt x="1620764" y="505295"/>
                  </a:lnTo>
                  <a:lnTo>
                    <a:pt x="1648708" y="481233"/>
                  </a:lnTo>
                  <a:lnTo>
                    <a:pt x="1676652" y="457172"/>
                  </a:lnTo>
                  <a:lnTo>
                    <a:pt x="1704596" y="433110"/>
                  </a:lnTo>
                  <a:lnTo>
                    <a:pt x="1732541" y="409048"/>
                  </a:lnTo>
                  <a:lnTo>
                    <a:pt x="1760485" y="384987"/>
                  </a:lnTo>
                  <a:lnTo>
                    <a:pt x="1788429" y="360925"/>
                  </a:lnTo>
                  <a:lnTo>
                    <a:pt x="1816373" y="336863"/>
                  </a:lnTo>
                  <a:lnTo>
                    <a:pt x="1844317" y="312802"/>
                  </a:lnTo>
                  <a:lnTo>
                    <a:pt x="1872262" y="288740"/>
                  </a:lnTo>
                  <a:lnTo>
                    <a:pt x="1900206" y="264678"/>
                  </a:lnTo>
                  <a:lnTo>
                    <a:pt x="1928150" y="240616"/>
                  </a:lnTo>
                  <a:lnTo>
                    <a:pt x="1956094" y="216555"/>
                  </a:lnTo>
                  <a:lnTo>
                    <a:pt x="1984038" y="192493"/>
                  </a:lnTo>
                  <a:lnTo>
                    <a:pt x="2011983" y="168431"/>
                  </a:lnTo>
                  <a:lnTo>
                    <a:pt x="2039927" y="144370"/>
                  </a:lnTo>
                  <a:lnTo>
                    <a:pt x="2067871" y="120308"/>
                  </a:lnTo>
                  <a:lnTo>
                    <a:pt x="2095815" y="96246"/>
                  </a:lnTo>
                  <a:lnTo>
                    <a:pt x="2123760" y="72185"/>
                  </a:lnTo>
                  <a:lnTo>
                    <a:pt x="2151704" y="48123"/>
                  </a:lnTo>
                  <a:lnTo>
                    <a:pt x="2179648" y="24061"/>
                  </a:lnTo>
                  <a:lnTo>
                    <a:pt x="2207592" y="0"/>
                  </a:lnTo>
                </a:path>
              </a:pathLst>
            </a:custGeom>
            <a:ln w="27101" cap="flat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767305" y="1551413"/>
              <a:ext cx="2014946" cy="1804299"/>
            </a:xfrm>
            <a:custGeom>
              <a:avLst/>
              <a:pathLst>
                <a:path w="2014946" h="1804299">
                  <a:moveTo>
                    <a:pt x="0" y="1736132"/>
                  </a:moveTo>
                  <a:lnTo>
                    <a:pt x="25505" y="1714608"/>
                  </a:lnTo>
                  <a:lnTo>
                    <a:pt x="51011" y="1693082"/>
                  </a:lnTo>
                  <a:lnTo>
                    <a:pt x="76516" y="1671553"/>
                  </a:lnTo>
                  <a:lnTo>
                    <a:pt x="102022" y="1650022"/>
                  </a:lnTo>
                  <a:lnTo>
                    <a:pt x="127528" y="1628489"/>
                  </a:lnTo>
                  <a:lnTo>
                    <a:pt x="153033" y="1606952"/>
                  </a:lnTo>
                  <a:lnTo>
                    <a:pt x="178539" y="1585413"/>
                  </a:lnTo>
                  <a:lnTo>
                    <a:pt x="204045" y="1563871"/>
                  </a:lnTo>
                  <a:lnTo>
                    <a:pt x="229550" y="1542326"/>
                  </a:lnTo>
                  <a:lnTo>
                    <a:pt x="255056" y="1520777"/>
                  </a:lnTo>
                  <a:lnTo>
                    <a:pt x="280562" y="1499225"/>
                  </a:lnTo>
                  <a:lnTo>
                    <a:pt x="306067" y="1477669"/>
                  </a:lnTo>
                  <a:lnTo>
                    <a:pt x="331573" y="1456109"/>
                  </a:lnTo>
                  <a:lnTo>
                    <a:pt x="357079" y="1434545"/>
                  </a:lnTo>
                  <a:lnTo>
                    <a:pt x="382584" y="1412976"/>
                  </a:lnTo>
                  <a:lnTo>
                    <a:pt x="408090" y="1391402"/>
                  </a:lnTo>
                  <a:lnTo>
                    <a:pt x="433596" y="1369823"/>
                  </a:lnTo>
                  <a:lnTo>
                    <a:pt x="459101" y="1348239"/>
                  </a:lnTo>
                  <a:lnTo>
                    <a:pt x="484607" y="1326649"/>
                  </a:lnTo>
                  <a:lnTo>
                    <a:pt x="510113" y="1305053"/>
                  </a:lnTo>
                  <a:lnTo>
                    <a:pt x="535618" y="1283450"/>
                  </a:lnTo>
                  <a:lnTo>
                    <a:pt x="561124" y="1261840"/>
                  </a:lnTo>
                  <a:lnTo>
                    <a:pt x="586630" y="1240222"/>
                  </a:lnTo>
                  <a:lnTo>
                    <a:pt x="612135" y="1218596"/>
                  </a:lnTo>
                  <a:lnTo>
                    <a:pt x="637641" y="1196962"/>
                  </a:lnTo>
                  <a:lnTo>
                    <a:pt x="663147" y="1175318"/>
                  </a:lnTo>
                  <a:lnTo>
                    <a:pt x="688652" y="1153665"/>
                  </a:lnTo>
                  <a:lnTo>
                    <a:pt x="714158" y="1132001"/>
                  </a:lnTo>
                  <a:lnTo>
                    <a:pt x="739663" y="1110325"/>
                  </a:lnTo>
                  <a:lnTo>
                    <a:pt x="765169" y="1088637"/>
                  </a:lnTo>
                  <a:lnTo>
                    <a:pt x="790675" y="1066937"/>
                  </a:lnTo>
                  <a:lnTo>
                    <a:pt x="816180" y="1045222"/>
                  </a:lnTo>
                  <a:lnTo>
                    <a:pt x="841686" y="1023493"/>
                  </a:lnTo>
                  <a:lnTo>
                    <a:pt x="867192" y="1001748"/>
                  </a:lnTo>
                  <a:lnTo>
                    <a:pt x="892697" y="979986"/>
                  </a:lnTo>
                  <a:lnTo>
                    <a:pt x="918203" y="958207"/>
                  </a:lnTo>
                  <a:lnTo>
                    <a:pt x="943709" y="936408"/>
                  </a:lnTo>
                  <a:lnTo>
                    <a:pt x="969214" y="914589"/>
                  </a:lnTo>
                  <a:lnTo>
                    <a:pt x="994720" y="892750"/>
                  </a:lnTo>
                  <a:lnTo>
                    <a:pt x="1020226" y="870887"/>
                  </a:lnTo>
                  <a:lnTo>
                    <a:pt x="1045731" y="849002"/>
                  </a:lnTo>
                  <a:lnTo>
                    <a:pt x="1071237" y="827092"/>
                  </a:lnTo>
                  <a:lnTo>
                    <a:pt x="1096743" y="805157"/>
                  </a:lnTo>
                  <a:lnTo>
                    <a:pt x="1122248" y="783196"/>
                  </a:lnTo>
                  <a:lnTo>
                    <a:pt x="1147754" y="761208"/>
                  </a:lnTo>
                  <a:lnTo>
                    <a:pt x="1173260" y="739192"/>
                  </a:lnTo>
                  <a:lnTo>
                    <a:pt x="1198765" y="717147"/>
                  </a:lnTo>
                  <a:lnTo>
                    <a:pt x="1224271" y="695075"/>
                  </a:lnTo>
                  <a:lnTo>
                    <a:pt x="1249777" y="672973"/>
                  </a:lnTo>
                  <a:lnTo>
                    <a:pt x="1275282" y="650843"/>
                  </a:lnTo>
                  <a:lnTo>
                    <a:pt x="1300788" y="628685"/>
                  </a:lnTo>
                  <a:lnTo>
                    <a:pt x="1326294" y="606498"/>
                  </a:lnTo>
                  <a:lnTo>
                    <a:pt x="1351799" y="584283"/>
                  </a:lnTo>
                  <a:lnTo>
                    <a:pt x="1377305" y="562041"/>
                  </a:lnTo>
                  <a:lnTo>
                    <a:pt x="1402810" y="539773"/>
                  </a:lnTo>
                  <a:lnTo>
                    <a:pt x="1428316" y="517480"/>
                  </a:lnTo>
                  <a:lnTo>
                    <a:pt x="1453822" y="495161"/>
                  </a:lnTo>
                  <a:lnTo>
                    <a:pt x="1479327" y="472820"/>
                  </a:lnTo>
                  <a:lnTo>
                    <a:pt x="1504833" y="450456"/>
                  </a:lnTo>
                  <a:lnTo>
                    <a:pt x="1530339" y="428070"/>
                  </a:lnTo>
                  <a:lnTo>
                    <a:pt x="1555844" y="405665"/>
                  </a:lnTo>
                  <a:lnTo>
                    <a:pt x="1581350" y="383240"/>
                  </a:lnTo>
                  <a:lnTo>
                    <a:pt x="1606856" y="360798"/>
                  </a:lnTo>
                  <a:lnTo>
                    <a:pt x="1632361" y="338338"/>
                  </a:lnTo>
                  <a:lnTo>
                    <a:pt x="1657867" y="315862"/>
                  </a:lnTo>
                  <a:lnTo>
                    <a:pt x="1683373" y="293372"/>
                  </a:lnTo>
                  <a:lnTo>
                    <a:pt x="1708878" y="270867"/>
                  </a:lnTo>
                  <a:lnTo>
                    <a:pt x="1734384" y="248350"/>
                  </a:lnTo>
                  <a:lnTo>
                    <a:pt x="1759890" y="225820"/>
                  </a:lnTo>
                  <a:lnTo>
                    <a:pt x="1785395" y="203279"/>
                  </a:lnTo>
                  <a:lnTo>
                    <a:pt x="1810901" y="180727"/>
                  </a:lnTo>
                  <a:lnTo>
                    <a:pt x="1836407" y="158165"/>
                  </a:lnTo>
                  <a:lnTo>
                    <a:pt x="1861912" y="135593"/>
                  </a:lnTo>
                  <a:lnTo>
                    <a:pt x="1887418" y="113013"/>
                  </a:lnTo>
                  <a:lnTo>
                    <a:pt x="1912924" y="90425"/>
                  </a:lnTo>
                  <a:lnTo>
                    <a:pt x="1938429" y="67829"/>
                  </a:lnTo>
                  <a:lnTo>
                    <a:pt x="1963935" y="45225"/>
                  </a:lnTo>
                  <a:lnTo>
                    <a:pt x="1989441" y="22616"/>
                  </a:lnTo>
                  <a:lnTo>
                    <a:pt x="2014946" y="0"/>
                  </a:lnTo>
                  <a:lnTo>
                    <a:pt x="2014946" y="48067"/>
                  </a:lnTo>
                  <a:lnTo>
                    <a:pt x="1989441" y="69658"/>
                  </a:lnTo>
                  <a:lnTo>
                    <a:pt x="1963935" y="91255"/>
                  </a:lnTo>
                  <a:lnTo>
                    <a:pt x="1938429" y="112859"/>
                  </a:lnTo>
                  <a:lnTo>
                    <a:pt x="1912924" y="134470"/>
                  </a:lnTo>
                  <a:lnTo>
                    <a:pt x="1887418" y="156089"/>
                  </a:lnTo>
                  <a:lnTo>
                    <a:pt x="1861912" y="177716"/>
                  </a:lnTo>
                  <a:lnTo>
                    <a:pt x="1836407" y="199352"/>
                  </a:lnTo>
                  <a:lnTo>
                    <a:pt x="1810901" y="220997"/>
                  </a:lnTo>
                  <a:lnTo>
                    <a:pt x="1785395" y="242652"/>
                  </a:lnTo>
                  <a:lnTo>
                    <a:pt x="1759890" y="264318"/>
                  </a:lnTo>
                  <a:lnTo>
                    <a:pt x="1734384" y="285995"/>
                  </a:lnTo>
                  <a:lnTo>
                    <a:pt x="1708878" y="307685"/>
                  </a:lnTo>
                  <a:lnTo>
                    <a:pt x="1683373" y="329387"/>
                  </a:lnTo>
                  <a:lnTo>
                    <a:pt x="1657867" y="351104"/>
                  </a:lnTo>
                  <a:lnTo>
                    <a:pt x="1632361" y="372836"/>
                  </a:lnTo>
                  <a:lnTo>
                    <a:pt x="1606856" y="394583"/>
                  </a:lnTo>
                  <a:lnTo>
                    <a:pt x="1581350" y="416348"/>
                  </a:lnTo>
                  <a:lnTo>
                    <a:pt x="1555844" y="438130"/>
                  </a:lnTo>
                  <a:lnTo>
                    <a:pt x="1530339" y="459932"/>
                  </a:lnTo>
                  <a:lnTo>
                    <a:pt x="1504833" y="481753"/>
                  </a:lnTo>
                  <a:lnTo>
                    <a:pt x="1479327" y="503597"/>
                  </a:lnTo>
                  <a:lnTo>
                    <a:pt x="1453822" y="525462"/>
                  </a:lnTo>
                  <a:lnTo>
                    <a:pt x="1428316" y="547351"/>
                  </a:lnTo>
                  <a:lnTo>
                    <a:pt x="1402810" y="569265"/>
                  </a:lnTo>
                  <a:lnTo>
                    <a:pt x="1377305" y="591204"/>
                  </a:lnTo>
                  <a:lnTo>
                    <a:pt x="1351799" y="613169"/>
                  </a:lnTo>
                  <a:lnTo>
                    <a:pt x="1326294" y="635162"/>
                  </a:lnTo>
                  <a:lnTo>
                    <a:pt x="1300788" y="657182"/>
                  </a:lnTo>
                  <a:lnTo>
                    <a:pt x="1275282" y="679230"/>
                  </a:lnTo>
                  <a:lnTo>
                    <a:pt x="1249777" y="701307"/>
                  </a:lnTo>
                  <a:lnTo>
                    <a:pt x="1224271" y="723413"/>
                  </a:lnTo>
                  <a:lnTo>
                    <a:pt x="1198765" y="745548"/>
                  </a:lnTo>
                  <a:lnTo>
                    <a:pt x="1173260" y="767711"/>
                  </a:lnTo>
                  <a:lnTo>
                    <a:pt x="1147754" y="789902"/>
                  </a:lnTo>
                  <a:lnTo>
                    <a:pt x="1122248" y="812121"/>
                  </a:lnTo>
                  <a:lnTo>
                    <a:pt x="1096743" y="834366"/>
                  </a:lnTo>
                  <a:lnTo>
                    <a:pt x="1071237" y="856638"/>
                  </a:lnTo>
                  <a:lnTo>
                    <a:pt x="1045731" y="878936"/>
                  </a:lnTo>
                  <a:lnTo>
                    <a:pt x="1020226" y="901258"/>
                  </a:lnTo>
                  <a:lnTo>
                    <a:pt x="994720" y="923603"/>
                  </a:lnTo>
                  <a:lnTo>
                    <a:pt x="969214" y="945970"/>
                  </a:lnTo>
                  <a:lnTo>
                    <a:pt x="943709" y="968359"/>
                  </a:lnTo>
                  <a:lnTo>
                    <a:pt x="918203" y="990767"/>
                  </a:lnTo>
                  <a:lnTo>
                    <a:pt x="892697" y="1013195"/>
                  </a:lnTo>
                  <a:lnTo>
                    <a:pt x="867192" y="1035640"/>
                  </a:lnTo>
                  <a:lnTo>
                    <a:pt x="841686" y="1058102"/>
                  </a:lnTo>
                  <a:lnTo>
                    <a:pt x="816180" y="1080580"/>
                  </a:lnTo>
                  <a:lnTo>
                    <a:pt x="790675" y="1103073"/>
                  </a:lnTo>
                  <a:lnTo>
                    <a:pt x="765169" y="1125579"/>
                  </a:lnTo>
                  <a:lnTo>
                    <a:pt x="739663" y="1148099"/>
                  </a:lnTo>
                  <a:lnTo>
                    <a:pt x="714158" y="1170630"/>
                  </a:lnTo>
                  <a:lnTo>
                    <a:pt x="688652" y="1193173"/>
                  </a:lnTo>
                  <a:lnTo>
                    <a:pt x="663147" y="1215727"/>
                  </a:lnTo>
                  <a:lnTo>
                    <a:pt x="637641" y="1238290"/>
                  </a:lnTo>
                  <a:lnTo>
                    <a:pt x="612135" y="1260863"/>
                  </a:lnTo>
                  <a:lnTo>
                    <a:pt x="586630" y="1283445"/>
                  </a:lnTo>
                  <a:lnTo>
                    <a:pt x="561124" y="1306034"/>
                  </a:lnTo>
                  <a:lnTo>
                    <a:pt x="535618" y="1328631"/>
                  </a:lnTo>
                  <a:lnTo>
                    <a:pt x="510113" y="1351235"/>
                  </a:lnTo>
                  <a:lnTo>
                    <a:pt x="484607" y="1373846"/>
                  </a:lnTo>
                  <a:lnTo>
                    <a:pt x="459101" y="1396463"/>
                  </a:lnTo>
                  <a:lnTo>
                    <a:pt x="433596" y="1419086"/>
                  </a:lnTo>
                  <a:lnTo>
                    <a:pt x="408090" y="1441715"/>
                  </a:lnTo>
                  <a:lnTo>
                    <a:pt x="382584" y="1464348"/>
                  </a:lnTo>
                  <a:lnTo>
                    <a:pt x="357079" y="1486986"/>
                  </a:lnTo>
                  <a:lnTo>
                    <a:pt x="331573" y="1509629"/>
                  </a:lnTo>
                  <a:lnTo>
                    <a:pt x="306067" y="1532276"/>
                  </a:lnTo>
                  <a:lnTo>
                    <a:pt x="280562" y="1554928"/>
                  </a:lnTo>
                  <a:lnTo>
                    <a:pt x="255056" y="1577582"/>
                  </a:lnTo>
                  <a:lnTo>
                    <a:pt x="229550" y="1600241"/>
                  </a:lnTo>
                  <a:lnTo>
                    <a:pt x="204045" y="1622903"/>
                  </a:lnTo>
                  <a:lnTo>
                    <a:pt x="178539" y="1645568"/>
                  </a:lnTo>
                  <a:lnTo>
                    <a:pt x="153033" y="1668236"/>
                  </a:lnTo>
                  <a:lnTo>
                    <a:pt x="127528" y="1690907"/>
                  </a:lnTo>
                  <a:lnTo>
                    <a:pt x="102022" y="1713580"/>
                  </a:lnTo>
                  <a:lnTo>
                    <a:pt x="76516" y="1736256"/>
                  </a:lnTo>
                  <a:lnTo>
                    <a:pt x="51011" y="1758935"/>
                  </a:lnTo>
                  <a:lnTo>
                    <a:pt x="25505" y="1781616"/>
                  </a:lnTo>
                  <a:lnTo>
                    <a:pt x="0" y="1804299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767305" y="1551413"/>
              <a:ext cx="2014946" cy="1736132"/>
            </a:xfrm>
            <a:custGeom>
              <a:avLst/>
              <a:pathLst>
                <a:path w="2014946" h="1736132">
                  <a:moveTo>
                    <a:pt x="0" y="1736132"/>
                  </a:moveTo>
                  <a:lnTo>
                    <a:pt x="25505" y="1714608"/>
                  </a:lnTo>
                  <a:lnTo>
                    <a:pt x="51011" y="1693082"/>
                  </a:lnTo>
                  <a:lnTo>
                    <a:pt x="76516" y="1671553"/>
                  </a:lnTo>
                  <a:lnTo>
                    <a:pt x="102022" y="1650022"/>
                  </a:lnTo>
                  <a:lnTo>
                    <a:pt x="127528" y="1628489"/>
                  </a:lnTo>
                  <a:lnTo>
                    <a:pt x="153033" y="1606952"/>
                  </a:lnTo>
                  <a:lnTo>
                    <a:pt x="178539" y="1585413"/>
                  </a:lnTo>
                  <a:lnTo>
                    <a:pt x="204045" y="1563871"/>
                  </a:lnTo>
                  <a:lnTo>
                    <a:pt x="229550" y="1542326"/>
                  </a:lnTo>
                  <a:lnTo>
                    <a:pt x="255056" y="1520777"/>
                  </a:lnTo>
                  <a:lnTo>
                    <a:pt x="280562" y="1499225"/>
                  </a:lnTo>
                  <a:lnTo>
                    <a:pt x="306067" y="1477669"/>
                  </a:lnTo>
                  <a:lnTo>
                    <a:pt x="331573" y="1456109"/>
                  </a:lnTo>
                  <a:lnTo>
                    <a:pt x="357079" y="1434545"/>
                  </a:lnTo>
                  <a:lnTo>
                    <a:pt x="382584" y="1412976"/>
                  </a:lnTo>
                  <a:lnTo>
                    <a:pt x="408090" y="1391402"/>
                  </a:lnTo>
                  <a:lnTo>
                    <a:pt x="433596" y="1369823"/>
                  </a:lnTo>
                  <a:lnTo>
                    <a:pt x="459101" y="1348239"/>
                  </a:lnTo>
                  <a:lnTo>
                    <a:pt x="484607" y="1326649"/>
                  </a:lnTo>
                  <a:lnTo>
                    <a:pt x="510113" y="1305053"/>
                  </a:lnTo>
                  <a:lnTo>
                    <a:pt x="535618" y="1283450"/>
                  </a:lnTo>
                  <a:lnTo>
                    <a:pt x="561124" y="1261840"/>
                  </a:lnTo>
                  <a:lnTo>
                    <a:pt x="586630" y="1240222"/>
                  </a:lnTo>
                  <a:lnTo>
                    <a:pt x="612135" y="1218596"/>
                  </a:lnTo>
                  <a:lnTo>
                    <a:pt x="637641" y="1196962"/>
                  </a:lnTo>
                  <a:lnTo>
                    <a:pt x="663147" y="1175318"/>
                  </a:lnTo>
                  <a:lnTo>
                    <a:pt x="688652" y="1153665"/>
                  </a:lnTo>
                  <a:lnTo>
                    <a:pt x="714158" y="1132001"/>
                  </a:lnTo>
                  <a:lnTo>
                    <a:pt x="739663" y="1110325"/>
                  </a:lnTo>
                  <a:lnTo>
                    <a:pt x="765169" y="1088637"/>
                  </a:lnTo>
                  <a:lnTo>
                    <a:pt x="790675" y="1066937"/>
                  </a:lnTo>
                  <a:lnTo>
                    <a:pt x="816180" y="1045222"/>
                  </a:lnTo>
                  <a:lnTo>
                    <a:pt x="841686" y="1023493"/>
                  </a:lnTo>
                  <a:lnTo>
                    <a:pt x="867192" y="1001748"/>
                  </a:lnTo>
                  <a:lnTo>
                    <a:pt x="892697" y="979986"/>
                  </a:lnTo>
                  <a:lnTo>
                    <a:pt x="918203" y="958207"/>
                  </a:lnTo>
                  <a:lnTo>
                    <a:pt x="943709" y="936408"/>
                  </a:lnTo>
                  <a:lnTo>
                    <a:pt x="969214" y="914589"/>
                  </a:lnTo>
                  <a:lnTo>
                    <a:pt x="994720" y="892750"/>
                  </a:lnTo>
                  <a:lnTo>
                    <a:pt x="1020226" y="870887"/>
                  </a:lnTo>
                  <a:lnTo>
                    <a:pt x="1045731" y="849002"/>
                  </a:lnTo>
                  <a:lnTo>
                    <a:pt x="1071237" y="827092"/>
                  </a:lnTo>
                  <a:lnTo>
                    <a:pt x="1096743" y="805157"/>
                  </a:lnTo>
                  <a:lnTo>
                    <a:pt x="1122248" y="783196"/>
                  </a:lnTo>
                  <a:lnTo>
                    <a:pt x="1147754" y="761208"/>
                  </a:lnTo>
                  <a:lnTo>
                    <a:pt x="1173260" y="739192"/>
                  </a:lnTo>
                  <a:lnTo>
                    <a:pt x="1198765" y="717147"/>
                  </a:lnTo>
                  <a:lnTo>
                    <a:pt x="1224271" y="695075"/>
                  </a:lnTo>
                  <a:lnTo>
                    <a:pt x="1249777" y="672973"/>
                  </a:lnTo>
                  <a:lnTo>
                    <a:pt x="1275282" y="650843"/>
                  </a:lnTo>
                  <a:lnTo>
                    <a:pt x="1300788" y="628685"/>
                  </a:lnTo>
                  <a:lnTo>
                    <a:pt x="1326294" y="606498"/>
                  </a:lnTo>
                  <a:lnTo>
                    <a:pt x="1351799" y="584283"/>
                  </a:lnTo>
                  <a:lnTo>
                    <a:pt x="1377305" y="562041"/>
                  </a:lnTo>
                  <a:lnTo>
                    <a:pt x="1402810" y="539773"/>
                  </a:lnTo>
                  <a:lnTo>
                    <a:pt x="1428316" y="517480"/>
                  </a:lnTo>
                  <a:lnTo>
                    <a:pt x="1453822" y="495161"/>
                  </a:lnTo>
                  <a:lnTo>
                    <a:pt x="1479327" y="472820"/>
                  </a:lnTo>
                  <a:lnTo>
                    <a:pt x="1504833" y="450456"/>
                  </a:lnTo>
                  <a:lnTo>
                    <a:pt x="1530339" y="428070"/>
                  </a:lnTo>
                  <a:lnTo>
                    <a:pt x="1555844" y="405665"/>
                  </a:lnTo>
                  <a:lnTo>
                    <a:pt x="1581350" y="383240"/>
                  </a:lnTo>
                  <a:lnTo>
                    <a:pt x="1606856" y="360798"/>
                  </a:lnTo>
                  <a:lnTo>
                    <a:pt x="1632361" y="338338"/>
                  </a:lnTo>
                  <a:lnTo>
                    <a:pt x="1657867" y="315862"/>
                  </a:lnTo>
                  <a:lnTo>
                    <a:pt x="1683373" y="293372"/>
                  </a:lnTo>
                  <a:lnTo>
                    <a:pt x="1708878" y="270867"/>
                  </a:lnTo>
                  <a:lnTo>
                    <a:pt x="1734384" y="248350"/>
                  </a:lnTo>
                  <a:lnTo>
                    <a:pt x="1759890" y="225820"/>
                  </a:lnTo>
                  <a:lnTo>
                    <a:pt x="1785395" y="203279"/>
                  </a:lnTo>
                  <a:lnTo>
                    <a:pt x="1810901" y="180727"/>
                  </a:lnTo>
                  <a:lnTo>
                    <a:pt x="1836407" y="158165"/>
                  </a:lnTo>
                  <a:lnTo>
                    <a:pt x="1861912" y="135593"/>
                  </a:lnTo>
                  <a:lnTo>
                    <a:pt x="1887418" y="113013"/>
                  </a:lnTo>
                  <a:lnTo>
                    <a:pt x="1912924" y="90425"/>
                  </a:lnTo>
                  <a:lnTo>
                    <a:pt x="1938429" y="67829"/>
                  </a:lnTo>
                  <a:lnTo>
                    <a:pt x="1963935" y="45225"/>
                  </a:lnTo>
                  <a:lnTo>
                    <a:pt x="1989441" y="22616"/>
                  </a:lnTo>
                  <a:lnTo>
                    <a:pt x="201494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767305" y="1599481"/>
              <a:ext cx="2014946" cy="1756232"/>
            </a:xfrm>
            <a:custGeom>
              <a:avLst/>
              <a:pathLst>
                <a:path w="2014946" h="1756232">
                  <a:moveTo>
                    <a:pt x="2014946" y="0"/>
                  </a:moveTo>
                  <a:lnTo>
                    <a:pt x="1989441" y="21591"/>
                  </a:lnTo>
                  <a:lnTo>
                    <a:pt x="1963935" y="43188"/>
                  </a:lnTo>
                  <a:lnTo>
                    <a:pt x="1938429" y="64792"/>
                  </a:lnTo>
                  <a:lnTo>
                    <a:pt x="1912924" y="86403"/>
                  </a:lnTo>
                  <a:lnTo>
                    <a:pt x="1887418" y="108022"/>
                  </a:lnTo>
                  <a:lnTo>
                    <a:pt x="1861912" y="129649"/>
                  </a:lnTo>
                  <a:lnTo>
                    <a:pt x="1836407" y="151285"/>
                  </a:lnTo>
                  <a:lnTo>
                    <a:pt x="1810901" y="172930"/>
                  </a:lnTo>
                  <a:lnTo>
                    <a:pt x="1785395" y="194585"/>
                  </a:lnTo>
                  <a:lnTo>
                    <a:pt x="1759890" y="216251"/>
                  </a:lnTo>
                  <a:lnTo>
                    <a:pt x="1734384" y="237928"/>
                  </a:lnTo>
                  <a:lnTo>
                    <a:pt x="1708878" y="259617"/>
                  </a:lnTo>
                  <a:lnTo>
                    <a:pt x="1683373" y="281320"/>
                  </a:lnTo>
                  <a:lnTo>
                    <a:pt x="1657867" y="303037"/>
                  </a:lnTo>
                  <a:lnTo>
                    <a:pt x="1632361" y="324768"/>
                  </a:lnTo>
                  <a:lnTo>
                    <a:pt x="1606856" y="346516"/>
                  </a:lnTo>
                  <a:lnTo>
                    <a:pt x="1581350" y="368280"/>
                  </a:lnTo>
                  <a:lnTo>
                    <a:pt x="1555844" y="390063"/>
                  </a:lnTo>
                  <a:lnTo>
                    <a:pt x="1530339" y="411864"/>
                  </a:lnTo>
                  <a:lnTo>
                    <a:pt x="1504833" y="433686"/>
                  </a:lnTo>
                  <a:lnTo>
                    <a:pt x="1479327" y="455529"/>
                  </a:lnTo>
                  <a:lnTo>
                    <a:pt x="1453822" y="477395"/>
                  </a:lnTo>
                  <a:lnTo>
                    <a:pt x="1428316" y="499284"/>
                  </a:lnTo>
                  <a:lnTo>
                    <a:pt x="1402810" y="521198"/>
                  </a:lnTo>
                  <a:lnTo>
                    <a:pt x="1377305" y="543137"/>
                  </a:lnTo>
                  <a:lnTo>
                    <a:pt x="1351799" y="565102"/>
                  </a:lnTo>
                  <a:lnTo>
                    <a:pt x="1326294" y="587094"/>
                  </a:lnTo>
                  <a:lnTo>
                    <a:pt x="1300788" y="609115"/>
                  </a:lnTo>
                  <a:lnTo>
                    <a:pt x="1275282" y="631163"/>
                  </a:lnTo>
                  <a:lnTo>
                    <a:pt x="1249777" y="653240"/>
                  </a:lnTo>
                  <a:lnTo>
                    <a:pt x="1224271" y="675346"/>
                  </a:lnTo>
                  <a:lnTo>
                    <a:pt x="1198765" y="697480"/>
                  </a:lnTo>
                  <a:lnTo>
                    <a:pt x="1173260" y="719643"/>
                  </a:lnTo>
                  <a:lnTo>
                    <a:pt x="1147754" y="741835"/>
                  </a:lnTo>
                  <a:lnTo>
                    <a:pt x="1122248" y="764053"/>
                  </a:lnTo>
                  <a:lnTo>
                    <a:pt x="1096743" y="786299"/>
                  </a:lnTo>
                  <a:lnTo>
                    <a:pt x="1071237" y="808571"/>
                  </a:lnTo>
                  <a:lnTo>
                    <a:pt x="1045731" y="830869"/>
                  </a:lnTo>
                  <a:lnTo>
                    <a:pt x="1020226" y="853190"/>
                  </a:lnTo>
                  <a:lnTo>
                    <a:pt x="994720" y="875536"/>
                  </a:lnTo>
                  <a:lnTo>
                    <a:pt x="969214" y="897903"/>
                  </a:lnTo>
                  <a:lnTo>
                    <a:pt x="943709" y="920291"/>
                  </a:lnTo>
                  <a:lnTo>
                    <a:pt x="918203" y="942700"/>
                  </a:lnTo>
                  <a:lnTo>
                    <a:pt x="892697" y="965127"/>
                  </a:lnTo>
                  <a:lnTo>
                    <a:pt x="867192" y="987573"/>
                  </a:lnTo>
                  <a:lnTo>
                    <a:pt x="841686" y="1010035"/>
                  </a:lnTo>
                  <a:lnTo>
                    <a:pt x="816180" y="1032513"/>
                  </a:lnTo>
                  <a:lnTo>
                    <a:pt x="790675" y="1055005"/>
                  </a:lnTo>
                  <a:lnTo>
                    <a:pt x="765169" y="1077512"/>
                  </a:lnTo>
                  <a:lnTo>
                    <a:pt x="739663" y="1100031"/>
                  </a:lnTo>
                  <a:lnTo>
                    <a:pt x="714158" y="1122563"/>
                  </a:lnTo>
                  <a:lnTo>
                    <a:pt x="688652" y="1145106"/>
                  </a:lnTo>
                  <a:lnTo>
                    <a:pt x="663147" y="1167660"/>
                  </a:lnTo>
                  <a:lnTo>
                    <a:pt x="637641" y="1190223"/>
                  </a:lnTo>
                  <a:lnTo>
                    <a:pt x="612135" y="1212796"/>
                  </a:lnTo>
                  <a:lnTo>
                    <a:pt x="586630" y="1235377"/>
                  </a:lnTo>
                  <a:lnTo>
                    <a:pt x="561124" y="1257967"/>
                  </a:lnTo>
                  <a:lnTo>
                    <a:pt x="535618" y="1280564"/>
                  </a:lnTo>
                  <a:lnTo>
                    <a:pt x="510113" y="1303168"/>
                  </a:lnTo>
                  <a:lnTo>
                    <a:pt x="484607" y="1325779"/>
                  </a:lnTo>
                  <a:lnTo>
                    <a:pt x="459101" y="1348396"/>
                  </a:lnTo>
                  <a:lnTo>
                    <a:pt x="433596" y="1371019"/>
                  </a:lnTo>
                  <a:lnTo>
                    <a:pt x="408090" y="1393647"/>
                  </a:lnTo>
                  <a:lnTo>
                    <a:pt x="382584" y="1416281"/>
                  </a:lnTo>
                  <a:lnTo>
                    <a:pt x="357079" y="1438919"/>
                  </a:lnTo>
                  <a:lnTo>
                    <a:pt x="331573" y="1461562"/>
                  </a:lnTo>
                  <a:lnTo>
                    <a:pt x="306067" y="1484209"/>
                  </a:lnTo>
                  <a:lnTo>
                    <a:pt x="280562" y="1506860"/>
                  </a:lnTo>
                  <a:lnTo>
                    <a:pt x="255056" y="1529515"/>
                  </a:lnTo>
                  <a:lnTo>
                    <a:pt x="229550" y="1552174"/>
                  </a:lnTo>
                  <a:lnTo>
                    <a:pt x="204045" y="1574836"/>
                  </a:lnTo>
                  <a:lnTo>
                    <a:pt x="178539" y="1597501"/>
                  </a:lnTo>
                  <a:lnTo>
                    <a:pt x="153033" y="1620169"/>
                  </a:lnTo>
                  <a:lnTo>
                    <a:pt x="127528" y="1642840"/>
                  </a:lnTo>
                  <a:lnTo>
                    <a:pt x="102022" y="1665513"/>
                  </a:lnTo>
                  <a:lnTo>
                    <a:pt x="76516" y="1688189"/>
                  </a:lnTo>
                  <a:lnTo>
                    <a:pt x="51011" y="1710868"/>
                  </a:lnTo>
                  <a:lnTo>
                    <a:pt x="25505" y="1733549"/>
                  </a:lnTo>
                  <a:lnTo>
                    <a:pt x="0" y="175623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767305" y="1575447"/>
              <a:ext cx="2014946" cy="1746182"/>
            </a:xfrm>
            <a:custGeom>
              <a:avLst/>
              <a:pathLst>
                <a:path w="2014946" h="1746182">
                  <a:moveTo>
                    <a:pt x="0" y="1746182"/>
                  </a:moveTo>
                  <a:lnTo>
                    <a:pt x="25505" y="1724078"/>
                  </a:lnTo>
                  <a:lnTo>
                    <a:pt x="51011" y="1701975"/>
                  </a:lnTo>
                  <a:lnTo>
                    <a:pt x="76516" y="1679871"/>
                  </a:lnTo>
                  <a:lnTo>
                    <a:pt x="102022" y="1657768"/>
                  </a:lnTo>
                  <a:lnTo>
                    <a:pt x="127528" y="1635664"/>
                  </a:lnTo>
                  <a:lnTo>
                    <a:pt x="153033" y="1613561"/>
                  </a:lnTo>
                  <a:lnTo>
                    <a:pt x="178539" y="1591457"/>
                  </a:lnTo>
                  <a:lnTo>
                    <a:pt x="204045" y="1569353"/>
                  </a:lnTo>
                  <a:lnTo>
                    <a:pt x="229550" y="1547250"/>
                  </a:lnTo>
                  <a:lnTo>
                    <a:pt x="255056" y="1525146"/>
                  </a:lnTo>
                  <a:lnTo>
                    <a:pt x="280562" y="1503043"/>
                  </a:lnTo>
                  <a:lnTo>
                    <a:pt x="306067" y="1480939"/>
                  </a:lnTo>
                  <a:lnTo>
                    <a:pt x="331573" y="1458835"/>
                  </a:lnTo>
                  <a:lnTo>
                    <a:pt x="357079" y="1436732"/>
                  </a:lnTo>
                  <a:lnTo>
                    <a:pt x="382584" y="1414628"/>
                  </a:lnTo>
                  <a:lnTo>
                    <a:pt x="408090" y="1392525"/>
                  </a:lnTo>
                  <a:lnTo>
                    <a:pt x="433596" y="1370421"/>
                  </a:lnTo>
                  <a:lnTo>
                    <a:pt x="459101" y="1348318"/>
                  </a:lnTo>
                  <a:lnTo>
                    <a:pt x="484607" y="1326214"/>
                  </a:lnTo>
                  <a:lnTo>
                    <a:pt x="510113" y="1304110"/>
                  </a:lnTo>
                  <a:lnTo>
                    <a:pt x="535618" y="1282007"/>
                  </a:lnTo>
                  <a:lnTo>
                    <a:pt x="561124" y="1259903"/>
                  </a:lnTo>
                  <a:lnTo>
                    <a:pt x="586630" y="1237800"/>
                  </a:lnTo>
                  <a:lnTo>
                    <a:pt x="612135" y="1215696"/>
                  </a:lnTo>
                  <a:lnTo>
                    <a:pt x="637641" y="1193593"/>
                  </a:lnTo>
                  <a:lnTo>
                    <a:pt x="663147" y="1171489"/>
                  </a:lnTo>
                  <a:lnTo>
                    <a:pt x="688652" y="1149385"/>
                  </a:lnTo>
                  <a:lnTo>
                    <a:pt x="714158" y="1127282"/>
                  </a:lnTo>
                  <a:lnTo>
                    <a:pt x="739663" y="1105178"/>
                  </a:lnTo>
                  <a:lnTo>
                    <a:pt x="765169" y="1083075"/>
                  </a:lnTo>
                  <a:lnTo>
                    <a:pt x="790675" y="1060971"/>
                  </a:lnTo>
                  <a:lnTo>
                    <a:pt x="816180" y="1038868"/>
                  </a:lnTo>
                  <a:lnTo>
                    <a:pt x="841686" y="1016764"/>
                  </a:lnTo>
                  <a:lnTo>
                    <a:pt x="867192" y="994660"/>
                  </a:lnTo>
                  <a:lnTo>
                    <a:pt x="892697" y="972557"/>
                  </a:lnTo>
                  <a:lnTo>
                    <a:pt x="918203" y="950453"/>
                  </a:lnTo>
                  <a:lnTo>
                    <a:pt x="943709" y="928350"/>
                  </a:lnTo>
                  <a:lnTo>
                    <a:pt x="969214" y="906246"/>
                  </a:lnTo>
                  <a:lnTo>
                    <a:pt x="994720" y="884143"/>
                  </a:lnTo>
                  <a:lnTo>
                    <a:pt x="1020226" y="862039"/>
                  </a:lnTo>
                  <a:lnTo>
                    <a:pt x="1045731" y="839935"/>
                  </a:lnTo>
                  <a:lnTo>
                    <a:pt x="1071237" y="817832"/>
                  </a:lnTo>
                  <a:lnTo>
                    <a:pt x="1096743" y="795728"/>
                  </a:lnTo>
                  <a:lnTo>
                    <a:pt x="1122248" y="773625"/>
                  </a:lnTo>
                  <a:lnTo>
                    <a:pt x="1147754" y="751521"/>
                  </a:lnTo>
                  <a:lnTo>
                    <a:pt x="1173260" y="729417"/>
                  </a:lnTo>
                  <a:lnTo>
                    <a:pt x="1198765" y="707314"/>
                  </a:lnTo>
                  <a:lnTo>
                    <a:pt x="1224271" y="685210"/>
                  </a:lnTo>
                  <a:lnTo>
                    <a:pt x="1249777" y="663107"/>
                  </a:lnTo>
                  <a:lnTo>
                    <a:pt x="1275282" y="641003"/>
                  </a:lnTo>
                  <a:lnTo>
                    <a:pt x="1300788" y="618900"/>
                  </a:lnTo>
                  <a:lnTo>
                    <a:pt x="1326294" y="596796"/>
                  </a:lnTo>
                  <a:lnTo>
                    <a:pt x="1351799" y="574692"/>
                  </a:lnTo>
                  <a:lnTo>
                    <a:pt x="1377305" y="552589"/>
                  </a:lnTo>
                  <a:lnTo>
                    <a:pt x="1402810" y="530485"/>
                  </a:lnTo>
                  <a:lnTo>
                    <a:pt x="1428316" y="508382"/>
                  </a:lnTo>
                  <a:lnTo>
                    <a:pt x="1453822" y="486278"/>
                  </a:lnTo>
                  <a:lnTo>
                    <a:pt x="1479327" y="464175"/>
                  </a:lnTo>
                  <a:lnTo>
                    <a:pt x="1504833" y="442071"/>
                  </a:lnTo>
                  <a:lnTo>
                    <a:pt x="1530339" y="419967"/>
                  </a:lnTo>
                  <a:lnTo>
                    <a:pt x="1555844" y="397864"/>
                  </a:lnTo>
                  <a:lnTo>
                    <a:pt x="1581350" y="375760"/>
                  </a:lnTo>
                  <a:lnTo>
                    <a:pt x="1606856" y="353657"/>
                  </a:lnTo>
                  <a:lnTo>
                    <a:pt x="1632361" y="331553"/>
                  </a:lnTo>
                  <a:lnTo>
                    <a:pt x="1657867" y="309450"/>
                  </a:lnTo>
                  <a:lnTo>
                    <a:pt x="1683373" y="287346"/>
                  </a:lnTo>
                  <a:lnTo>
                    <a:pt x="1708878" y="265242"/>
                  </a:lnTo>
                  <a:lnTo>
                    <a:pt x="1734384" y="243139"/>
                  </a:lnTo>
                  <a:lnTo>
                    <a:pt x="1759890" y="221035"/>
                  </a:lnTo>
                  <a:lnTo>
                    <a:pt x="1785395" y="198932"/>
                  </a:lnTo>
                  <a:lnTo>
                    <a:pt x="1810901" y="176828"/>
                  </a:lnTo>
                  <a:lnTo>
                    <a:pt x="1836407" y="154725"/>
                  </a:lnTo>
                  <a:lnTo>
                    <a:pt x="1861912" y="132621"/>
                  </a:lnTo>
                  <a:lnTo>
                    <a:pt x="1887418" y="110517"/>
                  </a:lnTo>
                  <a:lnTo>
                    <a:pt x="1912924" y="88414"/>
                  </a:lnTo>
                  <a:lnTo>
                    <a:pt x="1938429" y="66310"/>
                  </a:lnTo>
                  <a:lnTo>
                    <a:pt x="1963935" y="44207"/>
                  </a:lnTo>
                  <a:lnTo>
                    <a:pt x="1989441" y="22103"/>
                  </a:lnTo>
                  <a:lnTo>
                    <a:pt x="2014946" y="0"/>
                  </a:lnTo>
                </a:path>
              </a:pathLst>
            </a:custGeom>
            <a:ln w="27101" cap="flat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1749692" y="1519646"/>
              <a:ext cx="2058379" cy="1839440"/>
            </a:xfrm>
            <a:custGeom>
              <a:avLst/>
              <a:pathLst>
                <a:path w="2058379" h="1839440">
                  <a:moveTo>
                    <a:pt x="0" y="1801383"/>
                  </a:moveTo>
                  <a:lnTo>
                    <a:pt x="26055" y="1778845"/>
                  </a:lnTo>
                  <a:lnTo>
                    <a:pt x="52110" y="1756306"/>
                  </a:lnTo>
                  <a:lnTo>
                    <a:pt x="78166" y="1733765"/>
                  </a:lnTo>
                  <a:lnTo>
                    <a:pt x="104221" y="1711224"/>
                  </a:lnTo>
                  <a:lnTo>
                    <a:pt x="130277" y="1688680"/>
                  </a:lnTo>
                  <a:lnTo>
                    <a:pt x="156332" y="1666135"/>
                  </a:lnTo>
                  <a:lnTo>
                    <a:pt x="182388" y="1643589"/>
                  </a:lnTo>
                  <a:lnTo>
                    <a:pt x="208443" y="1621041"/>
                  </a:lnTo>
                  <a:lnTo>
                    <a:pt x="234498" y="1598491"/>
                  </a:lnTo>
                  <a:lnTo>
                    <a:pt x="260554" y="1575939"/>
                  </a:lnTo>
                  <a:lnTo>
                    <a:pt x="286609" y="1553385"/>
                  </a:lnTo>
                  <a:lnTo>
                    <a:pt x="312665" y="1530829"/>
                  </a:lnTo>
                  <a:lnTo>
                    <a:pt x="338720" y="1508270"/>
                  </a:lnTo>
                  <a:lnTo>
                    <a:pt x="364776" y="1485709"/>
                  </a:lnTo>
                  <a:lnTo>
                    <a:pt x="390831" y="1463146"/>
                  </a:lnTo>
                  <a:lnTo>
                    <a:pt x="416886" y="1440579"/>
                  </a:lnTo>
                  <a:lnTo>
                    <a:pt x="442942" y="1418010"/>
                  </a:lnTo>
                  <a:lnTo>
                    <a:pt x="468997" y="1395438"/>
                  </a:lnTo>
                  <a:lnTo>
                    <a:pt x="495053" y="1372862"/>
                  </a:lnTo>
                  <a:lnTo>
                    <a:pt x="521108" y="1350282"/>
                  </a:lnTo>
                  <a:lnTo>
                    <a:pt x="547164" y="1327699"/>
                  </a:lnTo>
                  <a:lnTo>
                    <a:pt x="573219" y="1305111"/>
                  </a:lnTo>
                  <a:lnTo>
                    <a:pt x="599275" y="1282519"/>
                  </a:lnTo>
                  <a:lnTo>
                    <a:pt x="625330" y="1259923"/>
                  </a:lnTo>
                  <a:lnTo>
                    <a:pt x="651385" y="1237321"/>
                  </a:lnTo>
                  <a:lnTo>
                    <a:pt x="677441" y="1214713"/>
                  </a:lnTo>
                  <a:lnTo>
                    <a:pt x="703496" y="1192100"/>
                  </a:lnTo>
                  <a:lnTo>
                    <a:pt x="729552" y="1169481"/>
                  </a:lnTo>
                  <a:lnTo>
                    <a:pt x="755607" y="1146855"/>
                  </a:lnTo>
                  <a:lnTo>
                    <a:pt x="781663" y="1124221"/>
                  </a:lnTo>
                  <a:lnTo>
                    <a:pt x="807718" y="1101580"/>
                  </a:lnTo>
                  <a:lnTo>
                    <a:pt x="833773" y="1078930"/>
                  </a:lnTo>
                  <a:lnTo>
                    <a:pt x="859829" y="1056272"/>
                  </a:lnTo>
                  <a:lnTo>
                    <a:pt x="885884" y="1033604"/>
                  </a:lnTo>
                  <a:lnTo>
                    <a:pt x="911940" y="1010926"/>
                  </a:lnTo>
                  <a:lnTo>
                    <a:pt x="937995" y="988237"/>
                  </a:lnTo>
                  <a:lnTo>
                    <a:pt x="964051" y="965537"/>
                  </a:lnTo>
                  <a:lnTo>
                    <a:pt x="990106" y="942825"/>
                  </a:lnTo>
                  <a:lnTo>
                    <a:pt x="1016162" y="920100"/>
                  </a:lnTo>
                  <a:lnTo>
                    <a:pt x="1042217" y="897362"/>
                  </a:lnTo>
                  <a:lnTo>
                    <a:pt x="1068272" y="874609"/>
                  </a:lnTo>
                  <a:lnTo>
                    <a:pt x="1094328" y="851842"/>
                  </a:lnTo>
                  <a:lnTo>
                    <a:pt x="1120383" y="829060"/>
                  </a:lnTo>
                  <a:lnTo>
                    <a:pt x="1146439" y="806261"/>
                  </a:lnTo>
                  <a:lnTo>
                    <a:pt x="1172494" y="783447"/>
                  </a:lnTo>
                  <a:lnTo>
                    <a:pt x="1198550" y="760616"/>
                  </a:lnTo>
                  <a:lnTo>
                    <a:pt x="1224605" y="737769"/>
                  </a:lnTo>
                  <a:lnTo>
                    <a:pt x="1250660" y="714904"/>
                  </a:lnTo>
                  <a:lnTo>
                    <a:pt x="1276716" y="692023"/>
                  </a:lnTo>
                  <a:lnTo>
                    <a:pt x="1302771" y="669125"/>
                  </a:lnTo>
                  <a:lnTo>
                    <a:pt x="1328827" y="646210"/>
                  </a:lnTo>
                  <a:lnTo>
                    <a:pt x="1354882" y="623279"/>
                  </a:lnTo>
                  <a:lnTo>
                    <a:pt x="1380938" y="600332"/>
                  </a:lnTo>
                  <a:lnTo>
                    <a:pt x="1406993" y="577369"/>
                  </a:lnTo>
                  <a:lnTo>
                    <a:pt x="1433048" y="554391"/>
                  </a:lnTo>
                  <a:lnTo>
                    <a:pt x="1459104" y="531399"/>
                  </a:lnTo>
                  <a:lnTo>
                    <a:pt x="1485159" y="508393"/>
                  </a:lnTo>
                  <a:lnTo>
                    <a:pt x="1511215" y="485375"/>
                  </a:lnTo>
                  <a:lnTo>
                    <a:pt x="1537270" y="462343"/>
                  </a:lnTo>
                  <a:lnTo>
                    <a:pt x="1563326" y="439300"/>
                  </a:lnTo>
                  <a:lnTo>
                    <a:pt x="1589381" y="416246"/>
                  </a:lnTo>
                  <a:lnTo>
                    <a:pt x="1615437" y="393181"/>
                  </a:lnTo>
                  <a:lnTo>
                    <a:pt x="1641492" y="370107"/>
                  </a:lnTo>
                  <a:lnTo>
                    <a:pt x="1667547" y="347023"/>
                  </a:lnTo>
                  <a:lnTo>
                    <a:pt x="1693603" y="323931"/>
                  </a:lnTo>
                  <a:lnTo>
                    <a:pt x="1719658" y="300831"/>
                  </a:lnTo>
                  <a:lnTo>
                    <a:pt x="1745714" y="277723"/>
                  </a:lnTo>
                  <a:lnTo>
                    <a:pt x="1771769" y="254608"/>
                  </a:lnTo>
                  <a:lnTo>
                    <a:pt x="1797825" y="231487"/>
                  </a:lnTo>
                  <a:lnTo>
                    <a:pt x="1823880" y="208360"/>
                  </a:lnTo>
                  <a:lnTo>
                    <a:pt x="1849935" y="185227"/>
                  </a:lnTo>
                  <a:lnTo>
                    <a:pt x="1875991" y="162089"/>
                  </a:lnTo>
                  <a:lnTo>
                    <a:pt x="1902046" y="138946"/>
                  </a:lnTo>
                  <a:lnTo>
                    <a:pt x="1928102" y="115798"/>
                  </a:lnTo>
                  <a:lnTo>
                    <a:pt x="1954157" y="92646"/>
                  </a:lnTo>
                  <a:lnTo>
                    <a:pt x="1980213" y="69489"/>
                  </a:lnTo>
                  <a:lnTo>
                    <a:pt x="2006268" y="46330"/>
                  </a:lnTo>
                  <a:lnTo>
                    <a:pt x="2032324" y="23166"/>
                  </a:lnTo>
                  <a:lnTo>
                    <a:pt x="2058379" y="0"/>
                  </a:lnTo>
                  <a:lnTo>
                    <a:pt x="2058379" y="27554"/>
                  </a:lnTo>
                  <a:lnTo>
                    <a:pt x="2032324" y="50125"/>
                  </a:lnTo>
                  <a:lnTo>
                    <a:pt x="2006268" y="72699"/>
                  </a:lnTo>
                  <a:lnTo>
                    <a:pt x="1980213" y="95277"/>
                  </a:lnTo>
                  <a:lnTo>
                    <a:pt x="1954157" y="117859"/>
                  </a:lnTo>
                  <a:lnTo>
                    <a:pt x="1928102" y="140444"/>
                  </a:lnTo>
                  <a:lnTo>
                    <a:pt x="1902046" y="163034"/>
                  </a:lnTo>
                  <a:lnTo>
                    <a:pt x="1875991" y="185628"/>
                  </a:lnTo>
                  <a:lnTo>
                    <a:pt x="1849935" y="208228"/>
                  </a:lnTo>
                  <a:lnTo>
                    <a:pt x="1823880" y="230832"/>
                  </a:lnTo>
                  <a:lnTo>
                    <a:pt x="1797825" y="253442"/>
                  </a:lnTo>
                  <a:lnTo>
                    <a:pt x="1771769" y="276059"/>
                  </a:lnTo>
                  <a:lnTo>
                    <a:pt x="1745714" y="298682"/>
                  </a:lnTo>
                  <a:lnTo>
                    <a:pt x="1719658" y="321312"/>
                  </a:lnTo>
                  <a:lnTo>
                    <a:pt x="1693603" y="343949"/>
                  </a:lnTo>
                  <a:lnTo>
                    <a:pt x="1667547" y="366594"/>
                  </a:lnTo>
                  <a:lnTo>
                    <a:pt x="1641492" y="389248"/>
                  </a:lnTo>
                  <a:lnTo>
                    <a:pt x="1615437" y="411911"/>
                  </a:lnTo>
                  <a:lnTo>
                    <a:pt x="1589381" y="434584"/>
                  </a:lnTo>
                  <a:lnTo>
                    <a:pt x="1563326" y="457268"/>
                  </a:lnTo>
                  <a:lnTo>
                    <a:pt x="1537270" y="479962"/>
                  </a:lnTo>
                  <a:lnTo>
                    <a:pt x="1511215" y="502669"/>
                  </a:lnTo>
                  <a:lnTo>
                    <a:pt x="1485159" y="525387"/>
                  </a:lnTo>
                  <a:lnTo>
                    <a:pt x="1459104" y="548119"/>
                  </a:lnTo>
                  <a:lnTo>
                    <a:pt x="1433048" y="570865"/>
                  </a:lnTo>
                  <a:lnTo>
                    <a:pt x="1406993" y="593625"/>
                  </a:lnTo>
                  <a:lnTo>
                    <a:pt x="1380938" y="616399"/>
                  </a:lnTo>
                  <a:lnTo>
                    <a:pt x="1354882" y="639190"/>
                  </a:lnTo>
                  <a:lnTo>
                    <a:pt x="1328827" y="661996"/>
                  </a:lnTo>
                  <a:lnTo>
                    <a:pt x="1302771" y="684819"/>
                  </a:lnTo>
                  <a:lnTo>
                    <a:pt x="1276716" y="707659"/>
                  </a:lnTo>
                  <a:lnTo>
                    <a:pt x="1250660" y="730515"/>
                  </a:lnTo>
                  <a:lnTo>
                    <a:pt x="1224605" y="753388"/>
                  </a:lnTo>
                  <a:lnTo>
                    <a:pt x="1198550" y="776278"/>
                  </a:lnTo>
                  <a:lnTo>
                    <a:pt x="1172494" y="799185"/>
                  </a:lnTo>
                  <a:lnTo>
                    <a:pt x="1146439" y="822108"/>
                  </a:lnTo>
                  <a:lnTo>
                    <a:pt x="1120383" y="845047"/>
                  </a:lnTo>
                  <a:lnTo>
                    <a:pt x="1094328" y="868002"/>
                  </a:lnTo>
                  <a:lnTo>
                    <a:pt x="1068272" y="890973"/>
                  </a:lnTo>
                  <a:lnTo>
                    <a:pt x="1042217" y="913958"/>
                  </a:lnTo>
                  <a:lnTo>
                    <a:pt x="1016162" y="936957"/>
                  </a:lnTo>
                  <a:lnTo>
                    <a:pt x="990106" y="959970"/>
                  </a:lnTo>
                  <a:lnTo>
                    <a:pt x="964051" y="982995"/>
                  </a:lnTo>
                  <a:lnTo>
                    <a:pt x="937995" y="1006033"/>
                  </a:lnTo>
                  <a:lnTo>
                    <a:pt x="911940" y="1029081"/>
                  </a:lnTo>
                  <a:lnTo>
                    <a:pt x="885884" y="1052141"/>
                  </a:lnTo>
                  <a:lnTo>
                    <a:pt x="859829" y="1075211"/>
                  </a:lnTo>
                  <a:lnTo>
                    <a:pt x="833773" y="1098290"/>
                  </a:lnTo>
                  <a:lnTo>
                    <a:pt x="807718" y="1121378"/>
                  </a:lnTo>
                  <a:lnTo>
                    <a:pt x="781663" y="1144474"/>
                  </a:lnTo>
                  <a:lnTo>
                    <a:pt x="755607" y="1167579"/>
                  </a:lnTo>
                  <a:lnTo>
                    <a:pt x="729552" y="1190690"/>
                  </a:lnTo>
                  <a:lnTo>
                    <a:pt x="703496" y="1213808"/>
                  </a:lnTo>
                  <a:lnTo>
                    <a:pt x="677441" y="1236932"/>
                  </a:lnTo>
                  <a:lnTo>
                    <a:pt x="651385" y="1260063"/>
                  </a:lnTo>
                  <a:lnTo>
                    <a:pt x="625330" y="1283198"/>
                  </a:lnTo>
                  <a:lnTo>
                    <a:pt x="599275" y="1306339"/>
                  </a:lnTo>
                  <a:lnTo>
                    <a:pt x="573219" y="1329485"/>
                  </a:lnTo>
                  <a:lnTo>
                    <a:pt x="547164" y="1352635"/>
                  </a:lnTo>
                  <a:lnTo>
                    <a:pt x="521108" y="1375789"/>
                  </a:lnTo>
                  <a:lnTo>
                    <a:pt x="495053" y="1398947"/>
                  </a:lnTo>
                  <a:lnTo>
                    <a:pt x="468997" y="1422109"/>
                  </a:lnTo>
                  <a:lnTo>
                    <a:pt x="442942" y="1445274"/>
                  </a:lnTo>
                  <a:lnTo>
                    <a:pt x="416886" y="1468442"/>
                  </a:lnTo>
                  <a:lnTo>
                    <a:pt x="390831" y="1491614"/>
                  </a:lnTo>
                  <a:lnTo>
                    <a:pt x="364776" y="1514788"/>
                  </a:lnTo>
                  <a:lnTo>
                    <a:pt x="338720" y="1537964"/>
                  </a:lnTo>
                  <a:lnTo>
                    <a:pt x="312665" y="1561143"/>
                  </a:lnTo>
                  <a:lnTo>
                    <a:pt x="286609" y="1584325"/>
                  </a:lnTo>
                  <a:lnTo>
                    <a:pt x="260554" y="1607508"/>
                  </a:lnTo>
                  <a:lnTo>
                    <a:pt x="234498" y="1630694"/>
                  </a:lnTo>
                  <a:lnTo>
                    <a:pt x="208443" y="1653882"/>
                  </a:lnTo>
                  <a:lnTo>
                    <a:pt x="182388" y="1677071"/>
                  </a:lnTo>
                  <a:lnTo>
                    <a:pt x="156332" y="1700262"/>
                  </a:lnTo>
                  <a:lnTo>
                    <a:pt x="130277" y="1723455"/>
                  </a:lnTo>
                  <a:lnTo>
                    <a:pt x="104221" y="1746649"/>
                  </a:lnTo>
                  <a:lnTo>
                    <a:pt x="78166" y="1769845"/>
                  </a:lnTo>
                  <a:lnTo>
                    <a:pt x="52110" y="1793042"/>
                  </a:lnTo>
                  <a:lnTo>
                    <a:pt x="26055" y="1816240"/>
                  </a:lnTo>
                  <a:lnTo>
                    <a:pt x="0" y="183944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749692" y="1519646"/>
              <a:ext cx="2058379" cy="1801383"/>
            </a:xfrm>
            <a:custGeom>
              <a:avLst/>
              <a:pathLst>
                <a:path w="2058379" h="1801383">
                  <a:moveTo>
                    <a:pt x="0" y="1801383"/>
                  </a:moveTo>
                  <a:lnTo>
                    <a:pt x="26055" y="1778845"/>
                  </a:lnTo>
                  <a:lnTo>
                    <a:pt x="52110" y="1756306"/>
                  </a:lnTo>
                  <a:lnTo>
                    <a:pt x="78166" y="1733765"/>
                  </a:lnTo>
                  <a:lnTo>
                    <a:pt x="104221" y="1711224"/>
                  </a:lnTo>
                  <a:lnTo>
                    <a:pt x="130277" y="1688680"/>
                  </a:lnTo>
                  <a:lnTo>
                    <a:pt x="156332" y="1666135"/>
                  </a:lnTo>
                  <a:lnTo>
                    <a:pt x="182388" y="1643589"/>
                  </a:lnTo>
                  <a:lnTo>
                    <a:pt x="208443" y="1621041"/>
                  </a:lnTo>
                  <a:lnTo>
                    <a:pt x="234498" y="1598491"/>
                  </a:lnTo>
                  <a:lnTo>
                    <a:pt x="260554" y="1575939"/>
                  </a:lnTo>
                  <a:lnTo>
                    <a:pt x="286609" y="1553385"/>
                  </a:lnTo>
                  <a:lnTo>
                    <a:pt x="312665" y="1530829"/>
                  </a:lnTo>
                  <a:lnTo>
                    <a:pt x="338720" y="1508270"/>
                  </a:lnTo>
                  <a:lnTo>
                    <a:pt x="364776" y="1485709"/>
                  </a:lnTo>
                  <a:lnTo>
                    <a:pt x="390831" y="1463146"/>
                  </a:lnTo>
                  <a:lnTo>
                    <a:pt x="416886" y="1440579"/>
                  </a:lnTo>
                  <a:lnTo>
                    <a:pt x="442942" y="1418010"/>
                  </a:lnTo>
                  <a:lnTo>
                    <a:pt x="468997" y="1395438"/>
                  </a:lnTo>
                  <a:lnTo>
                    <a:pt x="495053" y="1372862"/>
                  </a:lnTo>
                  <a:lnTo>
                    <a:pt x="521108" y="1350282"/>
                  </a:lnTo>
                  <a:lnTo>
                    <a:pt x="547164" y="1327699"/>
                  </a:lnTo>
                  <a:lnTo>
                    <a:pt x="573219" y="1305111"/>
                  </a:lnTo>
                  <a:lnTo>
                    <a:pt x="599275" y="1282519"/>
                  </a:lnTo>
                  <a:lnTo>
                    <a:pt x="625330" y="1259923"/>
                  </a:lnTo>
                  <a:lnTo>
                    <a:pt x="651385" y="1237321"/>
                  </a:lnTo>
                  <a:lnTo>
                    <a:pt x="677441" y="1214713"/>
                  </a:lnTo>
                  <a:lnTo>
                    <a:pt x="703496" y="1192100"/>
                  </a:lnTo>
                  <a:lnTo>
                    <a:pt x="729552" y="1169481"/>
                  </a:lnTo>
                  <a:lnTo>
                    <a:pt x="755607" y="1146855"/>
                  </a:lnTo>
                  <a:lnTo>
                    <a:pt x="781663" y="1124221"/>
                  </a:lnTo>
                  <a:lnTo>
                    <a:pt x="807718" y="1101580"/>
                  </a:lnTo>
                  <a:lnTo>
                    <a:pt x="833773" y="1078930"/>
                  </a:lnTo>
                  <a:lnTo>
                    <a:pt x="859829" y="1056272"/>
                  </a:lnTo>
                  <a:lnTo>
                    <a:pt x="885884" y="1033604"/>
                  </a:lnTo>
                  <a:lnTo>
                    <a:pt x="911940" y="1010926"/>
                  </a:lnTo>
                  <a:lnTo>
                    <a:pt x="937995" y="988237"/>
                  </a:lnTo>
                  <a:lnTo>
                    <a:pt x="964051" y="965537"/>
                  </a:lnTo>
                  <a:lnTo>
                    <a:pt x="990106" y="942825"/>
                  </a:lnTo>
                  <a:lnTo>
                    <a:pt x="1016162" y="920100"/>
                  </a:lnTo>
                  <a:lnTo>
                    <a:pt x="1042217" y="897362"/>
                  </a:lnTo>
                  <a:lnTo>
                    <a:pt x="1068272" y="874609"/>
                  </a:lnTo>
                  <a:lnTo>
                    <a:pt x="1094328" y="851842"/>
                  </a:lnTo>
                  <a:lnTo>
                    <a:pt x="1120383" y="829060"/>
                  </a:lnTo>
                  <a:lnTo>
                    <a:pt x="1146439" y="806261"/>
                  </a:lnTo>
                  <a:lnTo>
                    <a:pt x="1172494" y="783447"/>
                  </a:lnTo>
                  <a:lnTo>
                    <a:pt x="1198550" y="760616"/>
                  </a:lnTo>
                  <a:lnTo>
                    <a:pt x="1224605" y="737769"/>
                  </a:lnTo>
                  <a:lnTo>
                    <a:pt x="1250660" y="714904"/>
                  </a:lnTo>
                  <a:lnTo>
                    <a:pt x="1276716" y="692023"/>
                  </a:lnTo>
                  <a:lnTo>
                    <a:pt x="1302771" y="669125"/>
                  </a:lnTo>
                  <a:lnTo>
                    <a:pt x="1328827" y="646210"/>
                  </a:lnTo>
                  <a:lnTo>
                    <a:pt x="1354882" y="623279"/>
                  </a:lnTo>
                  <a:lnTo>
                    <a:pt x="1380938" y="600332"/>
                  </a:lnTo>
                  <a:lnTo>
                    <a:pt x="1406993" y="577369"/>
                  </a:lnTo>
                  <a:lnTo>
                    <a:pt x="1433048" y="554391"/>
                  </a:lnTo>
                  <a:lnTo>
                    <a:pt x="1459104" y="531399"/>
                  </a:lnTo>
                  <a:lnTo>
                    <a:pt x="1485159" y="508393"/>
                  </a:lnTo>
                  <a:lnTo>
                    <a:pt x="1511215" y="485375"/>
                  </a:lnTo>
                  <a:lnTo>
                    <a:pt x="1537270" y="462343"/>
                  </a:lnTo>
                  <a:lnTo>
                    <a:pt x="1563326" y="439300"/>
                  </a:lnTo>
                  <a:lnTo>
                    <a:pt x="1589381" y="416246"/>
                  </a:lnTo>
                  <a:lnTo>
                    <a:pt x="1615437" y="393181"/>
                  </a:lnTo>
                  <a:lnTo>
                    <a:pt x="1641492" y="370107"/>
                  </a:lnTo>
                  <a:lnTo>
                    <a:pt x="1667547" y="347023"/>
                  </a:lnTo>
                  <a:lnTo>
                    <a:pt x="1693603" y="323931"/>
                  </a:lnTo>
                  <a:lnTo>
                    <a:pt x="1719658" y="300831"/>
                  </a:lnTo>
                  <a:lnTo>
                    <a:pt x="1745714" y="277723"/>
                  </a:lnTo>
                  <a:lnTo>
                    <a:pt x="1771769" y="254608"/>
                  </a:lnTo>
                  <a:lnTo>
                    <a:pt x="1797825" y="231487"/>
                  </a:lnTo>
                  <a:lnTo>
                    <a:pt x="1823880" y="208360"/>
                  </a:lnTo>
                  <a:lnTo>
                    <a:pt x="1849935" y="185227"/>
                  </a:lnTo>
                  <a:lnTo>
                    <a:pt x="1875991" y="162089"/>
                  </a:lnTo>
                  <a:lnTo>
                    <a:pt x="1902046" y="138946"/>
                  </a:lnTo>
                  <a:lnTo>
                    <a:pt x="1928102" y="115798"/>
                  </a:lnTo>
                  <a:lnTo>
                    <a:pt x="1954157" y="92646"/>
                  </a:lnTo>
                  <a:lnTo>
                    <a:pt x="1980213" y="69489"/>
                  </a:lnTo>
                  <a:lnTo>
                    <a:pt x="2006268" y="46330"/>
                  </a:lnTo>
                  <a:lnTo>
                    <a:pt x="2032324" y="23166"/>
                  </a:lnTo>
                  <a:lnTo>
                    <a:pt x="205837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749692" y="1547200"/>
              <a:ext cx="2058379" cy="1811885"/>
            </a:xfrm>
            <a:custGeom>
              <a:avLst/>
              <a:pathLst>
                <a:path w="2058379" h="1811885">
                  <a:moveTo>
                    <a:pt x="2058379" y="0"/>
                  </a:moveTo>
                  <a:lnTo>
                    <a:pt x="2032324" y="22570"/>
                  </a:lnTo>
                  <a:lnTo>
                    <a:pt x="2006268" y="45145"/>
                  </a:lnTo>
                  <a:lnTo>
                    <a:pt x="1980213" y="67722"/>
                  </a:lnTo>
                  <a:lnTo>
                    <a:pt x="1954157" y="90304"/>
                  </a:lnTo>
                  <a:lnTo>
                    <a:pt x="1928102" y="112889"/>
                  </a:lnTo>
                  <a:lnTo>
                    <a:pt x="1902046" y="135479"/>
                  </a:lnTo>
                  <a:lnTo>
                    <a:pt x="1875991" y="158073"/>
                  </a:lnTo>
                  <a:lnTo>
                    <a:pt x="1849935" y="180673"/>
                  </a:lnTo>
                  <a:lnTo>
                    <a:pt x="1823880" y="203277"/>
                  </a:lnTo>
                  <a:lnTo>
                    <a:pt x="1797825" y="225888"/>
                  </a:lnTo>
                  <a:lnTo>
                    <a:pt x="1771769" y="248504"/>
                  </a:lnTo>
                  <a:lnTo>
                    <a:pt x="1745714" y="271127"/>
                  </a:lnTo>
                  <a:lnTo>
                    <a:pt x="1719658" y="293757"/>
                  </a:lnTo>
                  <a:lnTo>
                    <a:pt x="1693603" y="316394"/>
                  </a:lnTo>
                  <a:lnTo>
                    <a:pt x="1667547" y="339039"/>
                  </a:lnTo>
                  <a:lnTo>
                    <a:pt x="1641492" y="361693"/>
                  </a:lnTo>
                  <a:lnTo>
                    <a:pt x="1615437" y="384357"/>
                  </a:lnTo>
                  <a:lnTo>
                    <a:pt x="1589381" y="407030"/>
                  </a:lnTo>
                  <a:lnTo>
                    <a:pt x="1563326" y="429713"/>
                  </a:lnTo>
                  <a:lnTo>
                    <a:pt x="1537270" y="452407"/>
                  </a:lnTo>
                  <a:lnTo>
                    <a:pt x="1511215" y="475114"/>
                  </a:lnTo>
                  <a:lnTo>
                    <a:pt x="1485159" y="497832"/>
                  </a:lnTo>
                  <a:lnTo>
                    <a:pt x="1459104" y="520564"/>
                  </a:lnTo>
                  <a:lnTo>
                    <a:pt x="1433048" y="543310"/>
                  </a:lnTo>
                  <a:lnTo>
                    <a:pt x="1406993" y="566070"/>
                  </a:lnTo>
                  <a:lnTo>
                    <a:pt x="1380938" y="588845"/>
                  </a:lnTo>
                  <a:lnTo>
                    <a:pt x="1354882" y="611635"/>
                  </a:lnTo>
                  <a:lnTo>
                    <a:pt x="1328827" y="634442"/>
                  </a:lnTo>
                  <a:lnTo>
                    <a:pt x="1302771" y="657264"/>
                  </a:lnTo>
                  <a:lnTo>
                    <a:pt x="1276716" y="680104"/>
                  </a:lnTo>
                  <a:lnTo>
                    <a:pt x="1250660" y="702960"/>
                  </a:lnTo>
                  <a:lnTo>
                    <a:pt x="1224605" y="725833"/>
                  </a:lnTo>
                  <a:lnTo>
                    <a:pt x="1198550" y="748723"/>
                  </a:lnTo>
                  <a:lnTo>
                    <a:pt x="1172494" y="771630"/>
                  </a:lnTo>
                  <a:lnTo>
                    <a:pt x="1146439" y="794553"/>
                  </a:lnTo>
                  <a:lnTo>
                    <a:pt x="1120383" y="817492"/>
                  </a:lnTo>
                  <a:lnTo>
                    <a:pt x="1094328" y="840448"/>
                  </a:lnTo>
                  <a:lnTo>
                    <a:pt x="1068272" y="863418"/>
                  </a:lnTo>
                  <a:lnTo>
                    <a:pt x="1042217" y="886403"/>
                  </a:lnTo>
                  <a:lnTo>
                    <a:pt x="1016162" y="909402"/>
                  </a:lnTo>
                  <a:lnTo>
                    <a:pt x="990106" y="932415"/>
                  </a:lnTo>
                  <a:lnTo>
                    <a:pt x="964051" y="955440"/>
                  </a:lnTo>
                  <a:lnTo>
                    <a:pt x="937995" y="978478"/>
                  </a:lnTo>
                  <a:lnTo>
                    <a:pt x="911940" y="1001527"/>
                  </a:lnTo>
                  <a:lnTo>
                    <a:pt x="885884" y="1024586"/>
                  </a:lnTo>
                  <a:lnTo>
                    <a:pt x="859829" y="1047656"/>
                  </a:lnTo>
                  <a:lnTo>
                    <a:pt x="833773" y="1070735"/>
                  </a:lnTo>
                  <a:lnTo>
                    <a:pt x="807718" y="1093823"/>
                  </a:lnTo>
                  <a:lnTo>
                    <a:pt x="781663" y="1116920"/>
                  </a:lnTo>
                  <a:lnTo>
                    <a:pt x="755607" y="1140024"/>
                  </a:lnTo>
                  <a:lnTo>
                    <a:pt x="729552" y="1163135"/>
                  </a:lnTo>
                  <a:lnTo>
                    <a:pt x="703496" y="1186253"/>
                  </a:lnTo>
                  <a:lnTo>
                    <a:pt x="677441" y="1209378"/>
                  </a:lnTo>
                  <a:lnTo>
                    <a:pt x="651385" y="1232508"/>
                  </a:lnTo>
                  <a:lnTo>
                    <a:pt x="625330" y="1255644"/>
                  </a:lnTo>
                  <a:lnTo>
                    <a:pt x="599275" y="1278784"/>
                  </a:lnTo>
                  <a:lnTo>
                    <a:pt x="573219" y="1301930"/>
                  </a:lnTo>
                  <a:lnTo>
                    <a:pt x="547164" y="1325080"/>
                  </a:lnTo>
                  <a:lnTo>
                    <a:pt x="521108" y="1348234"/>
                  </a:lnTo>
                  <a:lnTo>
                    <a:pt x="495053" y="1371392"/>
                  </a:lnTo>
                  <a:lnTo>
                    <a:pt x="468997" y="1394554"/>
                  </a:lnTo>
                  <a:lnTo>
                    <a:pt x="442942" y="1417719"/>
                  </a:lnTo>
                  <a:lnTo>
                    <a:pt x="416886" y="1440887"/>
                  </a:lnTo>
                  <a:lnTo>
                    <a:pt x="390831" y="1464059"/>
                  </a:lnTo>
                  <a:lnTo>
                    <a:pt x="364776" y="1487233"/>
                  </a:lnTo>
                  <a:lnTo>
                    <a:pt x="338720" y="1510409"/>
                  </a:lnTo>
                  <a:lnTo>
                    <a:pt x="312665" y="1533589"/>
                  </a:lnTo>
                  <a:lnTo>
                    <a:pt x="286609" y="1556770"/>
                  </a:lnTo>
                  <a:lnTo>
                    <a:pt x="260554" y="1579954"/>
                  </a:lnTo>
                  <a:lnTo>
                    <a:pt x="234498" y="1603139"/>
                  </a:lnTo>
                  <a:lnTo>
                    <a:pt x="208443" y="1626327"/>
                  </a:lnTo>
                  <a:lnTo>
                    <a:pt x="182388" y="1649516"/>
                  </a:lnTo>
                  <a:lnTo>
                    <a:pt x="156332" y="1672707"/>
                  </a:lnTo>
                  <a:lnTo>
                    <a:pt x="130277" y="1695900"/>
                  </a:lnTo>
                  <a:lnTo>
                    <a:pt x="104221" y="1719094"/>
                  </a:lnTo>
                  <a:lnTo>
                    <a:pt x="78166" y="1742290"/>
                  </a:lnTo>
                  <a:lnTo>
                    <a:pt x="52110" y="1765487"/>
                  </a:lnTo>
                  <a:lnTo>
                    <a:pt x="26055" y="1788686"/>
                  </a:lnTo>
                  <a:lnTo>
                    <a:pt x="0" y="18118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749692" y="1533423"/>
              <a:ext cx="2058379" cy="1806634"/>
            </a:xfrm>
            <a:custGeom>
              <a:avLst/>
              <a:pathLst>
                <a:path w="2058379" h="1806634">
                  <a:moveTo>
                    <a:pt x="0" y="1806634"/>
                  </a:moveTo>
                  <a:lnTo>
                    <a:pt x="26055" y="1783765"/>
                  </a:lnTo>
                  <a:lnTo>
                    <a:pt x="52110" y="1760897"/>
                  </a:lnTo>
                  <a:lnTo>
                    <a:pt x="78166" y="1738028"/>
                  </a:lnTo>
                  <a:lnTo>
                    <a:pt x="104221" y="1715159"/>
                  </a:lnTo>
                  <a:lnTo>
                    <a:pt x="130277" y="1692290"/>
                  </a:lnTo>
                  <a:lnTo>
                    <a:pt x="156332" y="1669421"/>
                  </a:lnTo>
                  <a:lnTo>
                    <a:pt x="182388" y="1646553"/>
                  </a:lnTo>
                  <a:lnTo>
                    <a:pt x="208443" y="1623684"/>
                  </a:lnTo>
                  <a:lnTo>
                    <a:pt x="234498" y="1600815"/>
                  </a:lnTo>
                  <a:lnTo>
                    <a:pt x="260554" y="1577946"/>
                  </a:lnTo>
                  <a:lnTo>
                    <a:pt x="286609" y="1555077"/>
                  </a:lnTo>
                  <a:lnTo>
                    <a:pt x="312665" y="1532209"/>
                  </a:lnTo>
                  <a:lnTo>
                    <a:pt x="338720" y="1509340"/>
                  </a:lnTo>
                  <a:lnTo>
                    <a:pt x="364776" y="1486471"/>
                  </a:lnTo>
                  <a:lnTo>
                    <a:pt x="390831" y="1463602"/>
                  </a:lnTo>
                  <a:lnTo>
                    <a:pt x="416886" y="1440733"/>
                  </a:lnTo>
                  <a:lnTo>
                    <a:pt x="442942" y="1417865"/>
                  </a:lnTo>
                  <a:lnTo>
                    <a:pt x="468997" y="1394996"/>
                  </a:lnTo>
                  <a:lnTo>
                    <a:pt x="495053" y="1372127"/>
                  </a:lnTo>
                  <a:lnTo>
                    <a:pt x="521108" y="1349258"/>
                  </a:lnTo>
                  <a:lnTo>
                    <a:pt x="547164" y="1326389"/>
                  </a:lnTo>
                  <a:lnTo>
                    <a:pt x="573219" y="1303521"/>
                  </a:lnTo>
                  <a:lnTo>
                    <a:pt x="599275" y="1280652"/>
                  </a:lnTo>
                  <a:lnTo>
                    <a:pt x="625330" y="1257783"/>
                  </a:lnTo>
                  <a:lnTo>
                    <a:pt x="651385" y="1234914"/>
                  </a:lnTo>
                  <a:lnTo>
                    <a:pt x="677441" y="1212046"/>
                  </a:lnTo>
                  <a:lnTo>
                    <a:pt x="703496" y="1189177"/>
                  </a:lnTo>
                  <a:lnTo>
                    <a:pt x="729552" y="1166308"/>
                  </a:lnTo>
                  <a:lnTo>
                    <a:pt x="755607" y="1143439"/>
                  </a:lnTo>
                  <a:lnTo>
                    <a:pt x="781663" y="1120570"/>
                  </a:lnTo>
                  <a:lnTo>
                    <a:pt x="807718" y="1097702"/>
                  </a:lnTo>
                  <a:lnTo>
                    <a:pt x="833773" y="1074833"/>
                  </a:lnTo>
                  <a:lnTo>
                    <a:pt x="859829" y="1051964"/>
                  </a:lnTo>
                  <a:lnTo>
                    <a:pt x="885884" y="1029095"/>
                  </a:lnTo>
                  <a:lnTo>
                    <a:pt x="911940" y="1006226"/>
                  </a:lnTo>
                  <a:lnTo>
                    <a:pt x="937995" y="983358"/>
                  </a:lnTo>
                  <a:lnTo>
                    <a:pt x="964051" y="960489"/>
                  </a:lnTo>
                  <a:lnTo>
                    <a:pt x="990106" y="937620"/>
                  </a:lnTo>
                  <a:lnTo>
                    <a:pt x="1016162" y="914751"/>
                  </a:lnTo>
                  <a:lnTo>
                    <a:pt x="1042217" y="891882"/>
                  </a:lnTo>
                  <a:lnTo>
                    <a:pt x="1068272" y="869014"/>
                  </a:lnTo>
                  <a:lnTo>
                    <a:pt x="1094328" y="846145"/>
                  </a:lnTo>
                  <a:lnTo>
                    <a:pt x="1120383" y="823276"/>
                  </a:lnTo>
                  <a:lnTo>
                    <a:pt x="1146439" y="800407"/>
                  </a:lnTo>
                  <a:lnTo>
                    <a:pt x="1172494" y="777538"/>
                  </a:lnTo>
                  <a:lnTo>
                    <a:pt x="1198550" y="754670"/>
                  </a:lnTo>
                  <a:lnTo>
                    <a:pt x="1224605" y="731801"/>
                  </a:lnTo>
                  <a:lnTo>
                    <a:pt x="1250660" y="708932"/>
                  </a:lnTo>
                  <a:lnTo>
                    <a:pt x="1276716" y="686063"/>
                  </a:lnTo>
                  <a:lnTo>
                    <a:pt x="1302771" y="663194"/>
                  </a:lnTo>
                  <a:lnTo>
                    <a:pt x="1328827" y="640326"/>
                  </a:lnTo>
                  <a:lnTo>
                    <a:pt x="1354882" y="617457"/>
                  </a:lnTo>
                  <a:lnTo>
                    <a:pt x="1380938" y="594588"/>
                  </a:lnTo>
                  <a:lnTo>
                    <a:pt x="1406993" y="571719"/>
                  </a:lnTo>
                  <a:lnTo>
                    <a:pt x="1433048" y="548851"/>
                  </a:lnTo>
                  <a:lnTo>
                    <a:pt x="1459104" y="525982"/>
                  </a:lnTo>
                  <a:lnTo>
                    <a:pt x="1485159" y="503113"/>
                  </a:lnTo>
                  <a:lnTo>
                    <a:pt x="1511215" y="480244"/>
                  </a:lnTo>
                  <a:lnTo>
                    <a:pt x="1537270" y="457375"/>
                  </a:lnTo>
                  <a:lnTo>
                    <a:pt x="1563326" y="434507"/>
                  </a:lnTo>
                  <a:lnTo>
                    <a:pt x="1589381" y="411638"/>
                  </a:lnTo>
                  <a:lnTo>
                    <a:pt x="1615437" y="388769"/>
                  </a:lnTo>
                  <a:lnTo>
                    <a:pt x="1641492" y="365900"/>
                  </a:lnTo>
                  <a:lnTo>
                    <a:pt x="1667547" y="343031"/>
                  </a:lnTo>
                  <a:lnTo>
                    <a:pt x="1693603" y="320163"/>
                  </a:lnTo>
                  <a:lnTo>
                    <a:pt x="1719658" y="297294"/>
                  </a:lnTo>
                  <a:lnTo>
                    <a:pt x="1745714" y="274425"/>
                  </a:lnTo>
                  <a:lnTo>
                    <a:pt x="1771769" y="251556"/>
                  </a:lnTo>
                  <a:lnTo>
                    <a:pt x="1797825" y="228687"/>
                  </a:lnTo>
                  <a:lnTo>
                    <a:pt x="1823880" y="205819"/>
                  </a:lnTo>
                  <a:lnTo>
                    <a:pt x="1849935" y="182950"/>
                  </a:lnTo>
                  <a:lnTo>
                    <a:pt x="1875991" y="160081"/>
                  </a:lnTo>
                  <a:lnTo>
                    <a:pt x="1902046" y="137212"/>
                  </a:lnTo>
                  <a:lnTo>
                    <a:pt x="1928102" y="114343"/>
                  </a:lnTo>
                  <a:lnTo>
                    <a:pt x="1954157" y="91475"/>
                  </a:lnTo>
                  <a:lnTo>
                    <a:pt x="1980213" y="68606"/>
                  </a:lnTo>
                  <a:lnTo>
                    <a:pt x="2006268" y="45737"/>
                  </a:lnTo>
                  <a:lnTo>
                    <a:pt x="2032324" y="22868"/>
                  </a:lnTo>
                  <a:lnTo>
                    <a:pt x="2058379" y="0"/>
                  </a:lnTo>
                </a:path>
              </a:pathLst>
            </a:custGeom>
            <a:ln w="27101" cap="flat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1614765" y="1453248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1699457" y="1555160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1739050" y="1511897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1823459" y="1555160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1863052" y="144950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0.98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144369" y="1520225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184527" y="1555160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224120" y="1449790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304506" y="1555160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344099" y="1485078"/>
              <a:ext cx="84409" cy="700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&lt;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428508" y="1555160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468102" y="1449507"/>
              <a:ext cx="49022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2.2e-16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614765" y="1638905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699457" y="1740817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739050" y="1697554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823459" y="1740817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1863052" y="1635165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0.99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144369" y="1705882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184527" y="1740817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224120" y="1635447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304506" y="1740817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344099" y="1670735"/>
              <a:ext cx="84409" cy="700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&lt;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428508" y="1740817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468102" y="1635165"/>
              <a:ext cx="49022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2.2e-16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614765" y="1824563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1699457" y="1926475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739050" y="1883212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823459" y="1926475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863052" y="1820823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0.99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144369" y="1891540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184527" y="1926475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224120" y="1821105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304506" y="1926475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344099" y="1883212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428508" y="1926475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468102" y="1820823"/>
              <a:ext cx="49022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6.2e-06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614765" y="2010221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1699457" y="211213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739050" y="2068870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1823459" y="211213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1863052" y="2008245"/>
              <a:ext cx="80386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1943438" y="2077198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1983596" y="211213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2023190" y="2006763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2103576" y="211213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2143169" y="2068870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2227578" y="211213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2267171" y="2006480"/>
              <a:ext cx="49022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6.1e-06</a:t>
              </a:r>
            </a:p>
          </p:txBody>
        </p:sp>
        <p:sp>
          <p:nvSpPr>
            <p:cNvPr id="170" name="rc170"/>
            <p:cNvSpPr/>
            <p:nvPr/>
          </p:nvSpPr>
          <p:spPr>
            <a:xfrm>
              <a:off x="1493270" y="1218268"/>
              <a:ext cx="2672889" cy="240013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183474" y="3535280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183474" y="290911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183474" y="2282946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1183474" y="1656779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75" name="pl175"/>
            <p:cNvSpPr/>
            <p:nvPr/>
          </p:nvSpPr>
          <p:spPr>
            <a:xfrm>
              <a:off x="1458476" y="36016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458476" y="29754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458476" y="23492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458476" y="1723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164076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878103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592130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2"/>
            <p:cNvSpPr/>
            <p:nvPr/>
          </p:nvSpPr>
          <p:spPr>
            <a:xfrm>
              <a:off x="2040493" y="367834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2754520" y="367834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3468547" y="367834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301134" y="3843275"/>
              <a:ext cx="1057163" cy="1645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Subsampled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691938" y="2334906"/>
              <a:ext cx="67178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Original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4305338" y="1783206"/>
              <a:ext cx="2025872" cy="12702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4374927" y="1831916"/>
              <a:ext cx="188669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Sequencing Depth (m)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4374927" y="21060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4374927" y="210605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396873" y="22157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4374927" y="232551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4374927" y="232551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396873" y="24352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4374927" y="254496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4374927" y="254496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4396873" y="26546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4374927" y="276442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4374927" y="276442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396873" y="28741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4682951" y="2153795"/>
              <a:ext cx="98883" cy="125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4682951" y="2371080"/>
              <a:ext cx="1977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4682951" y="2590536"/>
              <a:ext cx="1977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4682951" y="2807822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2414603" y="981905"/>
              <a:ext cx="830225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Evenness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5486400" cy="3200400"/>
            <a:chOff x="914400" y="914400"/>
            <a:chExt cx="5486400" cy="32004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5486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5486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93270" y="1218268"/>
              <a:ext cx="2672889" cy="24001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119058" y="2028546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138100" y="2028546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187218" y="2028546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184122" y="2028546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156447" y="2052678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144234" y="2052678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151138" y="2052678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153114" y="2052678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567537" y="1701528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570843" y="1701528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568589" y="1701528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573330" y="1701528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688138" y="1590827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699879" y="1590827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710137" y="1590827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716320" y="1590827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431776" y="2677446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382825" y="2677446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382262" y="2677446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378276" y="2677446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762345" y="1536613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773399" y="1536613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772610" y="1536613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784625" y="1536613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646280" y="169329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593074" y="169329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819046" y="2675117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397514" y="2675117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998969" y="2210867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963421" y="2210867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1312" y="2054398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60392" y="2054398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442020" y="2852091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72686" y="2852091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994386" y="1369063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988065" y="1369063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329924" y="2841991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05794" y="2841991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301615" y="1920503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302476" y="1920503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998742" y="1344860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019839" y="1344860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895800" y="1481333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889393" y="1481333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768506" y="1555537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72986" y="1555537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763912" y="1555537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767114" y="1555537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862663" y="146410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868233" y="146410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868950" y="1464109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874696" y="1464109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758532" y="157171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751949" y="157171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737676" y="1571719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735383" y="1571719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624593" y="1648280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642954" y="1648280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643051" y="1648280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650553" y="1648280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924427" y="137733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958505" y="137733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961052" y="1377339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979263" y="1377339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562979" y="1671990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579813" y="1671990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633025" y="1671990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629860" y="1671990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589939" y="3229201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743928" y="3229201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732282" y="3229201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721522" y="3229201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341176" y="188628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335036" y="188628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352227" y="188628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355129" y="188628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309887" y="1950953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307000" y="1950953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279191" y="1950953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273972" y="1950953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36131" y="1770565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536984" y="1770565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92548" y="1770565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496672" y="1770565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452666" y="1812317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471973" y="1812317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438440" y="1812317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435139" y="1812317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425129" y="2545042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488772" y="2545042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525410" y="2545042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552756" y="2545042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471437" y="1811441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471757" y="1811441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454574" y="1811441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466515" y="1811441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224553" y="196267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225605" y="196267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229335" y="196267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240690" y="196267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1614765" y="1327365"/>
              <a:ext cx="2408803" cy="2181941"/>
            </a:xfrm>
            <a:custGeom>
              <a:avLst/>
              <a:pathLst>
                <a:path w="2408803" h="2181941">
                  <a:moveTo>
                    <a:pt x="0" y="1967663"/>
                  </a:moveTo>
                  <a:lnTo>
                    <a:pt x="30491" y="1943795"/>
                  </a:lnTo>
                  <a:lnTo>
                    <a:pt x="60982" y="1919925"/>
                  </a:lnTo>
                  <a:lnTo>
                    <a:pt x="91473" y="1896051"/>
                  </a:lnTo>
                  <a:lnTo>
                    <a:pt x="121964" y="1872173"/>
                  </a:lnTo>
                  <a:lnTo>
                    <a:pt x="152455" y="1848291"/>
                  </a:lnTo>
                  <a:lnTo>
                    <a:pt x="182947" y="1824406"/>
                  </a:lnTo>
                  <a:lnTo>
                    <a:pt x="213438" y="1800516"/>
                  </a:lnTo>
                  <a:lnTo>
                    <a:pt x="243929" y="1776622"/>
                  </a:lnTo>
                  <a:lnTo>
                    <a:pt x="274420" y="1752723"/>
                  </a:lnTo>
                  <a:lnTo>
                    <a:pt x="304911" y="1728819"/>
                  </a:lnTo>
                  <a:lnTo>
                    <a:pt x="335402" y="1704910"/>
                  </a:lnTo>
                  <a:lnTo>
                    <a:pt x="365894" y="1680996"/>
                  </a:lnTo>
                  <a:lnTo>
                    <a:pt x="396385" y="1657075"/>
                  </a:lnTo>
                  <a:lnTo>
                    <a:pt x="426876" y="1633149"/>
                  </a:lnTo>
                  <a:lnTo>
                    <a:pt x="457367" y="1609215"/>
                  </a:lnTo>
                  <a:lnTo>
                    <a:pt x="487858" y="1585275"/>
                  </a:lnTo>
                  <a:lnTo>
                    <a:pt x="518350" y="1561328"/>
                  </a:lnTo>
                  <a:lnTo>
                    <a:pt x="548841" y="1537372"/>
                  </a:lnTo>
                  <a:lnTo>
                    <a:pt x="579332" y="1513409"/>
                  </a:lnTo>
                  <a:lnTo>
                    <a:pt x="609823" y="1489436"/>
                  </a:lnTo>
                  <a:lnTo>
                    <a:pt x="640314" y="1465454"/>
                  </a:lnTo>
                  <a:lnTo>
                    <a:pt x="670805" y="1441461"/>
                  </a:lnTo>
                  <a:lnTo>
                    <a:pt x="701297" y="1417458"/>
                  </a:lnTo>
                  <a:lnTo>
                    <a:pt x="731788" y="1393443"/>
                  </a:lnTo>
                  <a:lnTo>
                    <a:pt x="762279" y="1369415"/>
                  </a:lnTo>
                  <a:lnTo>
                    <a:pt x="792770" y="1345374"/>
                  </a:lnTo>
                  <a:lnTo>
                    <a:pt x="823261" y="1321319"/>
                  </a:lnTo>
                  <a:lnTo>
                    <a:pt x="853753" y="1297248"/>
                  </a:lnTo>
                  <a:lnTo>
                    <a:pt x="884244" y="1273160"/>
                  </a:lnTo>
                  <a:lnTo>
                    <a:pt x="914735" y="1249055"/>
                  </a:lnTo>
                  <a:lnTo>
                    <a:pt x="945226" y="1224930"/>
                  </a:lnTo>
                  <a:lnTo>
                    <a:pt x="975717" y="1200784"/>
                  </a:lnTo>
                  <a:lnTo>
                    <a:pt x="1006208" y="1176616"/>
                  </a:lnTo>
                  <a:lnTo>
                    <a:pt x="1036700" y="1152423"/>
                  </a:lnTo>
                  <a:lnTo>
                    <a:pt x="1067191" y="1128205"/>
                  </a:lnTo>
                  <a:lnTo>
                    <a:pt x="1097682" y="1103957"/>
                  </a:lnTo>
                  <a:lnTo>
                    <a:pt x="1128173" y="1079679"/>
                  </a:lnTo>
                  <a:lnTo>
                    <a:pt x="1158664" y="1055367"/>
                  </a:lnTo>
                  <a:lnTo>
                    <a:pt x="1189155" y="1031019"/>
                  </a:lnTo>
                  <a:lnTo>
                    <a:pt x="1219647" y="1006632"/>
                  </a:lnTo>
                  <a:lnTo>
                    <a:pt x="1250138" y="982203"/>
                  </a:lnTo>
                  <a:lnTo>
                    <a:pt x="1280629" y="957728"/>
                  </a:lnTo>
                  <a:lnTo>
                    <a:pt x="1311120" y="933203"/>
                  </a:lnTo>
                  <a:lnTo>
                    <a:pt x="1341611" y="908625"/>
                  </a:lnTo>
                  <a:lnTo>
                    <a:pt x="1372103" y="883990"/>
                  </a:lnTo>
                  <a:lnTo>
                    <a:pt x="1402594" y="859293"/>
                  </a:lnTo>
                  <a:lnTo>
                    <a:pt x="1433085" y="834530"/>
                  </a:lnTo>
                  <a:lnTo>
                    <a:pt x="1463576" y="809697"/>
                  </a:lnTo>
                  <a:lnTo>
                    <a:pt x="1494067" y="784789"/>
                  </a:lnTo>
                  <a:lnTo>
                    <a:pt x="1524558" y="759802"/>
                  </a:lnTo>
                  <a:lnTo>
                    <a:pt x="1555050" y="734732"/>
                  </a:lnTo>
                  <a:lnTo>
                    <a:pt x="1585541" y="709576"/>
                  </a:lnTo>
                  <a:lnTo>
                    <a:pt x="1616032" y="684330"/>
                  </a:lnTo>
                  <a:lnTo>
                    <a:pt x="1646523" y="658992"/>
                  </a:lnTo>
                  <a:lnTo>
                    <a:pt x="1677014" y="633559"/>
                  </a:lnTo>
                  <a:lnTo>
                    <a:pt x="1707506" y="608031"/>
                  </a:lnTo>
                  <a:lnTo>
                    <a:pt x="1737997" y="582407"/>
                  </a:lnTo>
                  <a:lnTo>
                    <a:pt x="1768488" y="556687"/>
                  </a:lnTo>
                  <a:lnTo>
                    <a:pt x="1798979" y="530873"/>
                  </a:lnTo>
                  <a:lnTo>
                    <a:pt x="1829470" y="504965"/>
                  </a:lnTo>
                  <a:lnTo>
                    <a:pt x="1859961" y="478968"/>
                  </a:lnTo>
                  <a:lnTo>
                    <a:pt x="1890453" y="452884"/>
                  </a:lnTo>
                  <a:lnTo>
                    <a:pt x="1920944" y="426716"/>
                  </a:lnTo>
                  <a:lnTo>
                    <a:pt x="1951435" y="400469"/>
                  </a:lnTo>
                  <a:lnTo>
                    <a:pt x="1981926" y="374147"/>
                  </a:lnTo>
                  <a:lnTo>
                    <a:pt x="2012417" y="347753"/>
                  </a:lnTo>
                  <a:lnTo>
                    <a:pt x="2042909" y="321294"/>
                  </a:lnTo>
                  <a:lnTo>
                    <a:pt x="2073400" y="294772"/>
                  </a:lnTo>
                  <a:lnTo>
                    <a:pt x="2103891" y="268192"/>
                  </a:lnTo>
                  <a:lnTo>
                    <a:pt x="2134382" y="241558"/>
                  </a:lnTo>
                  <a:lnTo>
                    <a:pt x="2164873" y="214874"/>
                  </a:lnTo>
                  <a:lnTo>
                    <a:pt x="2195364" y="188144"/>
                  </a:lnTo>
                  <a:lnTo>
                    <a:pt x="2225856" y="161371"/>
                  </a:lnTo>
                  <a:lnTo>
                    <a:pt x="2256347" y="134558"/>
                  </a:lnTo>
                  <a:lnTo>
                    <a:pt x="2286838" y="107709"/>
                  </a:lnTo>
                  <a:lnTo>
                    <a:pt x="2317329" y="80826"/>
                  </a:lnTo>
                  <a:lnTo>
                    <a:pt x="2347820" y="53912"/>
                  </a:lnTo>
                  <a:lnTo>
                    <a:pt x="2378311" y="26969"/>
                  </a:lnTo>
                  <a:lnTo>
                    <a:pt x="2408803" y="0"/>
                  </a:lnTo>
                  <a:lnTo>
                    <a:pt x="2408803" y="107524"/>
                  </a:lnTo>
                  <a:lnTo>
                    <a:pt x="2378311" y="131720"/>
                  </a:lnTo>
                  <a:lnTo>
                    <a:pt x="2347820" y="155942"/>
                  </a:lnTo>
                  <a:lnTo>
                    <a:pt x="2317329" y="180194"/>
                  </a:lnTo>
                  <a:lnTo>
                    <a:pt x="2286838" y="204476"/>
                  </a:lnTo>
                  <a:lnTo>
                    <a:pt x="2256347" y="228793"/>
                  </a:lnTo>
                  <a:lnTo>
                    <a:pt x="2225856" y="253146"/>
                  </a:lnTo>
                  <a:lnTo>
                    <a:pt x="2195364" y="277538"/>
                  </a:lnTo>
                  <a:lnTo>
                    <a:pt x="2164873" y="301974"/>
                  </a:lnTo>
                  <a:lnTo>
                    <a:pt x="2134382" y="326456"/>
                  </a:lnTo>
                  <a:lnTo>
                    <a:pt x="2103891" y="350987"/>
                  </a:lnTo>
                  <a:lnTo>
                    <a:pt x="2073400" y="375573"/>
                  </a:lnTo>
                  <a:lnTo>
                    <a:pt x="2042909" y="400216"/>
                  </a:lnTo>
                  <a:lnTo>
                    <a:pt x="2012417" y="424922"/>
                  </a:lnTo>
                  <a:lnTo>
                    <a:pt x="1981926" y="449695"/>
                  </a:lnTo>
                  <a:lnTo>
                    <a:pt x="1951435" y="474538"/>
                  </a:lnTo>
                  <a:lnTo>
                    <a:pt x="1920944" y="499456"/>
                  </a:lnTo>
                  <a:lnTo>
                    <a:pt x="1890453" y="524454"/>
                  </a:lnTo>
                  <a:lnTo>
                    <a:pt x="1859961" y="549536"/>
                  </a:lnTo>
                  <a:lnTo>
                    <a:pt x="1829470" y="574704"/>
                  </a:lnTo>
                  <a:lnTo>
                    <a:pt x="1798979" y="599962"/>
                  </a:lnTo>
                  <a:lnTo>
                    <a:pt x="1768488" y="625313"/>
                  </a:lnTo>
                  <a:lnTo>
                    <a:pt x="1737997" y="650759"/>
                  </a:lnTo>
                  <a:lnTo>
                    <a:pt x="1707506" y="676300"/>
                  </a:lnTo>
                  <a:lnTo>
                    <a:pt x="1677014" y="701938"/>
                  </a:lnTo>
                  <a:lnTo>
                    <a:pt x="1646523" y="727671"/>
                  </a:lnTo>
                  <a:lnTo>
                    <a:pt x="1616032" y="753498"/>
                  </a:lnTo>
                  <a:lnTo>
                    <a:pt x="1585541" y="779418"/>
                  </a:lnTo>
                  <a:lnTo>
                    <a:pt x="1555050" y="805427"/>
                  </a:lnTo>
                  <a:lnTo>
                    <a:pt x="1524558" y="831523"/>
                  </a:lnTo>
                  <a:lnTo>
                    <a:pt x="1494067" y="857702"/>
                  </a:lnTo>
                  <a:lnTo>
                    <a:pt x="1463576" y="883959"/>
                  </a:lnTo>
                  <a:lnTo>
                    <a:pt x="1433085" y="910292"/>
                  </a:lnTo>
                  <a:lnTo>
                    <a:pt x="1402594" y="936694"/>
                  </a:lnTo>
                  <a:lnTo>
                    <a:pt x="1372103" y="963163"/>
                  </a:lnTo>
                  <a:lnTo>
                    <a:pt x="1341611" y="989693"/>
                  </a:lnTo>
                  <a:lnTo>
                    <a:pt x="1311120" y="1016281"/>
                  </a:lnTo>
                  <a:lnTo>
                    <a:pt x="1280629" y="1042922"/>
                  </a:lnTo>
                  <a:lnTo>
                    <a:pt x="1250138" y="1069612"/>
                  </a:lnTo>
                  <a:lnTo>
                    <a:pt x="1219647" y="1096348"/>
                  </a:lnTo>
                  <a:lnTo>
                    <a:pt x="1189155" y="1123127"/>
                  </a:lnTo>
                  <a:lnTo>
                    <a:pt x="1158664" y="1149945"/>
                  </a:lnTo>
                  <a:lnTo>
                    <a:pt x="1128173" y="1176799"/>
                  </a:lnTo>
                  <a:lnTo>
                    <a:pt x="1097682" y="1203686"/>
                  </a:lnTo>
                  <a:lnTo>
                    <a:pt x="1067191" y="1230604"/>
                  </a:lnTo>
                  <a:lnTo>
                    <a:pt x="1036700" y="1257551"/>
                  </a:lnTo>
                  <a:lnTo>
                    <a:pt x="1006208" y="1284524"/>
                  </a:lnTo>
                  <a:lnTo>
                    <a:pt x="975717" y="1311521"/>
                  </a:lnTo>
                  <a:lnTo>
                    <a:pt x="945226" y="1338541"/>
                  </a:lnTo>
                  <a:lnTo>
                    <a:pt x="914735" y="1365582"/>
                  </a:lnTo>
                  <a:lnTo>
                    <a:pt x="884244" y="1392642"/>
                  </a:lnTo>
                  <a:lnTo>
                    <a:pt x="853753" y="1419720"/>
                  </a:lnTo>
                  <a:lnTo>
                    <a:pt x="823261" y="1446815"/>
                  </a:lnTo>
                  <a:lnTo>
                    <a:pt x="792770" y="1473925"/>
                  </a:lnTo>
                  <a:lnTo>
                    <a:pt x="762279" y="1501050"/>
                  </a:lnTo>
                  <a:lnTo>
                    <a:pt x="731788" y="1528188"/>
                  </a:lnTo>
                  <a:lnTo>
                    <a:pt x="701297" y="1555338"/>
                  </a:lnTo>
                  <a:lnTo>
                    <a:pt x="670805" y="1582500"/>
                  </a:lnTo>
                  <a:lnTo>
                    <a:pt x="640314" y="1609673"/>
                  </a:lnTo>
                  <a:lnTo>
                    <a:pt x="609823" y="1636857"/>
                  </a:lnTo>
                  <a:lnTo>
                    <a:pt x="579332" y="1664049"/>
                  </a:lnTo>
                  <a:lnTo>
                    <a:pt x="548841" y="1691251"/>
                  </a:lnTo>
                  <a:lnTo>
                    <a:pt x="518350" y="1718461"/>
                  </a:lnTo>
                  <a:lnTo>
                    <a:pt x="487858" y="1745680"/>
                  </a:lnTo>
                  <a:lnTo>
                    <a:pt x="457367" y="1772905"/>
                  </a:lnTo>
                  <a:lnTo>
                    <a:pt x="426876" y="1800137"/>
                  </a:lnTo>
                  <a:lnTo>
                    <a:pt x="396385" y="1827376"/>
                  </a:lnTo>
                  <a:lnTo>
                    <a:pt x="365894" y="1854622"/>
                  </a:lnTo>
                  <a:lnTo>
                    <a:pt x="335402" y="1881873"/>
                  </a:lnTo>
                  <a:lnTo>
                    <a:pt x="304911" y="1909129"/>
                  </a:lnTo>
                  <a:lnTo>
                    <a:pt x="274420" y="1936391"/>
                  </a:lnTo>
                  <a:lnTo>
                    <a:pt x="243929" y="1963658"/>
                  </a:lnTo>
                  <a:lnTo>
                    <a:pt x="213438" y="1990929"/>
                  </a:lnTo>
                  <a:lnTo>
                    <a:pt x="182947" y="2018205"/>
                  </a:lnTo>
                  <a:lnTo>
                    <a:pt x="152455" y="2045485"/>
                  </a:lnTo>
                  <a:lnTo>
                    <a:pt x="121964" y="2072769"/>
                  </a:lnTo>
                  <a:lnTo>
                    <a:pt x="91473" y="2100057"/>
                  </a:lnTo>
                  <a:lnTo>
                    <a:pt x="60982" y="2127348"/>
                  </a:lnTo>
                  <a:lnTo>
                    <a:pt x="30491" y="2154643"/>
                  </a:lnTo>
                  <a:lnTo>
                    <a:pt x="0" y="218194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614765" y="1327365"/>
              <a:ext cx="2408803" cy="1967663"/>
            </a:xfrm>
            <a:custGeom>
              <a:avLst/>
              <a:pathLst>
                <a:path w="2408803" h="1967663">
                  <a:moveTo>
                    <a:pt x="0" y="1967663"/>
                  </a:moveTo>
                  <a:lnTo>
                    <a:pt x="30491" y="1943795"/>
                  </a:lnTo>
                  <a:lnTo>
                    <a:pt x="60982" y="1919925"/>
                  </a:lnTo>
                  <a:lnTo>
                    <a:pt x="91473" y="1896051"/>
                  </a:lnTo>
                  <a:lnTo>
                    <a:pt x="121964" y="1872173"/>
                  </a:lnTo>
                  <a:lnTo>
                    <a:pt x="152455" y="1848291"/>
                  </a:lnTo>
                  <a:lnTo>
                    <a:pt x="182947" y="1824406"/>
                  </a:lnTo>
                  <a:lnTo>
                    <a:pt x="213438" y="1800516"/>
                  </a:lnTo>
                  <a:lnTo>
                    <a:pt x="243929" y="1776622"/>
                  </a:lnTo>
                  <a:lnTo>
                    <a:pt x="274420" y="1752723"/>
                  </a:lnTo>
                  <a:lnTo>
                    <a:pt x="304911" y="1728819"/>
                  </a:lnTo>
                  <a:lnTo>
                    <a:pt x="335402" y="1704910"/>
                  </a:lnTo>
                  <a:lnTo>
                    <a:pt x="365894" y="1680996"/>
                  </a:lnTo>
                  <a:lnTo>
                    <a:pt x="396385" y="1657075"/>
                  </a:lnTo>
                  <a:lnTo>
                    <a:pt x="426876" y="1633149"/>
                  </a:lnTo>
                  <a:lnTo>
                    <a:pt x="457367" y="1609215"/>
                  </a:lnTo>
                  <a:lnTo>
                    <a:pt x="487858" y="1585275"/>
                  </a:lnTo>
                  <a:lnTo>
                    <a:pt x="518350" y="1561328"/>
                  </a:lnTo>
                  <a:lnTo>
                    <a:pt x="548841" y="1537372"/>
                  </a:lnTo>
                  <a:lnTo>
                    <a:pt x="579332" y="1513409"/>
                  </a:lnTo>
                  <a:lnTo>
                    <a:pt x="609823" y="1489436"/>
                  </a:lnTo>
                  <a:lnTo>
                    <a:pt x="640314" y="1465454"/>
                  </a:lnTo>
                  <a:lnTo>
                    <a:pt x="670805" y="1441461"/>
                  </a:lnTo>
                  <a:lnTo>
                    <a:pt x="701297" y="1417458"/>
                  </a:lnTo>
                  <a:lnTo>
                    <a:pt x="731788" y="1393443"/>
                  </a:lnTo>
                  <a:lnTo>
                    <a:pt x="762279" y="1369415"/>
                  </a:lnTo>
                  <a:lnTo>
                    <a:pt x="792770" y="1345374"/>
                  </a:lnTo>
                  <a:lnTo>
                    <a:pt x="823261" y="1321319"/>
                  </a:lnTo>
                  <a:lnTo>
                    <a:pt x="853753" y="1297248"/>
                  </a:lnTo>
                  <a:lnTo>
                    <a:pt x="884244" y="1273160"/>
                  </a:lnTo>
                  <a:lnTo>
                    <a:pt x="914735" y="1249055"/>
                  </a:lnTo>
                  <a:lnTo>
                    <a:pt x="945226" y="1224930"/>
                  </a:lnTo>
                  <a:lnTo>
                    <a:pt x="975717" y="1200784"/>
                  </a:lnTo>
                  <a:lnTo>
                    <a:pt x="1006208" y="1176616"/>
                  </a:lnTo>
                  <a:lnTo>
                    <a:pt x="1036700" y="1152423"/>
                  </a:lnTo>
                  <a:lnTo>
                    <a:pt x="1067191" y="1128205"/>
                  </a:lnTo>
                  <a:lnTo>
                    <a:pt x="1097682" y="1103957"/>
                  </a:lnTo>
                  <a:lnTo>
                    <a:pt x="1128173" y="1079679"/>
                  </a:lnTo>
                  <a:lnTo>
                    <a:pt x="1158664" y="1055367"/>
                  </a:lnTo>
                  <a:lnTo>
                    <a:pt x="1189155" y="1031019"/>
                  </a:lnTo>
                  <a:lnTo>
                    <a:pt x="1219647" y="1006632"/>
                  </a:lnTo>
                  <a:lnTo>
                    <a:pt x="1250138" y="982203"/>
                  </a:lnTo>
                  <a:lnTo>
                    <a:pt x="1280629" y="957728"/>
                  </a:lnTo>
                  <a:lnTo>
                    <a:pt x="1311120" y="933203"/>
                  </a:lnTo>
                  <a:lnTo>
                    <a:pt x="1341611" y="908625"/>
                  </a:lnTo>
                  <a:lnTo>
                    <a:pt x="1372103" y="883990"/>
                  </a:lnTo>
                  <a:lnTo>
                    <a:pt x="1402594" y="859293"/>
                  </a:lnTo>
                  <a:lnTo>
                    <a:pt x="1433085" y="834530"/>
                  </a:lnTo>
                  <a:lnTo>
                    <a:pt x="1463576" y="809697"/>
                  </a:lnTo>
                  <a:lnTo>
                    <a:pt x="1494067" y="784789"/>
                  </a:lnTo>
                  <a:lnTo>
                    <a:pt x="1524558" y="759802"/>
                  </a:lnTo>
                  <a:lnTo>
                    <a:pt x="1555050" y="734732"/>
                  </a:lnTo>
                  <a:lnTo>
                    <a:pt x="1585541" y="709576"/>
                  </a:lnTo>
                  <a:lnTo>
                    <a:pt x="1616032" y="684330"/>
                  </a:lnTo>
                  <a:lnTo>
                    <a:pt x="1646523" y="658992"/>
                  </a:lnTo>
                  <a:lnTo>
                    <a:pt x="1677014" y="633559"/>
                  </a:lnTo>
                  <a:lnTo>
                    <a:pt x="1707506" y="608031"/>
                  </a:lnTo>
                  <a:lnTo>
                    <a:pt x="1737997" y="582407"/>
                  </a:lnTo>
                  <a:lnTo>
                    <a:pt x="1768488" y="556687"/>
                  </a:lnTo>
                  <a:lnTo>
                    <a:pt x="1798979" y="530873"/>
                  </a:lnTo>
                  <a:lnTo>
                    <a:pt x="1829470" y="504965"/>
                  </a:lnTo>
                  <a:lnTo>
                    <a:pt x="1859961" y="478968"/>
                  </a:lnTo>
                  <a:lnTo>
                    <a:pt x="1890453" y="452884"/>
                  </a:lnTo>
                  <a:lnTo>
                    <a:pt x="1920944" y="426716"/>
                  </a:lnTo>
                  <a:lnTo>
                    <a:pt x="1951435" y="400469"/>
                  </a:lnTo>
                  <a:lnTo>
                    <a:pt x="1981926" y="374147"/>
                  </a:lnTo>
                  <a:lnTo>
                    <a:pt x="2012417" y="347753"/>
                  </a:lnTo>
                  <a:lnTo>
                    <a:pt x="2042909" y="321294"/>
                  </a:lnTo>
                  <a:lnTo>
                    <a:pt x="2073400" y="294772"/>
                  </a:lnTo>
                  <a:lnTo>
                    <a:pt x="2103891" y="268192"/>
                  </a:lnTo>
                  <a:lnTo>
                    <a:pt x="2134382" y="241558"/>
                  </a:lnTo>
                  <a:lnTo>
                    <a:pt x="2164873" y="214874"/>
                  </a:lnTo>
                  <a:lnTo>
                    <a:pt x="2195364" y="188144"/>
                  </a:lnTo>
                  <a:lnTo>
                    <a:pt x="2225856" y="161371"/>
                  </a:lnTo>
                  <a:lnTo>
                    <a:pt x="2256347" y="134558"/>
                  </a:lnTo>
                  <a:lnTo>
                    <a:pt x="2286838" y="107709"/>
                  </a:lnTo>
                  <a:lnTo>
                    <a:pt x="2317329" y="80826"/>
                  </a:lnTo>
                  <a:lnTo>
                    <a:pt x="2347820" y="53912"/>
                  </a:lnTo>
                  <a:lnTo>
                    <a:pt x="2378311" y="26969"/>
                  </a:lnTo>
                  <a:lnTo>
                    <a:pt x="240880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614765" y="1434890"/>
              <a:ext cx="2408803" cy="2074417"/>
            </a:xfrm>
            <a:custGeom>
              <a:avLst/>
              <a:pathLst>
                <a:path w="2408803" h="2074417">
                  <a:moveTo>
                    <a:pt x="2408803" y="0"/>
                  </a:moveTo>
                  <a:lnTo>
                    <a:pt x="2378311" y="24196"/>
                  </a:lnTo>
                  <a:lnTo>
                    <a:pt x="2347820" y="48418"/>
                  </a:lnTo>
                  <a:lnTo>
                    <a:pt x="2317329" y="72670"/>
                  </a:lnTo>
                  <a:lnTo>
                    <a:pt x="2286838" y="96952"/>
                  </a:lnTo>
                  <a:lnTo>
                    <a:pt x="2256347" y="121269"/>
                  </a:lnTo>
                  <a:lnTo>
                    <a:pt x="2225856" y="145622"/>
                  </a:lnTo>
                  <a:lnTo>
                    <a:pt x="2195364" y="170014"/>
                  </a:lnTo>
                  <a:lnTo>
                    <a:pt x="2164873" y="194450"/>
                  </a:lnTo>
                  <a:lnTo>
                    <a:pt x="2134382" y="218931"/>
                  </a:lnTo>
                  <a:lnTo>
                    <a:pt x="2103891" y="243463"/>
                  </a:lnTo>
                  <a:lnTo>
                    <a:pt x="2073400" y="268049"/>
                  </a:lnTo>
                  <a:lnTo>
                    <a:pt x="2042909" y="292692"/>
                  </a:lnTo>
                  <a:lnTo>
                    <a:pt x="2012417" y="317398"/>
                  </a:lnTo>
                  <a:lnTo>
                    <a:pt x="1981926" y="342170"/>
                  </a:lnTo>
                  <a:lnTo>
                    <a:pt x="1951435" y="367014"/>
                  </a:lnTo>
                  <a:lnTo>
                    <a:pt x="1920944" y="391932"/>
                  </a:lnTo>
                  <a:lnTo>
                    <a:pt x="1890453" y="416930"/>
                  </a:lnTo>
                  <a:lnTo>
                    <a:pt x="1859961" y="442011"/>
                  </a:lnTo>
                  <a:lnTo>
                    <a:pt x="1829470" y="467180"/>
                  </a:lnTo>
                  <a:lnTo>
                    <a:pt x="1798979" y="492438"/>
                  </a:lnTo>
                  <a:lnTo>
                    <a:pt x="1768488" y="517789"/>
                  </a:lnTo>
                  <a:lnTo>
                    <a:pt x="1737997" y="543235"/>
                  </a:lnTo>
                  <a:lnTo>
                    <a:pt x="1707506" y="568776"/>
                  </a:lnTo>
                  <a:lnTo>
                    <a:pt x="1677014" y="594414"/>
                  </a:lnTo>
                  <a:lnTo>
                    <a:pt x="1646523" y="620147"/>
                  </a:lnTo>
                  <a:lnTo>
                    <a:pt x="1616032" y="645974"/>
                  </a:lnTo>
                  <a:lnTo>
                    <a:pt x="1585541" y="671894"/>
                  </a:lnTo>
                  <a:lnTo>
                    <a:pt x="1555050" y="697903"/>
                  </a:lnTo>
                  <a:lnTo>
                    <a:pt x="1524558" y="723999"/>
                  </a:lnTo>
                  <a:lnTo>
                    <a:pt x="1494067" y="750178"/>
                  </a:lnTo>
                  <a:lnTo>
                    <a:pt x="1463576" y="776435"/>
                  </a:lnTo>
                  <a:lnTo>
                    <a:pt x="1433085" y="802768"/>
                  </a:lnTo>
                  <a:lnTo>
                    <a:pt x="1402594" y="829170"/>
                  </a:lnTo>
                  <a:lnTo>
                    <a:pt x="1372103" y="855639"/>
                  </a:lnTo>
                  <a:lnTo>
                    <a:pt x="1341611" y="882169"/>
                  </a:lnTo>
                  <a:lnTo>
                    <a:pt x="1311120" y="908757"/>
                  </a:lnTo>
                  <a:lnTo>
                    <a:pt x="1280629" y="935398"/>
                  </a:lnTo>
                  <a:lnTo>
                    <a:pt x="1250138" y="962088"/>
                  </a:lnTo>
                  <a:lnTo>
                    <a:pt x="1219647" y="988824"/>
                  </a:lnTo>
                  <a:lnTo>
                    <a:pt x="1189155" y="1015603"/>
                  </a:lnTo>
                  <a:lnTo>
                    <a:pt x="1158664" y="1042421"/>
                  </a:lnTo>
                  <a:lnTo>
                    <a:pt x="1128173" y="1069275"/>
                  </a:lnTo>
                  <a:lnTo>
                    <a:pt x="1097682" y="1096162"/>
                  </a:lnTo>
                  <a:lnTo>
                    <a:pt x="1067191" y="1123080"/>
                  </a:lnTo>
                  <a:lnTo>
                    <a:pt x="1036700" y="1150027"/>
                  </a:lnTo>
                  <a:lnTo>
                    <a:pt x="1006208" y="1177000"/>
                  </a:lnTo>
                  <a:lnTo>
                    <a:pt x="975717" y="1203997"/>
                  </a:lnTo>
                  <a:lnTo>
                    <a:pt x="945226" y="1231017"/>
                  </a:lnTo>
                  <a:lnTo>
                    <a:pt x="914735" y="1258058"/>
                  </a:lnTo>
                  <a:lnTo>
                    <a:pt x="884244" y="1285118"/>
                  </a:lnTo>
                  <a:lnTo>
                    <a:pt x="853753" y="1312196"/>
                  </a:lnTo>
                  <a:lnTo>
                    <a:pt x="823261" y="1339291"/>
                  </a:lnTo>
                  <a:lnTo>
                    <a:pt x="792770" y="1366401"/>
                  </a:lnTo>
                  <a:lnTo>
                    <a:pt x="762279" y="1393526"/>
                  </a:lnTo>
                  <a:lnTo>
                    <a:pt x="731788" y="1420664"/>
                  </a:lnTo>
                  <a:lnTo>
                    <a:pt x="701297" y="1447814"/>
                  </a:lnTo>
                  <a:lnTo>
                    <a:pt x="670805" y="1474976"/>
                  </a:lnTo>
                  <a:lnTo>
                    <a:pt x="640314" y="1502149"/>
                  </a:lnTo>
                  <a:lnTo>
                    <a:pt x="609823" y="1529333"/>
                  </a:lnTo>
                  <a:lnTo>
                    <a:pt x="579332" y="1556525"/>
                  </a:lnTo>
                  <a:lnTo>
                    <a:pt x="548841" y="1583727"/>
                  </a:lnTo>
                  <a:lnTo>
                    <a:pt x="518350" y="1610937"/>
                  </a:lnTo>
                  <a:lnTo>
                    <a:pt x="487858" y="1638155"/>
                  </a:lnTo>
                  <a:lnTo>
                    <a:pt x="457367" y="1665381"/>
                  </a:lnTo>
                  <a:lnTo>
                    <a:pt x="426876" y="1692613"/>
                  </a:lnTo>
                  <a:lnTo>
                    <a:pt x="396385" y="1719852"/>
                  </a:lnTo>
                  <a:lnTo>
                    <a:pt x="365894" y="1747098"/>
                  </a:lnTo>
                  <a:lnTo>
                    <a:pt x="335402" y="1774349"/>
                  </a:lnTo>
                  <a:lnTo>
                    <a:pt x="304911" y="1801605"/>
                  </a:lnTo>
                  <a:lnTo>
                    <a:pt x="274420" y="1828867"/>
                  </a:lnTo>
                  <a:lnTo>
                    <a:pt x="243929" y="1856134"/>
                  </a:lnTo>
                  <a:lnTo>
                    <a:pt x="213438" y="1883405"/>
                  </a:lnTo>
                  <a:lnTo>
                    <a:pt x="182947" y="1910681"/>
                  </a:lnTo>
                  <a:lnTo>
                    <a:pt x="152455" y="1937961"/>
                  </a:lnTo>
                  <a:lnTo>
                    <a:pt x="121964" y="1965245"/>
                  </a:lnTo>
                  <a:lnTo>
                    <a:pt x="91473" y="1992533"/>
                  </a:lnTo>
                  <a:lnTo>
                    <a:pt x="60982" y="2019824"/>
                  </a:lnTo>
                  <a:lnTo>
                    <a:pt x="30491" y="2047119"/>
                  </a:lnTo>
                  <a:lnTo>
                    <a:pt x="0" y="207441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614765" y="1381127"/>
              <a:ext cx="2408803" cy="2021040"/>
            </a:xfrm>
            <a:custGeom>
              <a:avLst/>
              <a:pathLst>
                <a:path w="2408803" h="2021040">
                  <a:moveTo>
                    <a:pt x="0" y="2021040"/>
                  </a:moveTo>
                  <a:lnTo>
                    <a:pt x="30491" y="1995457"/>
                  </a:lnTo>
                  <a:lnTo>
                    <a:pt x="60982" y="1969874"/>
                  </a:lnTo>
                  <a:lnTo>
                    <a:pt x="91473" y="1944292"/>
                  </a:lnTo>
                  <a:lnTo>
                    <a:pt x="121964" y="1918709"/>
                  </a:lnTo>
                  <a:lnTo>
                    <a:pt x="152455" y="1893126"/>
                  </a:lnTo>
                  <a:lnTo>
                    <a:pt x="182947" y="1867543"/>
                  </a:lnTo>
                  <a:lnTo>
                    <a:pt x="213438" y="1841961"/>
                  </a:lnTo>
                  <a:lnTo>
                    <a:pt x="243929" y="1816378"/>
                  </a:lnTo>
                  <a:lnTo>
                    <a:pt x="274420" y="1790795"/>
                  </a:lnTo>
                  <a:lnTo>
                    <a:pt x="304911" y="1765212"/>
                  </a:lnTo>
                  <a:lnTo>
                    <a:pt x="335402" y="1739629"/>
                  </a:lnTo>
                  <a:lnTo>
                    <a:pt x="365894" y="1714047"/>
                  </a:lnTo>
                  <a:lnTo>
                    <a:pt x="396385" y="1688464"/>
                  </a:lnTo>
                  <a:lnTo>
                    <a:pt x="426876" y="1662881"/>
                  </a:lnTo>
                  <a:lnTo>
                    <a:pt x="457367" y="1637298"/>
                  </a:lnTo>
                  <a:lnTo>
                    <a:pt x="487858" y="1611715"/>
                  </a:lnTo>
                  <a:lnTo>
                    <a:pt x="518350" y="1586133"/>
                  </a:lnTo>
                  <a:lnTo>
                    <a:pt x="548841" y="1560550"/>
                  </a:lnTo>
                  <a:lnTo>
                    <a:pt x="579332" y="1534967"/>
                  </a:lnTo>
                  <a:lnTo>
                    <a:pt x="609823" y="1509384"/>
                  </a:lnTo>
                  <a:lnTo>
                    <a:pt x="640314" y="1483801"/>
                  </a:lnTo>
                  <a:lnTo>
                    <a:pt x="670805" y="1458219"/>
                  </a:lnTo>
                  <a:lnTo>
                    <a:pt x="701297" y="1432636"/>
                  </a:lnTo>
                  <a:lnTo>
                    <a:pt x="731788" y="1407053"/>
                  </a:lnTo>
                  <a:lnTo>
                    <a:pt x="762279" y="1381470"/>
                  </a:lnTo>
                  <a:lnTo>
                    <a:pt x="792770" y="1355887"/>
                  </a:lnTo>
                  <a:lnTo>
                    <a:pt x="823261" y="1330305"/>
                  </a:lnTo>
                  <a:lnTo>
                    <a:pt x="853753" y="1304722"/>
                  </a:lnTo>
                  <a:lnTo>
                    <a:pt x="884244" y="1279139"/>
                  </a:lnTo>
                  <a:lnTo>
                    <a:pt x="914735" y="1253556"/>
                  </a:lnTo>
                  <a:lnTo>
                    <a:pt x="945226" y="1227974"/>
                  </a:lnTo>
                  <a:lnTo>
                    <a:pt x="975717" y="1202391"/>
                  </a:lnTo>
                  <a:lnTo>
                    <a:pt x="1006208" y="1176808"/>
                  </a:lnTo>
                  <a:lnTo>
                    <a:pt x="1036700" y="1151225"/>
                  </a:lnTo>
                  <a:lnTo>
                    <a:pt x="1067191" y="1125642"/>
                  </a:lnTo>
                  <a:lnTo>
                    <a:pt x="1097682" y="1100060"/>
                  </a:lnTo>
                  <a:lnTo>
                    <a:pt x="1128173" y="1074477"/>
                  </a:lnTo>
                  <a:lnTo>
                    <a:pt x="1158664" y="1048894"/>
                  </a:lnTo>
                  <a:lnTo>
                    <a:pt x="1189155" y="1023311"/>
                  </a:lnTo>
                  <a:lnTo>
                    <a:pt x="1219647" y="997728"/>
                  </a:lnTo>
                  <a:lnTo>
                    <a:pt x="1250138" y="972146"/>
                  </a:lnTo>
                  <a:lnTo>
                    <a:pt x="1280629" y="946563"/>
                  </a:lnTo>
                  <a:lnTo>
                    <a:pt x="1311120" y="920980"/>
                  </a:lnTo>
                  <a:lnTo>
                    <a:pt x="1341611" y="895397"/>
                  </a:lnTo>
                  <a:lnTo>
                    <a:pt x="1372103" y="869814"/>
                  </a:lnTo>
                  <a:lnTo>
                    <a:pt x="1402594" y="844232"/>
                  </a:lnTo>
                  <a:lnTo>
                    <a:pt x="1433085" y="818649"/>
                  </a:lnTo>
                  <a:lnTo>
                    <a:pt x="1463576" y="793066"/>
                  </a:lnTo>
                  <a:lnTo>
                    <a:pt x="1494067" y="767483"/>
                  </a:lnTo>
                  <a:lnTo>
                    <a:pt x="1524558" y="741900"/>
                  </a:lnTo>
                  <a:lnTo>
                    <a:pt x="1555050" y="716318"/>
                  </a:lnTo>
                  <a:lnTo>
                    <a:pt x="1585541" y="690735"/>
                  </a:lnTo>
                  <a:lnTo>
                    <a:pt x="1616032" y="665152"/>
                  </a:lnTo>
                  <a:lnTo>
                    <a:pt x="1646523" y="639569"/>
                  </a:lnTo>
                  <a:lnTo>
                    <a:pt x="1677014" y="613987"/>
                  </a:lnTo>
                  <a:lnTo>
                    <a:pt x="1707506" y="588404"/>
                  </a:lnTo>
                  <a:lnTo>
                    <a:pt x="1737997" y="562821"/>
                  </a:lnTo>
                  <a:lnTo>
                    <a:pt x="1768488" y="537238"/>
                  </a:lnTo>
                  <a:lnTo>
                    <a:pt x="1798979" y="511655"/>
                  </a:lnTo>
                  <a:lnTo>
                    <a:pt x="1829470" y="486073"/>
                  </a:lnTo>
                  <a:lnTo>
                    <a:pt x="1859961" y="460490"/>
                  </a:lnTo>
                  <a:lnTo>
                    <a:pt x="1890453" y="434907"/>
                  </a:lnTo>
                  <a:lnTo>
                    <a:pt x="1920944" y="409324"/>
                  </a:lnTo>
                  <a:lnTo>
                    <a:pt x="1951435" y="383741"/>
                  </a:lnTo>
                  <a:lnTo>
                    <a:pt x="1981926" y="358159"/>
                  </a:lnTo>
                  <a:lnTo>
                    <a:pt x="2012417" y="332576"/>
                  </a:lnTo>
                  <a:lnTo>
                    <a:pt x="2042909" y="306993"/>
                  </a:lnTo>
                  <a:lnTo>
                    <a:pt x="2073400" y="281410"/>
                  </a:lnTo>
                  <a:lnTo>
                    <a:pt x="2103891" y="255827"/>
                  </a:lnTo>
                  <a:lnTo>
                    <a:pt x="2134382" y="230245"/>
                  </a:lnTo>
                  <a:lnTo>
                    <a:pt x="2164873" y="204662"/>
                  </a:lnTo>
                  <a:lnTo>
                    <a:pt x="2195364" y="179079"/>
                  </a:lnTo>
                  <a:lnTo>
                    <a:pt x="2225856" y="153496"/>
                  </a:lnTo>
                  <a:lnTo>
                    <a:pt x="2256347" y="127913"/>
                  </a:lnTo>
                  <a:lnTo>
                    <a:pt x="2286838" y="102331"/>
                  </a:lnTo>
                  <a:lnTo>
                    <a:pt x="2317329" y="76748"/>
                  </a:lnTo>
                  <a:lnTo>
                    <a:pt x="2347820" y="51165"/>
                  </a:lnTo>
                  <a:lnTo>
                    <a:pt x="2378311" y="25582"/>
                  </a:lnTo>
                  <a:lnTo>
                    <a:pt x="2408803" y="0"/>
                  </a:lnTo>
                </a:path>
              </a:pathLst>
            </a:custGeom>
            <a:ln w="27101" cap="flat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1768754" y="1351374"/>
              <a:ext cx="2275911" cy="1896141"/>
            </a:xfrm>
            <a:custGeom>
              <a:avLst/>
              <a:pathLst>
                <a:path w="2275911" h="1896141">
                  <a:moveTo>
                    <a:pt x="0" y="1846537"/>
                  </a:moveTo>
                  <a:lnTo>
                    <a:pt x="28809" y="1823433"/>
                  </a:lnTo>
                  <a:lnTo>
                    <a:pt x="57618" y="1800327"/>
                  </a:lnTo>
                  <a:lnTo>
                    <a:pt x="86427" y="1777221"/>
                  </a:lnTo>
                  <a:lnTo>
                    <a:pt x="115236" y="1754113"/>
                  </a:lnTo>
                  <a:lnTo>
                    <a:pt x="144045" y="1731005"/>
                  </a:lnTo>
                  <a:lnTo>
                    <a:pt x="172854" y="1707895"/>
                  </a:lnTo>
                  <a:lnTo>
                    <a:pt x="201663" y="1684783"/>
                  </a:lnTo>
                  <a:lnTo>
                    <a:pt x="230472" y="1661670"/>
                  </a:lnTo>
                  <a:lnTo>
                    <a:pt x="259281" y="1638556"/>
                  </a:lnTo>
                  <a:lnTo>
                    <a:pt x="288090" y="1615440"/>
                  </a:lnTo>
                  <a:lnTo>
                    <a:pt x="316899" y="1592322"/>
                  </a:lnTo>
                  <a:lnTo>
                    <a:pt x="345708" y="1569203"/>
                  </a:lnTo>
                  <a:lnTo>
                    <a:pt x="374517" y="1546082"/>
                  </a:lnTo>
                  <a:lnTo>
                    <a:pt x="403326" y="1522958"/>
                  </a:lnTo>
                  <a:lnTo>
                    <a:pt x="432135" y="1499833"/>
                  </a:lnTo>
                  <a:lnTo>
                    <a:pt x="460944" y="1476705"/>
                  </a:lnTo>
                  <a:lnTo>
                    <a:pt x="489753" y="1453575"/>
                  </a:lnTo>
                  <a:lnTo>
                    <a:pt x="518562" y="1430442"/>
                  </a:lnTo>
                  <a:lnTo>
                    <a:pt x="547371" y="1407307"/>
                  </a:lnTo>
                  <a:lnTo>
                    <a:pt x="576180" y="1384169"/>
                  </a:lnTo>
                  <a:lnTo>
                    <a:pt x="604989" y="1361027"/>
                  </a:lnTo>
                  <a:lnTo>
                    <a:pt x="633798" y="1337883"/>
                  </a:lnTo>
                  <a:lnTo>
                    <a:pt x="662607" y="1314735"/>
                  </a:lnTo>
                  <a:lnTo>
                    <a:pt x="691416" y="1291583"/>
                  </a:lnTo>
                  <a:lnTo>
                    <a:pt x="720225" y="1268427"/>
                  </a:lnTo>
                  <a:lnTo>
                    <a:pt x="749034" y="1245267"/>
                  </a:lnTo>
                  <a:lnTo>
                    <a:pt x="777843" y="1222102"/>
                  </a:lnTo>
                  <a:lnTo>
                    <a:pt x="806652" y="1198932"/>
                  </a:lnTo>
                  <a:lnTo>
                    <a:pt x="835461" y="1175757"/>
                  </a:lnTo>
                  <a:lnTo>
                    <a:pt x="864270" y="1152576"/>
                  </a:lnTo>
                  <a:lnTo>
                    <a:pt x="893079" y="1129389"/>
                  </a:lnTo>
                  <a:lnTo>
                    <a:pt x="921888" y="1106196"/>
                  </a:lnTo>
                  <a:lnTo>
                    <a:pt x="950697" y="1082995"/>
                  </a:lnTo>
                  <a:lnTo>
                    <a:pt x="979506" y="1059787"/>
                  </a:lnTo>
                  <a:lnTo>
                    <a:pt x="1008315" y="1036571"/>
                  </a:lnTo>
                  <a:lnTo>
                    <a:pt x="1037124" y="1013346"/>
                  </a:lnTo>
                  <a:lnTo>
                    <a:pt x="1065933" y="990112"/>
                  </a:lnTo>
                  <a:lnTo>
                    <a:pt x="1094742" y="966867"/>
                  </a:lnTo>
                  <a:lnTo>
                    <a:pt x="1123551" y="943612"/>
                  </a:lnTo>
                  <a:lnTo>
                    <a:pt x="1152360" y="920345"/>
                  </a:lnTo>
                  <a:lnTo>
                    <a:pt x="1181169" y="897065"/>
                  </a:lnTo>
                  <a:lnTo>
                    <a:pt x="1209978" y="873773"/>
                  </a:lnTo>
                  <a:lnTo>
                    <a:pt x="1238787" y="850466"/>
                  </a:lnTo>
                  <a:lnTo>
                    <a:pt x="1267596" y="827145"/>
                  </a:lnTo>
                  <a:lnTo>
                    <a:pt x="1296405" y="803808"/>
                  </a:lnTo>
                  <a:lnTo>
                    <a:pt x="1325214" y="780454"/>
                  </a:lnTo>
                  <a:lnTo>
                    <a:pt x="1354023" y="757083"/>
                  </a:lnTo>
                  <a:lnTo>
                    <a:pt x="1382832" y="733694"/>
                  </a:lnTo>
                  <a:lnTo>
                    <a:pt x="1411641" y="710286"/>
                  </a:lnTo>
                  <a:lnTo>
                    <a:pt x="1440450" y="686858"/>
                  </a:lnTo>
                  <a:lnTo>
                    <a:pt x="1469259" y="663410"/>
                  </a:lnTo>
                  <a:lnTo>
                    <a:pt x="1498068" y="639942"/>
                  </a:lnTo>
                  <a:lnTo>
                    <a:pt x="1526877" y="616454"/>
                  </a:lnTo>
                  <a:lnTo>
                    <a:pt x="1555686" y="592944"/>
                  </a:lnTo>
                  <a:lnTo>
                    <a:pt x="1584495" y="569414"/>
                  </a:lnTo>
                  <a:lnTo>
                    <a:pt x="1613304" y="545864"/>
                  </a:lnTo>
                  <a:lnTo>
                    <a:pt x="1642113" y="522293"/>
                  </a:lnTo>
                  <a:lnTo>
                    <a:pt x="1670922" y="498702"/>
                  </a:lnTo>
                  <a:lnTo>
                    <a:pt x="1699731" y="475092"/>
                  </a:lnTo>
                  <a:lnTo>
                    <a:pt x="1728540" y="451463"/>
                  </a:lnTo>
                  <a:lnTo>
                    <a:pt x="1757349" y="427816"/>
                  </a:lnTo>
                  <a:lnTo>
                    <a:pt x="1786158" y="404152"/>
                  </a:lnTo>
                  <a:lnTo>
                    <a:pt x="1814967" y="380471"/>
                  </a:lnTo>
                  <a:lnTo>
                    <a:pt x="1843776" y="356775"/>
                  </a:lnTo>
                  <a:lnTo>
                    <a:pt x="1872585" y="333065"/>
                  </a:lnTo>
                  <a:lnTo>
                    <a:pt x="1901394" y="309340"/>
                  </a:lnTo>
                  <a:lnTo>
                    <a:pt x="1930203" y="285603"/>
                  </a:lnTo>
                  <a:lnTo>
                    <a:pt x="1959012" y="261853"/>
                  </a:lnTo>
                  <a:lnTo>
                    <a:pt x="1987821" y="238092"/>
                  </a:lnTo>
                  <a:lnTo>
                    <a:pt x="2016630" y="214320"/>
                  </a:lnTo>
                  <a:lnTo>
                    <a:pt x="2045439" y="190538"/>
                  </a:lnTo>
                  <a:lnTo>
                    <a:pt x="2074248" y="166747"/>
                  </a:lnTo>
                  <a:lnTo>
                    <a:pt x="2103057" y="142947"/>
                  </a:lnTo>
                  <a:lnTo>
                    <a:pt x="2131866" y="119140"/>
                  </a:lnTo>
                  <a:lnTo>
                    <a:pt x="2160675" y="95325"/>
                  </a:lnTo>
                  <a:lnTo>
                    <a:pt x="2189484" y="71503"/>
                  </a:lnTo>
                  <a:lnTo>
                    <a:pt x="2218293" y="47674"/>
                  </a:lnTo>
                  <a:lnTo>
                    <a:pt x="2247102" y="23840"/>
                  </a:lnTo>
                  <a:lnTo>
                    <a:pt x="2275911" y="0"/>
                  </a:lnTo>
                  <a:lnTo>
                    <a:pt x="2275911" y="28576"/>
                  </a:lnTo>
                  <a:lnTo>
                    <a:pt x="2247102" y="51750"/>
                  </a:lnTo>
                  <a:lnTo>
                    <a:pt x="2218293" y="74929"/>
                  </a:lnTo>
                  <a:lnTo>
                    <a:pt x="2189484" y="98115"/>
                  </a:lnTo>
                  <a:lnTo>
                    <a:pt x="2160675" y="121307"/>
                  </a:lnTo>
                  <a:lnTo>
                    <a:pt x="2131866" y="144505"/>
                  </a:lnTo>
                  <a:lnTo>
                    <a:pt x="2103057" y="167712"/>
                  </a:lnTo>
                  <a:lnTo>
                    <a:pt x="2074248" y="190926"/>
                  </a:lnTo>
                  <a:lnTo>
                    <a:pt x="2045439" y="214149"/>
                  </a:lnTo>
                  <a:lnTo>
                    <a:pt x="2016630" y="237381"/>
                  </a:lnTo>
                  <a:lnTo>
                    <a:pt x="1987821" y="260623"/>
                  </a:lnTo>
                  <a:lnTo>
                    <a:pt x="1959012" y="283876"/>
                  </a:lnTo>
                  <a:lnTo>
                    <a:pt x="1930203" y="307140"/>
                  </a:lnTo>
                  <a:lnTo>
                    <a:pt x="1901394" y="330417"/>
                  </a:lnTo>
                  <a:lnTo>
                    <a:pt x="1872585" y="353706"/>
                  </a:lnTo>
                  <a:lnTo>
                    <a:pt x="1843776" y="377009"/>
                  </a:lnTo>
                  <a:lnTo>
                    <a:pt x="1814967" y="400327"/>
                  </a:lnTo>
                  <a:lnTo>
                    <a:pt x="1786158" y="423661"/>
                  </a:lnTo>
                  <a:lnTo>
                    <a:pt x="1757349" y="447011"/>
                  </a:lnTo>
                  <a:lnTo>
                    <a:pt x="1728540" y="470378"/>
                  </a:lnTo>
                  <a:lnTo>
                    <a:pt x="1699731" y="493763"/>
                  </a:lnTo>
                  <a:lnTo>
                    <a:pt x="1670922" y="517167"/>
                  </a:lnTo>
                  <a:lnTo>
                    <a:pt x="1642113" y="540590"/>
                  </a:lnTo>
                  <a:lnTo>
                    <a:pt x="1613304" y="564033"/>
                  </a:lnTo>
                  <a:lnTo>
                    <a:pt x="1584495" y="587496"/>
                  </a:lnTo>
                  <a:lnTo>
                    <a:pt x="1555686" y="610980"/>
                  </a:lnTo>
                  <a:lnTo>
                    <a:pt x="1526877" y="634485"/>
                  </a:lnTo>
                  <a:lnTo>
                    <a:pt x="1498068" y="658010"/>
                  </a:lnTo>
                  <a:lnTo>
                    <a:pt x="1469259" y="681556"/>
                  </a:lnTo>
                  <a:lnTo>
                    <a:pt x="1440450" y="705122"/>
                  </a:lnTo>
                  <a:lnTo>
                    <a:pt x="1411641" y="728709"/>
                  </a:lnTo>
                  <a:lnTo>
                    <a:pt x="1382832" y="752314"/>
                  </a:lnTo>
                  <a:lnTo>
                    <a:pt x="1354023" y="775939"/>
                  </a:lnTo>
                  <a:lnTo>
                    <a:pt x="1325214" y="799582"/>
                  </a:lnTo>
                  <a:lnTo>
                    <a:pt x="1296405" y="823242"/>
                  </a:lnTo>
                  <a:lnTo>
                    <a:pt x="1267596" y="846919"/>
                  </a:lnTo>
                  <a:lnTo>
                    <a:pt x="1238787" y="870611"/>
                  </a:lnTo>
                  <a:lnTo>
                    <a:pt x="1209978" y="894319"/>
                  </a:lnTo>
                  <a:lnTo>
                    <a:pt x="1181169" y="918040"/>
                  </a:lnTo>
                  <a:lnTo>
                    <a:pt x="1152360" y="941775"/>
                  </a:lnTo>
                  <a:lnTo>
                    <a:pt x="1123551" y="965522"/>
                  </a:lnTo>
                  <a:lnTo>
                    <a:pt x="1094742" y="989281"/>
                  </a:lnTo>
                  <a:lnTo>
                    <a:pt x="1065933" y="1013050"/>
                  </a:lnTo>
                  <a:lnTo>
                    <a:pt x="1037124" y="1036830"/>
                  </a:lnTo>
                  <a:lnTo>
                    <a:pt x="1008315" y="1060619"/>
                  </a:lnTo>
                  <a:lnTo>
                    <a:pt x="979506" y="1084416"/>
                  </a:lnTo>
                  <a:lnTo>
                    <a:pt x="950697" y="1108222"/>
                  </a:lnTo>
                  <a:lnTo>
                    <a:pt x="921888" y="1132035"/>
                  </a:lnTo>
                  <a:lnTo>
                    <a:pt x="893079" y="1155856"/>
                  </a:lnTo>
                  <a:lnTo>
                    <a:pt x="864270" y="1179683"/>
                  </a:lnTo>
                  <a:lnTo>
                    <a:pt x="835461" y="1203516"/>
                  </a:lnTo>
                  <a:lnTo>
                    <a:pt x="806652" y="1227355"/>
                  </a:lnTo>
                  <a:lnTo>
                    <a:pt x="777843" y="1251199"/>
                  </a:lnTo>
                  <a:lnTo>
                    <a:pt x="749034" y="1275048"/>
                  </a:lnTo>
                  <a:lnTo>
                    <a:pt x="720225" y="1298902"/>
                  </a:lnTo>
                  <a:lnTo>
                    <a:pt x="691416" y="1322760"/>
                  </a:lnTo>
                  <a:lnTo>
                    <a:pt x="662607" y="1346622"/>
                  </a:lnTo>
                  <a:lnTo>
                    <a:pt x="633798" y="1370488"/>
                  </a:lnTo>
                  <a:lnTo>
                    <a:pt x="604989" y="1394357"/>
                  </a:lnTo>
                  <a:lnTo>
                    <a:pt x="576180" y="1418230"/>
                  </a:lnTo>
                  <a:lnTo>
                    <a:pt x="547371" y="1442106"/>
                  </a:lnTo>
                  <a:lnTo>
                    <a:pt x="518562" y="1465984"/>
                  </a:lnTo>
                  <a:lnTo>
                    <a:pt x="489753" y="1489866"/>
                  </a:lnTo>
                  <a:lnTo>
                    <a:pt x="460944" y="1513750"/>
                  </a:lnTo>
                  <a:lnTo>
                    <a:pt x="432135" y="1537636"/>
                  </a:lnTo>
                  <a:lnTo>
                    <a:pt x="403326" y="1561524"/>
                  </a:lnTo>
                  <a:lnTo>
                    <a:pt x="374517" y="1585415"/>
                  </a:lnTo>
                  <a:lnTo>
                    <a:pt x="345708" y="1609308"/>
                  </a:lnTo>
                  <a:lnTo>
                    <a:pt x="316899" y="1633202"/>
                  </a:lnTo>
                  <a:lnTo>
                    <a:pt x="288090" y="1657098"/>
                  </a:lnTo>
                  <a:lnTo>
                    <a:pt x="259281" y="1680996"/>
                  </a:lnTo>
                  <a:lnTo>
                    <a:pt x="230472" y="1704896"/>
                  </a:lnTo>
                  <a:lnTo>
                    <a:pt x="201663" y="1728797"/>
                  </a:lnTo>
                  <a:lnTo>
                    <a:pt x="172854" y="1752700"/>
                  </a:lnTo>
                  <a:lnTo>
                    <a:pt x="144045" y="1776603"/>
                  </a:lnTo>
                  <a:lnTo>
                    <a:pt x="115236" y="1800509"/>
                  </a:lnTo>
                  <a:lnTo>
                    <a:pt x="86427" y="1824415"/>
                  </a:lnTo>
                  <a:lnTo>
                    <a:pt x="57618" y="1848323"/>
                  </a:lnTo>
                  <a:lnTo>
                    <a:pt x="28809" y="1872231"/>
                  </a:lnTo>
                  <a:lnTo>
                    <a:pt x="0" y="189614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768754" y="1351374"/>
              <a:ext cx="2275911" cy="1846537"/>
            </a:xfrm>
            <a:custGeom>
              <a:avLst/>
              <a:pathLst>
                <a:path w="2275911" h="1846537">
                  <a:moveTo>
                    <a:pt x="0" y="1846537"/>
                  </a:moveTo>
                  <a:lnTo>
                    <a:pt x="28809" y="1823433"/>
                  </a:lnTo>
                  <a:lnTo>
                    <a:pt x="57618" y="1800327"/>
                  </a:lnTo>
                  <a:lnTo>
                    <a:pt x="86427" y="1777221"/>
                  </a:lnTo>
                  <a:lnTo>
                    <a:pt x="115236" y="1754113"/>
                  </a:lnTo>
                  <a:lnTo>
                    <a:pt x="144045" y="1731005"/>
                  </a:lnTo>
                  <a:lnTo>
                    <a:pt x="172854" y="1707895"/>
                  </a:lnTo>
                  <a:lnTo>
                    <a:pt x="201663" y="1684783"/>
                  </a:lnTo>
                  <a:lnTo>
                    <a:pt x="230472" y="1661670"/>
                  </a:lnTo>
                  <a:lnTo>
                    <a:pt x="259281" y="1638556"/>
                  </a:lnTo>
                  <a:lnTo>
                    <a:pt x="288090" y="1615440"/>
                  </a:lnTo>
                  <a:lnTo>
                    <a:pt x="316899" y="1592322"/>
                  </a:lnTo>
                  <a:lnTo>
                    <a:pt x="345708" y="1569203"/>
                  </a:lnTo>
                  <a:lnTo>
                    <a:pt x="374517" y="1546082"/>
                  </a:lnTo>
                  <a:lnTo>
                    <a:pt x="403326" y="1522958"/>
                  </a:lnTo>
                  <a:lnTo>
                    <a:pt x="432135" y="1499833"/>
                  </a:lnTo>
                  <a:lnTo>
                    <a:pt x="460944" y="1476705"/>
                  </a:lnTo>
                  <a:lnTo>
                    <a:pt x="489753" y="1453575"/>
                  </a:lnTo>
                  <a:lnTo>
                    <a:pt x="518562" y="1430442"/>
                  </a:lnTo>
                  <a:lnTo>
                    <a:pt x="547371" y="1407307"/>
                  </a:lnTo>
                  <a:lnTo>
                    <a:pt x="576180" y="1384169"/>
                  </a:lnTo>
                  <a:lnTo>
                    <a:pt x="604989" y="1361027"/>
                  </a:lnTo>
                  <a:lnTo>
                    <a:pt x="633798" y="1337883"/>
                  </a:lnTo>
                  <a:lnTo>
                    <a:pt x="662607" y="1314735"/>
                  </a:lnTo>
                  <a:lnTo>
                    <a:pt x="691416" y="1291583"/>
                  </a:lnTo>
                  <a:lnTo>
                    <a:pt x="720225" y="1268427"/>
                  </a:lnTo>
                  <a:lnTo>
                    <a:pt x="749034" y="1245267"/>
                  </a:lnTo>
                  <a:lnTo>
                    <a:pt x="777843" y="1222102"/>
                  </a:lnTo>
                  <a:lnTo>
                    <a:pt x="806652" y="1198932"/>
                  </a:lnTo>
                  <a:lnTo>
                    <a:pt x="835461" y="1175757"/>
                  </a:lnTo>
                  <a:lnTo>
                    <a:pt x="864270" y="1152576"/>
                  </a:lnTo>
                  <a:lnTo>
                    <a:pt x="893079" y="1129389"/>
                  </a:lnTo>
                  <a:lnTo>
                    <a:pt x="921888" y="1106196"/>
                  </a:lnTo>
                  <a:lnTo>
                    <a:pt x="950697" y="1082995"/>
                  </a:lnTo>
                  <a:lnTo>
                    <a:pt x="979506" y="1059787"/>
                  </a:lnTo>
                  <a:lnTo>
                    <a:pt x="1008315" y="1036571"/>
                  </a:lnTo>
                  <a:lnTo>
                    <a:pt x="1037124" y="1013346"/>
                  </a:lnTo>
                  <a:lnTo>
                    <a:pt x="1065933" y="990112"/>
                  </a:lnTo>
                  <a:lnTo>
                    <a:pt x="1094742" y="966867"/>
                  </a:lnTo>
                  <a:lnTo>
                    <a:pt x="1123551" y="943612"/>
                  </a:lnTo>
                  <a:lnTo>
                    <a:pt x="1152360" y="920345"/>
                  </a:lnTo>
                  <a:lnTo>
                    <a:pt x="1181169" y="897065"/>
                  </a:lnTo>
                  <a:lnTo>
                    <a:pt x="1209978" y="873773"/>
                  </a:lnTo>
                  <a:lnTo>
                    <a:pt x="1238787" y="850466"/>
                  </a:lnTo>
                  <a:lnTo>
                    <a:pt x="1267596" y="827145"/>
                  </a:lnTo>
                  <a:lnTo>
                    <a:pt x="1296405" y="803808"/>
                  </a:lnTo>
                  <a:lnTo>
                    <a:pt x="1325214" y="780454"/>
                  </a:lnTo>
                  <a:lnTo>
                    <a:pt x="1354023" y="757083"/>
                  </a:lnTo>
                  <a:lnTo>
                    <a:pt x="1382832" y="733694"/>
                  </a:lnTo>
                  <a:lnTo>
                    <a:pt x="1411641" y="710286"/>
                  </a:lnTo>
                  <a:lnTo>
                    <a:pt x="1440450" y="686858"/>
                  </a:lnTo>
                  <a:lnTo>
                    <a:pt x="1469259" y="663410"/>
                  </a:lnTo>
                  <a:lnTo>
                    <a:pt x="1498068" y="639942"/>
                  </a:lnTo>
                  <a:lnTo>
                    <a:pt x="1526877" y="616454"/>
                  </a:lnTo>
                  <a:lnTo>
                    <a:pt x="1555686" y="592944"/>
                  </a:lnTo>
                  <a:lnTo>
                    <a:pt x="1584495" y="569414"/>
                  </a:lnTo>
                  <a:lnTo>
                    <a:pt x="1613304" y="545864"/>
                  </a:lnTo>
                  <a:lnTo>
                    <a:pt x="1642113" y="522293"/>
                  </a:lnTo>
                  <a:lnTo>
                    <a:pt x="1670922" y="498702"/>
                  </a:lnTo>
                  <a:lnTo>
                    <a:pt x="1699731" y="475092"/>
                  </a:lnTo>
                  <a:lnTo>
                    <a:pt x="1728540" y="451463"/>
                  </a:lnTo>
                  <a:lnTo>
                    <a:pt x="1757349" y="427816"/>
                  </a:lnTo>
                  <a:lnTo>
                    <a:pt x="1786158" y="404152"/>
                  </a:lnTo>
                  <a:lnTo>
                    <a:pt x="1814967" y="380471"/>
                  </a:lnTo>
                  <a:lnTo>
                    <a:pt x="1843776" y="356775"/>
                  </a:lnTo>
                  <a:lnTo>
                    <a:pt x="1872585" y="333065"/>
                  </a:lnTo>
                  <a:lnTo>
                    <a:pt x="1901394" y="309340"/>
                  </a:lnTo>
                  <a:lnTo>
                    <a:pt x="1930203" y="285603"/>
                  </a:lnTo>
                  <a:lnTo>
                    <a:pt x="1959012" y="261853"/>
                  </a:lnTo>
                  <a:lnTo>
                    <a:pt x="1987821" y="238092"/>
                  </a:lnTo>
                  <a:lnTo>
                    <a:pt x="2016630" y="214320"/>
                  </a:lnTo>
                  <a:lnTo>
                    <a:pt x="2045439" y="190538"/>
                  </a:lnTo>
                  <a:lnTo>
                    <a:pt x="2074248" y="166747"/>
                  </a:lnTo>
                  <a:lnTo>
                    <a:pt x="2103057" y="142947"/>
                  </a:lnTo>
                  <a:lnTo>
                    <a:pt x="2131866" y="119140"/>
                  </a:lnTo>
                  <a:lnTo>
                    <a:pt x="2160675" y="95325"/>
                  </a:lnTo>
                  <a:lnTo>
                    <a:pt x="2189484" y="71503"/>
                  </a:lnTo>
                  <a:lnTo>
                    <a:pt x="2218293" y="47674"/>
                  </a:lnTo>
                  <a:lnTo>
                    <a:pt x="2247102" y="23840"/>
                  </a:lnTo>
                  <a:lnTo>
                    <a:pt x="22759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768754" y="1379951"/>
              <a:ext cx="2275911" cy="1867564"/>
            </a:xfrm>
            <a:custGeom>
              <a:avLst/>
              <a:pathLst>
                <a:path w="2275911" h="1867564">
                  <a:moveTo>
                    <a:pt x="2275911" y="0"/>
                  </a:moveTo>
                  <a:lnTo>
                    <a:pt x="2247102" y="23173"/>
                  </a:lnTo>
                  <a:lnTo>
                    <a:pt x="2218293" y="46353"/>
                  </a:lnTo>
                  <a:lnTo>
                    <a:pt x="2189484" y="69538"/>
                  </a:lnTo>
                  <a:lnTo>
                    <a:pt x="2160675" y="92730"/>
                  </a:lnTo>
                  <a:lnTo>
                    <a:pt x="2131866" y="115929"/>
                  </a:lnTo>
                  <a:lnTo>
                    <a:pt x="2103057" y="139135"/>
                  </a:lnTo>
                  <a:lnTo>
                    <a:pt x="2074248" y="162350"/>
                  </a:lnTo>
                  <a:lnTo>
                    <a:pt x="2045439" y="185573"/>
                  </a:lnTo>
                  <a:lnTo>
                    <a:pt x="2016630" y="208805"/>
                  </a:lnTo>
                  <a:lnTo>
                    <a:pt x="1987821" y="232047"/>
                  </a:lnTo>
                  <a:lnTo>
                    <a:pt x="1959012" y="255300"/>
                  </a:lnTo>
                  <a:lnTo>
                    <a:pt x="1930203" y="278564"/>
                  </a:lnTo>
                  <a:lnTo>
                    <a:pt x="1901394" y="301840"/>
                  </a:lnTo>
                  <a:lnTo>
                    <a:pt x="1872585" y="325130"/>
                  </a:lnTo>
                  <a:lnTo>
                    <a:pt x="1843776" y="348433"/>
                  </a:lnTo>
                  <a:lnTo>
                    <a:pt x="1814967" y="371751"/>
                  </a:lnTo>
                  <a:lnTo>
                    <a:pt x="1786158" y="395084"/>
                  </a:lnTo>
                  <a:lnTo>
                    <a:pt x="1757349" y="418434"/>
                  </a:lnTo>
                  <a:lnTo>
                    <a:pt x="1728540" y="441801"/>
                  </a:lnTo>
                  <a:lnTo>
                    <a:pt x="1699731" y="465186"/>
                  </a:lnTo>
                  <a:lnTo>
                    <a:pt x="1670922" y="488590"/>
                  </a:lnTo>
                  <a:lnTo>
                    <a:pt x="1642113" y="512013"/>
                  </a:lnTo>
                  <a:lnTo>
                    <a:pt x="1613304" y="535456"/>
                  </a:lnTo>
                  <a:lnTo>
                    <a:pt x="1584495" y="558920"/>
                  </a:lnTo>
                  <a:lnTo>
                    <a:pt x="1555686" y="582403"/>
                  </a:lnTo>
                  <a:lnTo>
                    <a:pt x="1526877" y="605908"/>
                  </a:lnTo>
                  <a:lnTo>
                    <a:pt x="1498068" y="629433"/>
                  </a:lnTo>
                  <a:lnTo>
                    <a:pt x="1469259" y="652979"/>
                  </a:lnTo>
                  <a:lnTo>
                    <a:pt x="1440450" y="676546"/>
                  </a:lnTo>
                  <a:lnTo>
                    <a:pt x="1411641" y="700132"/>
                  </a:lnTo>
                  <a:lnTo>
                    <a:pt x="1382832" y="723738"/>
                  </a:lnTo>
                  <a:lnTo>
                    <a:pt x="1354023" y="747363"/>
                  </a:lnTo>
                  <a:lnTo>
                    <a:pt x="1325214" y="771005"/>
                  </a:lnTo>
                  <a:lnTo>
                    <a:pt x="1296405" y="794666"/>
                  </a:lnTo>
                  <a:lnTo>
                    <a:pt x="1267596" y="818342"/>
                  </a:lnTo>
                  <a:lnTo>
                    <a:pt x="1238787" y="842035"/>
                  </a:lnTo>
                  <a:lnTo>
                    <a:pt x="1209978" y="865742"/>
                  </a:lnTo>
                  <a:lnTo>
                    <a:pt x="1181169" y="889464"/>
                  </a:lnTo>
                  <a:lnTo>
                    <a:pt x="1152360" y="913198"/>
                  </a:lnTo>
                  <a:lnTo>
                    <a:pt x="1123551" y="936946"/>
                  </a:lnTo>
                  <a:lnTo>
                    <a:pt x="1094742" y="960704"/>
                  </a:lnTo>
                  <a:lnTo>
                    <a:pt x="1065933" y="984474"/>
                  </a:lnTo>
                  <a:lnTo>
                    <a:pt x="1037124" y="1008253"/>
                  </a:lnTo>
                  <a:lnTo>
                    <a:pt x="1008315" y="1032042"/>
                  </a:lnTo>
                  <a:lnTo>
                    <a:pt x="979506" y="1055840"/>
                  </a:lnTo>
                  <a:lnTo>
                    <a:pt x="950697" y="1079646"/>
                  </a:lnTo>
                  <a:lnTo>
                    <a:pt x="921888" y="1103459"/>
                  </a:lnTo>
                  <a:lnTo>
                    <a:pt x="893079" y="1127280"/>
                  </a:lnTo>
                  <a:lnTo>
                    <a:pt x="864270" y="1151107"/>
                  </a:lnTo>
                  <a:lnTo>
                    <a:pt x="835461" y="1174940"/>
                  </a:lnTo>
                  <a:lnTo>
                    <a:pt x="806652" y="1198779"/>
                  </a:lnTo>
                  <a:lnTo>
                    <a:pt x="777843" y="1222623"/>
                  </a:lnTo>
                  <a:lnTo>
                    <a:pt x="749034" y="1246472"/>
                  </a:lnTo>
                  <a:lnTo>
                    <a:pt x="720225" y="1270326"/>
                  </a:lnTo>
                  <a:lnTo>
                    <a:pt x="691416" y="1294184"/>
                  </a:lnTo>
                  <a:lnTo>
                    <a:pt x="662607" y="1318046"/>
                  </a:lnTo>
                  <a:lnTo>
                    <a:pt x="633798" y="1341912"/>
                  </a:lnTo>
                  <a:lnTo>
                    <a:pt x="604989" y="1365781"/>
                  </a:lnTo>
                  <a:lnTo>
                    <a:pt x="576180" y="1389654"/>
                  </a:lnTo>
                  <a:lnTo>
                    <a:pt x="547371" y="1413529"/>
                  </a:lnTo>
                  <a:lnTo>
                    <a:pt x="518562" y="1437408"/>
                  </a:lnTo>
                  <a:lnTo>
                    <a:pt x="489753" y="1461289"/>
                  </a:lnTo>
                  <a:lnTo>
                    <a:pt x="460944" y="1485173"/>
                  </a:lnTo>
                  <a:lnTo>
                    <a:pt x="432135" y="1509059"/>
                  </a:lnTo>
                  <a:lnTo>
                    <a:pt x="403326" y="1532948"/>
                  </a:lnTo>
                  <a:lnTo>
                    <a:pt x="374517" y="1556838"/>
                  </a:lnTo>
                  <a:lnTo>
                    <a:pt x="345708" y="1580731"/>
                  </a:lnTo>
                  <a:lnTo>
                    <a:pt x="316899" y="1604626"/>
                  </a:lnTo>
                  <a:lnTo>
                    <a:pt x="288090" y="1628522"/>
                  </a:lnTo>
                  <a:lnTo>
                    <a:pt x="259281" y="1652420"/>
                  </a:lnTo>
                  <a:lnTo>
                    <a:pt x="230472" y="1676320"/>
                  </a:lnTo>
                  <a:lnTo>
                    <a:pt x="201663" y="1700221"/>
                  </a:lnTo>
                  <a:lnTo>
                    <a:pt x="172854" y="1724123"/>
                  </a:lnTo>
                  <a:lnTo>
                    <a:pt x="144045" y="1748027"/>
                  </a:lnTo>
                  <a:lnTo>
                    <a:pt x="115236" y="1771932"/>
                  </a:lnTo>
                  <a:lnTo>
                    <a:pt x="86427" y="1795839"/>
                  </a:lnTo>
                  <a:lnTo>
                    <a:pt x="57618" y="1819746"/>
                  </a:lnTo>
                  <a:lnTo>
                    <a:pt x="28809" y="1843655"/>
                  </a:lnTo>
                  <a:lnTo>
                    <a:pt x="0" y="18675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768754" y="1365663"/>
              <a:ext cx="2275911" cy="1857051"/>
            </a:xfrm>
            <a:custGeom>
              <a:avLst/>
              <a:pathLst>
                <a:path w="2275911" h="1857051">
                  <a:moveTo>
                    <a:pt x="0" y="1857051"/>
                  </a:moveTo>
                  <a:lnTo>
                    <a:pt x="28809" y="1833544"/>
                  </a:lnTo>
                  <a:lnTo>
                    <a:pt x="57618" y="1810037"/>
                  </a:lnTo>
                  <a:lnTo>
                    <a:pt x="86427" y="1786530"/>
                  </a:lnTo>
                  <a:lnTo>
                    <a:pt x="115236" y="1763023"/>
                  </a:lnTo>
                  <a:lnTo>
                    <a:pt x="144045" y="1739516"/>
                  </a:lnTo>
                  <a:lnTo>
                    <a:pt x="172854" y="1716009"/>
                  </a:lnTo>
                  <a:lnTo>
                    <a:pt x="201663" y="1692502"/>
                  </a:lnTo>
                  <a:lnTo>
                    <a:pt x="230472" y="1668995"/>
                  </a:lnTo>
                  <a:lnTo>
                    <a:pt x="259281" y="1645488"/>
                  </a:lnTo>
                  <a:lnTo>
                    <a:pt x="288090" y="1621981"/>
                  </a:lnTo>
                  <a:lnTo>
                    <a:pt x="316899" y="1598474"/>
                  </a:lnTo>
                  <a:lnTo>
                    <a:pt x="345708" y="1574967"/>
                  </a:lnTo>
                  <a:lnTo>
                    <a:pt x="374517" y="1551460"/>
                  </a:lnTo>
                  <a:lnTo>
                    <a:pt x="403326" y="1527953"/>
                  </a:lnTo>
                  <a:lnTo>
                    <a:pt x="432135" y="1504446"/>
                  </a:lnTo>
                  <a:lnTo>
                    <a:pt x="460944" y="1480939"/>
                  </a:lnTo>
                  <a:lnTo>
                    <a:pt x="489753" y="1457432"/>
                  </a:lnTo>
                  <a:lnTo>
                    <a:pt x="518562" y="1433925"/>
                  </a:lnTo>
                  <a:lnTo>
                    <a:pt x="547371" y="1410418"/>
                  </a:lnTo>
                  <a:lnTo>
                    <a:pt x="576180" y="1386911"/>
                  </a:lnTo>
                  <a:lnTo>
                    <a:pt x="604989" y="1363404"/>
                  </a:lnTo>
                  <a:lnTo>
                    <a:pt x="633798" y="1339897"/>
                  </a:lnTo>
                  <a:lnTo>
                    <a:pt x="662607" y="1316390"/>
                  </a:lnTo>
                  <a:lnTo>
                    <a:pt x="691416" y="1292883"/>
                  </a:lnTo>
                  <a:lnTo>
                    <a:pt x="720225" y="1269376"/>
                  </a:lnTo>
                  <a:lnTo>
                    <a:pt x="749034" y="1245869"/>
                  </a:lnTo>
                  <a:lnTo>
                    <a:pt x="777843" y="1222362"/>
                  </a:lnTo>
                  <a:lnTo>
                    <a:pt x="806652" y="1198855"/>
                  </a:lnTo>
                  <a:lnTo>
                    <a:pt x="835461" y="1175348"/>
                  </a:lnTo>
                  <a:lnTo>
                    <a:pt x="864270" y="1151841"/>
                  </a:lnTo>
                  <a:lnTo>
                    <a:pt x="893079" y="1128334"/>
                  </a:lnTo>
                  <a:lnTo>
                    <a:pt x="921888" y="1104827"/>
                  </a:lnTo>
                  <a:lnTo>
                    <a:pt x="950697" y="1081320"/>
                  </a:lnTo>
                  <a:lnTo>
                    <a:pt x="979506" y="1057813"/>
                  </a:lnTo>
                  <a:lnTo>
                    <a:pt x="1008315" y="1034307"/>
                  </a:lnTo>
                  <a:lnTo>
                    <a:pt x="1037124" y="1010800"/>
                  </a:lnTo>
                  <a:lnTo>
                    <a:pt x="1065933" y="987293"/>
                  </a:lnTo>
                  <a:lnTo>
                    <a:pt x="1094742" y="963786"/>
                  </a:lnTo>
                  <a:lnTo>
                    <a:pt x="1123551" y="940279"/>
                  </a:lnTo>
                  <a:lnTo>
                    <a:pt x="1152360" y="916772"/>
                  </a:lnTo>
                  <a:lnTo>
                    <a:pt x="1181169" y="893265"/>
                  </a:lnTo>
                  <a:lnTo>
                    <a:pt x="1209978" y="869758"/>
                  </a:lnTo>
                  <a:lnTo>
                    <a:pt x="1238787" y="846251"/>
                  </a:lnTo>
                  <a:lnTo>
                    <a:pt x="1267596" y="822744"/>
                  </a:lnTo>
                  <a:lnTo>
                    <a:pt x="1296405" y="799237"/>
                  </a:lnTo>
                  <a:lnTo>
                    <a:pt x="1325214" y="775730"/>
                  </a:lnTo>
                  <a:lnTo>
                    <a:pt x="1354023" y="752223"/>
                  </a:lnTo>
                  <a:lnTo>
                    <a:pt x="1382832" y="728716"/>
                  </a:lnTo>
                  <a:lnTo>
                    <a:pt x="1411641" y="705209"/>
                  </a:lnTo>
                  <a:lnTo>
                    <a:pt x="1440450" y="681702"/>
                  </a:lnTo>
                  <a:lnTo>
                    <a:pt x="1469259" y="658195"/>
                  </a:lnTo>
                  <a:lnTo>
                    <a:pt x="1498068" y="634688"/>
                  </a:lnTo>
                  <a:lnTo>
                    <a:pt x="1526877" y="611181"/>
                  </a:lnTo>
                  <a:lnTo>
                    <a:pt x="1555686" y="587674"/>
                  </a:lnTo>
                  <a:lnTo>
                    <a:pt x="1584495" y="564167"/>
                  </a:lnTo>
                  <a:lnTo>
                    <a:pt x="1613304" y="540660"/>
                  </a:lnTo>
                  <a:lnTo>
                    <a:pt x="1642113" y="517153"/>
                  </a:lnTo>
                  <a:lnTo>
                    <a:pt x="1670922" y="493646"/>
                  </a:lnTo>
                  <a:lnTo>
                    <a:pt x="1699731" y="470139"/>
                  </a:lnTo>
                  <a:lnTo>
                    <a:pt x="1728540" y="446632"/>
                  </a:lnTo>
                  <a:lnTo>
                    <a:pt x="1757349" y="423125"/>
                  </a:lnTo>
                  <a:lnTo>
                    <a:pt x="1786158" y="399618"/>
                  </a:lnTo>
                  <a:lnTo>
                    <a:pt x="1814967" y="376111"/>
                  </a:lnTo>
                  <a:lnTo>
                    <a:pt x="1843776" y="352604"/>
                  </a:lnTo>
                  <a:lnTo>
                    <a:pt x="1872585" y="329097"/>
                  </a:lnTo>
                  <a:lnTo>
                    <a:pt x="1901394" y="305590"/>
                  </a:lnTo>
                  <a:lnTo>
                    <a:pt x="1930203" y="282083"/>
                  </a:lnTo>
                  <a:lnTo>
                    <a:pt x="1959012" y="258576"/>
                  </a:lnTo>
                  <a:lnTo>
                    <a:pt x="1987821" y="235069"/>
                  </a:lnTo>
                  <a:lnTo>
                    <a:pt x="2016630" y="211562"/>
                  </a:lnTo>
                  <a:lnTo>
                    <a:pt x="2045439" y="188055"/>
                  </a:lnTo>
                  <a:lnTo>
                    <a:pt x="2074248" y="164548"/>
                  </a:lnTo>
                  <a:lnTo>
                    <a:pt x="2103057" y="141041"/>
                  </a:lnTo>
                  <a:lnTo>
                    <a:pt x="2131866" y="117534"/>
                  </a:lnTo>
                  <a:lnTo>
                    <a:pt x="2160675" y="94027"/>
                  </a:lnTo>
                  <a:lnTo>
                    <a:pt x="2189484" y="70520"/>
                  </a:lnTo>
                  <a:lnTo>
                    <a:pt x="2218293" y="47013"/>
                  </a:lnTo>
                  <a:lnTo>
                    <a:pt x="2247102" y="23506"/>
                  </a:lnTo>
                  <a:lnTo>
                    <a:pt x="2275911" y="0"/>
                  </a:lnTo>
                </a:path>
              </a:pathLst>
            </a:custGeom>
            <a:ln w="27101" cap="flat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757108" y="1403688"/>
              <a:ext cx="2228769" cy="1851011"/>
            </a:xfrm>
            <a:custGeom>
              <a:avLst/>
              <a:pathLst>
                <a:path w="2228769" h="1851011">
                  <a:moveTo>
                    <a:pt x="0" y="1821181"/>
                  </a:moveTo>
                  <a:lnTo>
                    <a:pt x="28212" y="1798265"/>
                  </a:lnTo>
                  <a:lnTo>
                    <a:pt x="56424" y="1775348"/>
                  </a:lnTo>
                  <a:lnTo>
                    <a:pt x="84636" y="1752431"/>
                  </a:lnTo>
                  <a:lnTo>
                    <a:pt x="112849" y="1729514"/>
                  </a:lnTo>
                  <a:lnTo>
                    <a:pt x="141061" y="1706595"/>
                  </a:lnTo>
                  <a:lnTo>
                    <a:pt x="169273" y="1683677"/>
                  </a:lnTo>
                  <a:lnTo>
                    <a:pt x="197485" y="1660758"/>
                  </a:lnTo>
                  <a:lnTo>
                    <a:pt x="225698" y="1637838"/>
                  </a:lnTo>
                  <a:lnTo>
                    <a:pt x="253910" y="1614918"/>
                  </a:lnTo>
                  <a:lnTo>
                    <a:pt x="282122" y="1591997"/>
                  </a:lnTo>
                  <a:lnTo>
                    <a:pt x="310334" y="1569075"/>
                  </a:lnTo>
                  <a:lnTo>
                    <a:pt x="338547" y="1546152"/>
                  </a:lnTo>
                  <a:lnTo>
                    <a:pt x="366759" y="1523229"/>
                  </a:lnTo>
                  <a:lnTo>
                    <a:pt x="394971" y="1500305"/>
                  </a:lnTo>
                  <a:lnTo>
                    <a:pt x="423184" y="1477380"/>
                  </a:lnTo>
                  <a:lnTo>
                    <a:pt x="451396" y="1454454"/>
                  </a:lnTo>
                  <a:lnTo>
                    <a:pt x="479608" y="1431528"/>
                  </a:lnTo>
                  <a:lnTo>
                    <a:pt x="507820" y="1408600"/>
                  </a:lnTo>
                  <a:lnTo>
                    <a:pt x="536033" y="1385671"/>
                  </a:lnTo>
                  <a:lnTo>
                    <a:pt x="564245" y="1362741"/>
                  </a:lnTo>
                  <a:lnTo>
                    <a:pt x="592457" y="1339810"/>
                  </a:lnTo>
                  <a:lnTo>
                    <a:pt x="620669" y="1316877"/>
                  </a:lnTo>
                  <a:lnTo>
                    <a:pt x="648882" y="1293943"/>
                  </a:lnTo>
                  <a:lnTo>
                    <a:pt x="677094" y="1271007"/>
                  </a:lnTo>
                  <a:lnTo>
                    <a:pt x="705306" y="1248070"/>
                  </a:lnTo>
                  <a:lnTo>
                    <a:pt x="733519" y="1225131"/>
                  </a:lnTo>
                  <a:lnTo>
                    <a:pt x="761731" y="1202190"/>
                  </a:lnTo>
                  <a:lnTo>
                    <a:pt x="789943" y="1179247"/>
                  </a:lnTo>
                  <a:lnTo>
                    <a:pt x="818155" y="1156302"/>
                  </a:lnTo>
                  <a:lnTo>
                    <a:pt x="846368" y="1133355"/>
                  </a:lnTo>
                  <a:lnTo>
                    <a:pt x="874580" y="1110405"/>
                  </a:lnTo>
                  <a:lnTo>
                    <a:pt x="902792" y="1087453"/>
                  </a:lnTo>
                  <a:lnTo>
                    <a:pt x="931004" y="1064498"/>
                  </a:lnTo>
                  <a:lnTo>
                    <a:pt x="959217" y="1041539"/>
                  </a:lnTo>
                  <a:lnTo>
                    <a:pt x="987429" y="1018578"/>
                  </a:lnTo>
                  <a:lnTo>
                    <a:pt x="1015641" y="995612"/>
                  </a:lnTo>
                  <a:lnTo>
                    <a:pt x="1043854" y="972643"/>
                  </a:lnTo>
                  <a:lnTo>
                    <a:pt x="1072066" y="949669"/>
                  </a:lnTo>
                  <a:lnTo>
                    <a:pt x="1100278" y="926691"/>
                  </a:lnTo>
                  <a:lnTo>
                    <a:pt x="1128490" y="903708"/>
                  </a:lnTo>
                  <a:lnTo>
                    <a:pt x="1156703" y="880720"/>
                  </a:lnTo>
                  <a:lnTo>
                    <a:pt x="1184915" y="857726"/>
                  </a:lnTo>
                  <a:lnTo>
                    <a:pt x="1213127" y="834725"/>
                  </a:lnTo>
                  <a:lnTo>
                    <a:pt x="1241339" y="811718"/>
                  </a:lnTo>
                  <a:lnTo>
                    <a:pt x="1269552" y="788704"/>
                  </a:lnTo>
                  <a:lnTo>
                    <a:pt x="1297764" y="765682"/>
                  </a:lnTo>
                  <a:lnTo>
                    <a:pt x="1325976" y="742651"/>
                  </a:lnTo>
                  <a:lnTo>
                    <a:pt x="1354189" y="719611"/>
                  </a:lnTo>
                  <a:lnTo>
                    <a:pt x="1382401" y="696563"/>
                  </a:lnTo>
                  <a:lnTo>
                    <a:pt x="1410613" y="673503"/>
                  </a:lnTo>
                  <a:lnTo>
                    <a:pt x="1438825" y="650434"/>
                  </a:lnTo>
                  <a:lnTo>
                    <a:pt x="1467038" y="627353"/>
                  </a:lnTo>
                  <a:lnTo>
                    <a:pt x="1495250" y="604260"/>
                  </a:lnTo>
                  <a:lnTo>
                    <a:pt x="1523462" y="581156"/>
                  </a:lnTo>
                  <a:lnTo>
                    <a:pt x="1551674" y="558039"/>
                  </a:lnTo>
                  <a:lnTo>
                    <a:pt x="1579887" y="534909"/>
                  </a:lnTo>
                  <a:lnTo>
                    <a:pt x="1608099" y="511767"/>
                  </a:lnTo>
                  <a:lnTo>
                    <a:pt x="1636311" y="488612"/>
                  </a:lnTo>
                  <a:lnTo>
                    <a:pt x="1664523" y="465443"/>
                  </a:lnTo>
                  <a:lnTo>
                    <a:pt x="1692736" y="442262"/>
                  </a:lnTo>
                  <a:lnTo>
                    <a:pt x="1720948" y="419069"/>
                  </a:lnTo>
                  <a:lnTo>
                    <a:pt x="1749160" y="395863"/>
                  </a:lnTo>
                  <a:lnTo>
                    <a:pt x="1777373" y="372646"/>
                  </a:lnTo>
                  <a:lnTo>
                    <a:pt x="1805585" y="349417"/>
                  </a:lnTo>
                  <a:lnTo>
                    <a:pt x="1833797" y="326178"/>
                  </a:lnTo>
                  <a:lnTo>
                    <a:pt x="1862009" y="302928"/>
                  </a:lnTo>
                  <a:lnTo>
                    <a:pt x="1890222" y="279669"/>
                  </a:lnTo>
                  <a:lnTo>
                    <a:pt x="1918434" y="256400"/>
                  </a:lnTo>
                  <a:lnTo>
                    <a:pt x="1946646" y="233124"/>
                  </a:lnTo>
                  <a:lnTo>
                    <a:pt x="1974858" y="209839"/>
                  </a:lnTo>
                  <a:lnTo>
                    <a:pt x="2003071" y="186547"/>
                  </a:lnTo>
                  <a:lnTo>
                    <a:pt x="2031283" y="163247"/>
                  </a:lnTo>
                  <a:lnTo>
                    <a:pt x="2059495" y="139942"/>
                  </a:lnTo>
                  <a:lnTo>
                    <a:pt x="2087708" y="116631"/>
                  </a:lnTo>
                  <a:lnTo>
                    <a:pt x="2115920" y="93314"/>
                  </a:lnTo>
                  <a:lnTo>
                    <a:pt x="2144132" y="69992"/>
                  </a:lnTo>
                  <a:lnTo>
                    <a:pt x="2172344" y="46665"/>
                  </a:lnTo>
                  <a:lnTo>
                    <a:pt x="2200557" y="23334"/>
                  </a:lnTo>
                  <a:lnTo>
                    <a:pt x="2228769" y="0"/>
                  </a:lnTo>
                  <a:lnTo>
                    <a:pt x="2228769" y="14391"/>
                  </a:lnTo>
                  <a:lnTo>
                    <a:pt x="2200557" y="37357"/>
                  </a:lnTo>
                  <a:lnTo>
                    <a:pt x="2172344" y="60327"/>
                  </a:lnTo>
                  <a:lnTo>
                    <a:pt x="2144132" y="83302"/>
                  </a:lnTo>
                  <a:lnTo>
                    <a:pt x="2115920" y="106281"/>
                  </a:lnTo>
                  <a:lnTo>
                    <a:pt x="2087708" y="129266"/>
                  </a:lnTo>
                  <a:lnTo>
                    <a:pt x="2059495" y="152256"/>
                  </a:lnTo>
                  <a:lnTo>
                    <a:pt x="2031283" y="175252"/>
                  </a:lnTo>
                  <a:lnTo>
                    <a:pt x="2003071" y="198254"/>
                  </a:lnTo>
                  <a:lnTo>
                    <a:pt x="1974858" y="221263"/>
                  </a:lnTo>
                  <a:lnTo>
                    <a:pt x="1946646" y="244279"/>
                  </a:lnTo>
                  <a:lnTo>
                    <a:pt x="1918434" y="267304"/>
                  </a:lnTo>
                  <a:lnTo>
                    <a:pt x="1890222" y="290337"/>
                  </a:lnTo>
                  <a:lnTo>
                    <a:pt x="1862009" y="313379"/>
                  </a:lnTo>
                  <a:lnTo>
                    <a:pt x="1833797" y="336430"/>
                  </a:lnTo>
                  <a:lnTo>
                    <a:pt x="1805585" y="359492"/>
                  </a:lnTo>
                  <a:lnTo>
                    <a:pt x="1777373" y="382565"/>
                  </a:lnTo>
                  <a:lnTo>
                    <a:pt x="1749160" y="405649"/>
                  </a:lnTo>
                  <a:lnTo>
                    <a:pt x="1720948" y="428744"/>
                  </a:lnTo>
                  <a:lnTo>
                    <a:pt x="1692736" y="451852"/>
                  </a:lnTo>
                  <a:lnTo>
                    <a:pt x="1664523" y="474973"/>
                  </a:lnTo>
                  <a:lnTo>
                    <a:pt x="1636311" y="498106"/>
                  </a:lnTo>
                  <a:lnTo>
                    <a:pt x="1608099" y="521252"/>
                  </a:lnTo>
                  <a:lnTo>
                    <a:pt x="1579887" y="544410"/>
                  </a:lnTo>
                  <a:lnTo>
                    <a:pt x="1551674" y="567582"/>
                  </a:lnTo>
                  <a:lnTo>
                    <a:pt x="1523462" y="590766"/>
                  </a:lnTo>
                  <a:lnTo>
                    <a:pt x="1495250" y="613963"/>
                  </a:lnTo>
                  <a:lnTo>
                    <a:pt x="1467038" y="637172"/>
                  </a:lnTo>
                  <a:lnTo>
                    <a:pt x="1438825" y="660392"/>
                  </a:lnTo>
                  <a:lnTo>
                    <a:pt x="1410613" y="683624"/>
                  </a:lnTo>
                  <a:lnTo>
                    <a:pt x="1382401" y="706866"/>
                  </a:lnTo>
                  <a:lnTo>
                    <a:pt x="1354189" y="730119"/>
                  </a:lnTo>
                  <a:lnTo>
                    <a:pt x="1325976" y="753380"/>
                  </a:lnTo>
                  <a:lnTo>
                    <a:pt x="1297764" y="776651"/>
                  </a:lnTo>
                  <a:lnTo>
                    <a:pt x="1269552" y="799930"/>
                  </a:lnTo>
                  <a:lnTo>
                    <a:pt x="1241339" y="823217"/>
                  </a:lnTo>
                  <a:lnTo>
                    <a:pt x="1213127" y="846511"/>
                  </a:lnTo>
                  <a:lnTo>
                    <a:pt x="1184915" y="869812"/>
                  </a:lnTo>
                  <a:lnTo>
                    <a:pt x="1156703" y="893119"/>
                  </a:lnTo>
                  <a:lnTo>
                    <a:pt x="1128490" y="916432"/>
                  </a:lnTo>
                  <a:lnTo>
                    <a:pt x="1100278" y="939750"/>
                  </a:lnTo>
                  <a:lnTo>
                    <a:pt x="1072066" y="963074"/>
                  </a:lnTo>
                  <a:lnTo>
                    <a:pt x="1043854" y="986401"/>
                  </a:lnTo>
                  <a:lnTo>
                    <a:pt x="1015641" y="1009733"/>
                  </a:lnTo>
                  <a:lnTo>
                    <a:pt x="987429" y="1033069"/>
                  </a:lnTo>
                  <a:lnTo>
                    <a:pt x="959217" y="1056409"/>
                  </a:lnTo>
                  <a:lnTo>
                    <a:pt x="931004" y="1079752"/>
                  </a:lnTo>
                  <a:lnTo>
                    <a:pt x="902792" y="1103098"/>
                  </a:lnTo>
                  <a:lnTo>
                    <a:pt x="874580" y="1126447"/>
                  </a:lnTo>
                  <a:lnTo>
                    <a:pt x="846368" y="1149798"/>
                  </a:lnTo>
                  <a:lnTo>
                    <a:pt x="818155" y="1173152"/>
                  </a:lnTo>
                  <a:lnTo>
                    <a:pt x="789943" y="1196509"/>
                  </a:lnTo>
                  <a:lnTo>
                    <a:pt x="761731" y="1219867"/>
                  </a:lnTo>
                  <a:lnTo>
                    <a:pt x="733519" y="1243227"/>
                  </a:lnTo>
                  <a:lnTo>
                    <a:pt x="705306" y="1266590"/>
                  </a:lnTo>
                  <a:lnTo>
                    <a:pt x="677094" y="1289954"/>
                  </a:lnTo>
                  <a:lnTo>
                    <a:pt x="648882" y="1313320"/>
                  </a:lnTo>
                  <a:lnTo>
                    <a:pt x="620669" y="1336687"/>
                  </a:lnTo>
                  <a:lnTo>
                    <a:pt x="592457" y="1360055"/>
                  </a:lnTo>
                  <a:lnTo>
                    <a:pt x="564245" y="1383425"/>
                  </a:lnTo>
                  <a:lnTo>
                    <a:pt x="536033" y="1406797"/>
                  </a:lnTo>
                  <a:lnTo>
                    <a:pt x="507820" y="1430169"/>
                  </a:lnTo>
                  <a:lnTo>
                    <a:pt x="479608" y="1453542"/>
                  </a:lnTo>
                  <a:lnTo>
                    <a:pt x="451396" y="1476917"/>
                  </a:lnTo>
                  <a:lnTo>
                    <a:pt x="423184" y="1500292"/>
                  </a:lnTo>
                  <a:lnTo>
                    <a:pt x="394971" y="1523669"/>
                  </a:lnTo>
                  <a:lnTo>
                    <a:pt x="366759" y="1547046"/>
                  </a:lnTo>
                  <a:lnTo>
                    <a:pt x="338547" y="1570424"/>
                  </a:lnTo>
                  <a:lnTo>
                    <a:pt x="310334" y="1593803"/>
                  </a:lnTo>
                  <a:lnTo>
                    <a:pt x="282122" y="1617183"/>
                  </a:lnTo>
                  <a:lnTo>
                    <a:pt x="253910" y="1640563"/>
                  </a:lnTo>
                  <a:lnTo>
                    <a:pt x="225698" y="1663944"/>
                  </a:lnTo>
                  <a:lnTo>
                    <a:pt x="197485" y="1687325"/>
                  </a:lnTo>
                  <a:lnTo>
                    <a:pt x="169273" y="1710708"/>
                  </a:lnTo>
                  <a:lnTo>
                    <a:pt x="141061" y="1734090"/>
                  </a:lnTo>
                  <a:lnTo>
                    <a:pt x="112849" y="1757473"/>
                  </a:lnTo>
                  <a:lnTo>
                    <a:pt x="84636" y="1780857"/>
                  </a:lnTo>
                  <a:lnTo>
                    <a:pt x="56424" y="1804241"/>
                  </a:lnTo>
                  <a:lnTo>
                    <a:pt x="28212" y="1827626"/>
                  </a:lnTo>
                  <a:lnTo>
                    <a:pt x="0" y="185101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757108" y="1403688"/>
              <a:ext cx="2228769" cy="1821181"/>
            </a:xfrm>
            <a:custGeom>
              <a:avLst/>
              <a:pathLst>
                <a:path w="2228769" h="1821181">
                  <a:moveTo>
                    <a:pt x="0" y="1821181"/>
                  </a:moveTo>
                  <a:lnTo>
                    <a:pt x="28212" y="1798265"/>
                  </a:lnTo>
                  <a:lnTo>
                    <a:pt x="56424" y="1775348"/>
                  </a:lnTo>
                  <a:lnTo>
                    <a:pt x="84636" y="1752431"/>
                  </a:lnTo>
                  <a:lnTo>
                    <a:pt x="112849" y="1729514"/>
                  </a:lnTo>
                  <a:lnTo>
                    <a:pt x="141061" y="1706595"/>
                  </a:lnTo>
                  <a:lnTo>
                    <a:pt x="169273" y="1683677"/>
                  </a:lnTo>
                  <a:lnTo>
                    <a:pt x="197485" y="1660758"/>
                  </a:lnTo>
                  <a:lnTo>
                    <a:pt x="225698" y="1637838"/>
                  </a:lnTo>
                  <a:lnTo>
                    <a:pt x="253910" y="1614918"/>
                  </a:lnTo>
                  <a:lnTo>
                    <a:pt x="282122" y="1591997"/>
                  </a:lnTo>
                  <a:lnTo>
                    <a:pt x="310334" y="1569075"/>
                  </a:lnTo>
                  <a:lnTo>
                    <a:pt x="338547" y="1546152"/>
                  </a:lnTo>
                  <a:lnTo>
                    <a:pt x="366759" y="1523229"/>
                  </a:lnTo>
                  <a:lnTo>
                    <a:pt x="394971" y="1500305"/>
                  </a:lnTo>
                  <a:lnTo>
                    <a:pt x="423184" y="1477380"/>
                  </a:lnTo>
                  <a:lnTo>
                    <a:pt x="451396" y="1454454"/>
                  </a:lnTo>
                  <a:lnTo>
                    <a:pt x="479608" y="1431528"/>
                  </a:lnTo>
                  <a:lnTo>
                    <a:pt x="507820" y="1408600"/>
                  </a:lnTo>
                  <a:lnTo>
                    <a:pt x="536033" y="1385671"/>
                  </a:lnTo>
                  <a:lnTo>
                    <a:pt x="564245" y="1362741"/>
                  </a:lnTo>
                  <a:lnTo>
                    <a:pt x="592457" y="1339810"/>
                  </a:lnTo>
                  <a:lnTo>
                    <a:pt x="620669" y="1316877"/>
                  </a:lnTo>
                  <a:lnTo>
                    <a:pt x="648882" y="1293943"/>
                  </a:lnTo>
                  <a:lnTo>
                    <a:pt x="677094" y="1271007"/>
                  </a:lnTo>
                  <a:lnTo>
                    <a:pt x="705306" y="1248070"/>
                  </a:lnTo>
                  <a:lnTo>
                    <a:pt x="733519" y="1225131"/>
                  </a:lnTo>
                  <a:lnTo>
                    <a:pt x="761731" y="1202190"/>
                  </a:lnTo>
                  <a:lnTo>
                    <a:pt x="789943" y="1179247"/>
                  </a:lnTo>
                  <a:lnTo>
                    <a:pt x="818155" y="1156302"/>
                  </a:lnTo>
                  <a:lnTo>
                    <a:pt x="846368" y="1133355"/>
                  </a:lnTo>
                  <a:lnTo>
                    <a:pt x="874580" y="1110405"/>
                  </a:lnTo>
                  <a:lnTo>
                    <a:pt x="902792" y="1087453"/>
                  </a:lnTo>
                  <a:lnTo>
                    <a:pt x="931004" y="1064498"/>
                  </a:lnTo>
                  <a:lnTo>
                    <a:pt x="959217" y="1041539"/>
                  </a:lnTo>
                  <a:lnTo>
                    <a:pt x="987429" y="1018578"/>
                  </a:lnTo>
                  <a:lnTo>
                    <a:pt x="1015641" y="995612"/>
                  </a:lnTo>
                  <a:lnTo>
                    <a:pt x="1043854" y="972643"/>
                  </a:lnTo>
                  <a:lnTo>
                    <a:pt x="1072066" y="949669"/>
                  </a:lnTo>
                  <a:lnTo>
                    <a:pt x="1100278" y="926691"/>
                  </a:lnTo>
                  <a:lnTo>
                    <a:pt x="1128490" y="903708"/>
                  </a:lnTo>
                  <a:lnTo>
                    <a:pt x="1156703" y="880720"/>
                  </a:lnTo>
                  <a:lnTo>
                    <a:pt x="1184915" y="857726"/>
                  </a:lnTo>
                  <a:lnTo>
                    <a:pt x="1213127" y="834725"/>
                  </a:lnTo>
                  <a:lnTo>
                    <a:pt x="1241339" y="811718"/>
                  </a:lnTo>
                  <a:lnTo>
                    <a:pt x="1269552" y="788704"/>
                  </a:lnTo>
                  <a:lnTo>
                    <a:pt x="1297764" y="765682"/>
                  </a:lnTo>
                  <a:lnTo>
                    <a:pt x="1325976" y="742651"/>
                  </a:lnTo>
                  <a:lnTo>
                    <a:pt x="1354189" y="719611"/>
                  </a:lnTo>
                  <a:lnTo>
                    <a:pt x="1382401" y="696563"/>
                  </a:lnTo>
                  <a:lnTo>
                    <a:pt x="1410613" y="673503"/>
                  </a:lnTo>
                  <a:lnTo>
                    <a:pt x="1438825" y="650434"/>
                  </a:lnTo>
                  <a:lnTo>
                    <a:pt x="1467038" y="627353"/>
                  </a:lnTo>
                  <a:lnTo>
                    <a:pt x="1495250" y="604260"/>
                  </a:lnTo>
                  <a:lnTo>
                    <a:pt x="1523462" y="581156"/>
                  </a:lnTo>
                  <a:lnTo>
                    <a:pt x="1551674" y="558039"/>
                  </a:lnTo>
                  <a:lnTo>
                    <a:pt x="1579887" y="534909"/>
                  </a:lnTo>
                  <a:lnTo>
                    <a:pt x="1608099" y="511767"/>
                  </a:lnTo>
                  <a:lnTo>
                    <a:pt x="1636311" y="488612"/>
                  </a:lnTo>
                  <a:lnTo>
                    <a:pt x="1664523" y="465443"/>
                  </a:lnTo>
                  <a:lnTo>
                    <a:pt x="1692736" y="442262"/>
                  </a:lnTo>
                  <a:lnTo>
                    <a:pt x="1720948" y="419069"/>
                  </a:lnTo>
                  <a:lnTo>
                    <a:pt x="1749160" y="395863"/>
                  </a:lnTo>
                  <a:lnTo>
                    <a:pt x="1777373" y="372646"/>
                  </a:lnTo>
                  <a:lnTo>
                    <a:pt x="1805585" y="349417"/>
                  </a:lnTo>
                  <a:lnTo>
                    <a:pt x="1833797" y="326178"/>
                  </a:lnTo>
                  <a:lnTo>
                    <a:pt x="1862009" y="302928"/>
                  </a:lnTo>
                  <a:lnTo>
                    <a:pt x="1890222" y="279669"/>
                  </a:lnTo>
                  <a:lnTo>
                    <a:pt x="1918434" y="256400"/>
                  </a:lnTo>
                  <a:lnTo>
                    <a:pt x="1946646" y="233124"/>
                  </a:lnTo>
                  <a:lnTo>
                    <a:pt x="1974858" y="209839"/>
                  </a:lnTo>
                  <a:lnTo>
                    <a:pt x="2003071" y="186547"/>
                  </a:lnTo>
                  <a:lnTo>
                    <a:pt x="2031283" y="163247"/>
                  </a:lnTo>
                  <a:lnTo>
                    <a:pt x="2059495" y="139942"/>
                  </a:lnTo>
                  <a:lnTo>
                    <a:pt x="2087708" y="116631"/>
                  </a:lnTo>
                  <a:lnTo>
                    <a:pt x="2115920" y="93314"/>
                  </a:lnTo>
                  <a:lnTo>
                    <a:pt x="2144132" y="69992"/>
                  </a:lnTo>
                  <a:lnTo>
                    <a:pt x="2172344" y="46665"/>
                  </a:lnTo>
                  <a:lnTo>
                    <a:pt x="2200557" y="23334"/>
                  </a:lnTo>
                  <a:lnTo>
                    <a:pt x="222876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757108" y="1418079"/>
              <a:ext cx="2228769" cy="1836620"/>
            </a:xfrm>
            <a:custGeom>
              <a:avLst/>
              <a:pathLst>
                <a:path w="2228769" h="1836620">
                  <a:moveTo>
                    <a:pt x="2228769" y="0"/>
                  </a:moveTo>
                  <a:lnTo>
                    <a:pt x="2200557" y="22966"/>
                  </a:lnTo>
                  <a:lnTo>
                    <a:pt x="2172344" y="45936"/>
                  </a:lnTo>
                  <a:lnTo>
                    <a:pt x="2144132" y="68911"/>
                  </a:lnTo>
                  <a:lnTo>
                    <a:pt x="2115920" y="91890"/>
                  </a:lnTo>
                  <a:lnTo>
                    <a:pt x="2087708" y="114875"/>
                  </a:lnTo>
                  <a:lnTo>
                    <a:pt x="2059495" y="137865"/>
                  </a:lnTo>
                  <a:lnTo>
                    <a:pt x="2031283" y="160861"/>
                  </a:lnTo>
                  <a:lnTo>
                    <a:pt x="2003071" y="183863"/>
                  </a:lnTo>
                  <a:lnTo>
                    <a:pt x="1974858" y="206872"/>
                  </a:lnTo>
                  <a:lnTo>
                    <a:pt x="1946646" y="229888"/>
                  </a:lnTo>
                  <a:lnTo>
                    <a:pt x="1918434" y="252913"/>
                  </a:lnTo>
                  <a:lnTo>
                    <a:pt x="1890222" y="275946"/>
                  </a:lnTo>
                  <a:lnTo>
                    <a:pt x="1862009" y="298988"/>
                  </a:lnTo>
                  <a:lnTo>
                    <a:pt x="1833797" y="322039"/>
                  </a:lnTo>
                  <a:lnTo>
                    <a:pt x="1805585" y="345101"/>
                  </a:lnTo>
                  <a:lnTo>
                    <a:pt x="1777373" y="368174"/>
                  </a:lnTo>
                  <a:lnTo>
                    <a:pt x="1749160" y="391258"/>
                  </a:lnTo>
                  <a:lnTo>
                    <a:pt x="1720948" y="414353"/>
                  </a:lnTo>
                  <a:lnTo>
                    <a:pt x="1692736" y="437461"/>
                  </a:lnTo>
                  <a:lnTo>
                    <a:pt x="1664523" y="460582"/>
                  </a:lnTo>
                  <a:lnTo>
                    <a:pt x="1636311" y="483715"/>
                  </a:lnTo>
                  <a:lnTo>
                    <a:pt x="1608099" y="506860"/>
                  </a:lnTo>
                  <a:lnTo>
                    <a:pt x="1579887" y="530019"/>
                  </a:lnTo>
                  <a:lnTo>
                    <a:pt x="1551674" y="553191"/>
                  </a:lnTo>
                  <a:lnTo>
                    <a:pt x="1523462" y="576375"/>
                  </a:lnTo>
                  <a:lnTo>
                    <a:pt x="1495250" y="599572"/>
                  </a:lnTo>
                  <a:lnTo>
                    <a:pt x="1467038" y="622781"/>
                  </a:lnTo>
                  <a:lnTo>
                    <a:pt x="1438825" y="646001"/>
                  </a:lnTo>
                  <a:lnTo>
                    <a:pt x="1410613" y="669233"/>
                  </a:lnTo>
                  <a:lnTo>
                    <a:pt x="1382401" y="692475"/>
                  </a:lnTo>
                  <a:lnTo>
                    <a:pt x="1354189" y="715728"/>
                  </a:lnTo>
                  <a:lnTo>
                    <a:pt x="1325976" y="738989"/>
                  </a:lnTo>
                  <a:lnTo>
                    <a:pt x="1297764" y="762260"/>
                  </a:lnTo>
                  <a:lnTo>
                    <a:pt x="1269552" y="785539"/>
                  </a:lnTo>
                  <a:lnTo>
                    <a:pt x="1241339" y="808826"/>
                  </a:lnTo>
                  <a:lnTo>
                    <a:pt x="1213127" y="832120"/>
                  </a:lnTo>
                  <a:lnTo>
                    <a:pt x="1184915" y="855421"/>
                  </a:lnTo>
                  <a:lnTo>
                    <a:pt x="1156703" y="878728"/>
                  </a:lnTo>
                  <a:lnTo>
                    <a:pt x="1128490" y="902041"/>
                  </a:lnTo>
                  <a:lnTo>
                    <a:pt x="1100278" y="925359"/>
                  </a:lnTo>
                  <a:lnTo>
                    <a:pt x="1072066" y="948682"/>
                  </a:lnTo>
                  <a:lnTo>
                    <a:pt x="1043854" y="972010"/>
                  </a:lnTo>
                  <a:lnTo>
                    <a:pt x="1015641" y="995342"/>
                  </a:lnTo>
                  <a:lnTo>
                    <a:pt x="987429" y="1018678"/>
                  </a:lnTo>
                  <a:lnTo>
                    <a:pt x="959217" y="1042018"/>
                  </a:lnTo>
                  <a:lnTo>
                    <a:pt x="931004" y="1065361"/>
                  </a:lnTo>
                  <a:lnTo>
                    <a:pt x="902792" y="1088707"/>
                  </a:lnTo>
                  <a:lnTo>
                    <a:pt x="874580" y="1112056"/>
                  </a:lnTo>
                  <a:lnTo>
                    <a:pt x="846368" y="1135407"/>
                  </a:lnTo>
                  <a:lnTo>
                    <a:pt x="818155" y="1158761"/>
                  </a:lnTo>
                  <a:lnTo>
                    <a:pt x="789943" y="1182117"/>
                  </a:lnTo>
                  <a:lnTo>
                    <a:pt x="761731" y="1205476"/>
                  </a:lnTo>
                  <a:lnTo>
                    <a:pt x="733519" y="1228836"/>
                  </a:lnTo>
                  <a:lnTo>
                    <a:pt x="705306" y="1252199"/>
                  </a:lnTo>
                  <a:lnTo>
                    <a:pt x="677094" y="1275563"/>
                  </a:lnTo>
                  <a:lnTo>
                    <a:pt x="648882" y="1298929"/>
                  </a:lnTo>
                  <a:lnTo>
                    <a:pt x="620669" y="1322296"/>
                  </a:lnTo>
                  <a:lnTo>
                    <a:pt x="592457" y="1345664"/>
                  </a:lnTo>
                  <a:lnTo>
                    <a:pt x="564245" y="1369034"/>
                  </a:lnTo>
                  <a:lnTo>
                    <a:pt x="536033" y="1392406"/>
                  </a:lnTo>
                  <a:lnTo>
                    <a:pt x="507820" y="1415778"/>
                  </a:lnTo>
                  <a:lnTo>
                    <a:pt x="479608" y="1439151"/>
                  </a:lnTo>
                  <a:lnTo>
                    <a:pt x="451396" y="1462526"/>
                  </a:lnTo>
                  <a:lnTo>
                    <a:pt x="423184" y="1485901"/>
                  </a:lnTo>
                  <a:lnTo>
                    <a:pt x="394971" y="1509278"/>
                  </a:lnTo>
                  <a:lnTo>
                    <a:pt x="366759" y="1532655"/>
                  </a:lnTo>
                  <a:lnTo>
                    <a:pt x="338547" y="1556033"/>
                  </a:lnTo>
                  <a:lnTo>
                    <a:pt x="310334" y="1579412"/>
                  </a:lnTo>
                  <a:lnTo>
                    <a:pt x="282122" y="1602792"/>
                  </a:lnTo>
                  <a:lnTo>
                    <a:pt x="253910" y="1626172"/>
                  </a:lnTo>
                  <a:lnTo>
                    <a:pt x="225698" y="1649553"/>
                  </a:lnTo>
                  <a:lnTo>
                    <a:pt x="197485" y="1672934"/>
                  </a:lnTo>
                  <a:lnTo>
                    <a:pt x="169273" y="1696316"/>
                  </a:lnTo>
                  <a:lnTo>
                    <a:pt x="141061" y="1719699"/>
                  </a:lnTo>
                  <a:lnTo>
                    <a:pt x="112849" y="1743082"/>
                  </a:lnTo>
                  <a:lnTo>
                    <a:pt x="84636" y="1766466"/>
                  </a:lnTo>
                  <a:lnTo>
                    <a:pt x="56424" y="1789850"/>
                  </a:lnTo>
                  <a:lnTo>
                    <a:pt x="28212" y="1813235"/>
                  </a:lnTo>
                  <a:lnTo>
                    <a:pt x="0" y="18366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757108" y="1410884"/>
              <a:ext cx="2228769" cy="1828901"/>
            </a:xfrm>
            <a:custGeom>
              <a:avLst/>
              <a:pathLst>
                <a:path w="2228769" h="1828901">
                  <a:moveTo>
                    <a:pt x="0" y="1828901"/>
                  </a:moveTo>
                  <a:lnTo>
                    <a:pt x="28212" y="1805750"/>
                  </a:lnTo>
                  <a:lnTo>
                    <a:pt x="56424" y="1782599"/>
                  </a:lnTo>
                  <a:lnTo>
                    <a:pt x="84636" y="1759449"/>
                  </a:lnTo>
                  <a:lnTo>
                    <a:pt x="112849" y="1736298"/>
                  </a:lnTo>
                  <a:lnTo>
                    <a:pt x="141061" y="1713147"/>
                  </a:lnTo>
                  <a:lnTo>
                    <a:pt x="169273" y="1689997"/>
                  </a:lnTo>
                  <a:lnTo>
                    <a:pt x="197485" y="1666846"/>
                  </a:lnTo>
                  <a:lnTo>
                    <a:pt x="225698" y="1643695"/>
                  </a:lnTo>
                  <a:lnTo>
                    <a:pt x="253910" y="1620545"/>
                  </a:lnTo>
                  <a:lnTo>
                    <a:pt x="282122" y="1597394"/>
                  </a:lnTo>
                  <a:lnTo>
                    <a:pt x="310334" y="1574243"/>
                  </a:lnTo>
                  <a:lnTo>
                    <a:pt x="338547" y="1551093"/>
                  </a:lnTo>
                  <a:lnTo>
                    <a:pt x="366759" y="1527942"/>
                  </a:lnTo>
                  <a:lnTo>
                    <a:pt x="394971" y="1504791"/>
                  </a:lnTo>
                  <a:lnTo>
                    <a:pt x="423184" y="1481641"/>
                  </a:lnTo>
                  <a:lnTo>
                    <a:pt x="451396" y="1458490"/>
                  </a:lnTo>
                  <a:lnTo>
                    <a:pt x="479608" y="1435340"/>
                  </a:lnTo>
                  <a:lnTo>
                    <a:pt x="507820" y="1412189"/>
                  </a:lnTo>
                  <a:lnTo>
                    <a:pt x="536033" y="1389038"/>
                  </a:lnTo>
                  <a:lnTo>
                    <a:pt x="564245" y="1365888"/>
                  </a:lnTo>
                  <a:lnTo>
                    <a:pt x="592457" y="1342737"/>
                  </a:lnTo>
                  <a:lnTo>
                    <a:pt x="620669" y="1319586"/>
                  </a:lnTo>
                  <a:lnTo>
                    <a:pt x="648882" y="1296436"/>
                  </a:lnTo>
                  <a:lnTo>
                    <a:pt x="677094" y="1273285"/>
                  </a:lnTo>
                  <a:lnTo>
                    <a:pt x="705306" y="1250134"/>
                  </a:lnTo>
                  <a:lnTo>
                    <a:pt x="733519" y="1226984"/>
                  </a:lnTo>
                  <a:lnTo>
                    <a:pt x="761731" y="1203833"/>
                  </a:lnTo>
                  <a:lnTo>
                    <a:pt x="789943" y="1180682"/>
                  </a:lnTo>
                  <a:lnTo>
                    <a:pt x="818155" y="1157532"/>
                  </a:lnTo>
                  <a:lnTo>
                    <a:pt x="846368" y="1134381"/>
                  </a:lnTo>
                  <a:lnTo>
                    <a:pt x="874580" y="1111231"/>
                  </a:lnTo>
                  <a:lnTo>
                    <a:pt x="902792" y="1088080"/>
                  </a:lnTo>
                  <a:lnTo>
                    <a:pt x="931004" y="1064929"/>
                  </a:lnTo>
                  <a:lnTo>
                    <a:pt x="959217" y="1041779"/>
                  </a:lnTo>
                  <a:lnTo>
                    <a:pt x="987429" y="1018628"/>
                  </a:lnTo>
                  <a:lnTo>
                    <a:pt x="1015641" y="995477"/>
                  </a:lnTo>
                  <a:lnTo>
                    <a:pt x="1043854" y="972327"/>
                  </a:lnTo>
                  <a:lnTo>
                    <a:pt x="1072066" y="949176"/>
                  </a:lnTo>
                  <a:lnTo>
                    <a:pt x="1100278" y="926025"/>
                  </a:lnTo>
                  <a:lnTo>
                    <a:pt x="1128490" y="902875"/>
                  </a:lnTo>
                  <a:lnTo>
                    <a:pt x="1156703" y="879724"/>
                  </a:lnTo>
                  <a:lnTo>
                    <a:pt x="1184915" y="856573"/>
                  </a:lnTo>
                  <a:lnTo>
                    <a:pt x="1213127" y="833423"/>
                  </a:lnTo>
                  <a:lnTo>
                    <a:pt x="1241339" y="810272"/>
                  </a:lnTo>
                  <a:lnTo>
                    <a:pt x="1269552" y="787121"/>
                  </a:lnTo>
                  <a:lnTo>
                    <a:pt x="1297764" y="763971"/>
                  </a:lnTo>
                  <a:lnTo>
                    <a:pt x="1325976" y="740820"/>
                  </a:lnTo>
                  <a:lnTo>
                    <a:pt x="1354189" y="717670"/>
                  </a:lnTo>
                  <a:lnTo>
                    <a:pt x="1382401" y="694519"/>
                  </a:lnTo>
                  <a:lnTo>
                    <a:pt x="1410613" y="671368"/>
                  </a:lnTo>
                  <a:lnTo>
                    <a:pt x="1438825" y="648218"/>
                  </a:lnTo>
                  <a:lnTo>
                    <a:pt x="1467038" y="625067"/>
                  </a:lnTo>
                  <a:lnTo>
                    <a:pt x="1495250" y="601916"/>
                  </a:lnTo>
                  <a:lnTo>
                    <a:pt x="1523462" y="578766"/>
                  </a:lnTo>
                  <a:lnTo>
                    <a:pt x="1551674" y="555615"/>
                  </a:lnTo>
                  <a:lnTo>
                    <a:pt x="1579887" y="532464"/>
                  </a:lnTo>
                  <a:lnTo>
                    <a:pt x="1608099" y="509314"/>
                  </a:lnTo>
                  <a:lnTo>
                    <a:pt x="1636311" y="486163"/>
                  </a:lnTo>
                  <a:lnTo>
                    <a:pt x="1664523" y="463012"/>
                  </a:lnTo>
                  <a:lnTo>
                    <a:pt x="1692736" y="439862"/>
                  </a:lnTo>
                  <a:lnTo>
                    <a:pt x="1720948" y="416711"/>
                  </a:lnTo>
                  <a:lnTo>
                    <a:pt x="1749160" y="393560"/>
                  </a:lnTo>
                  <a:lnTo>
                    <a:pt x="1777373" y="370410"/>
                  </a:lnTo>
                  <a:lnTo>
                    <a:pt x="1805585" y="347259"/>
                  </a:lnTo>
                  <a:lnTo>
                    <a:pt x="1833797" y="324109"/>
                  </a:lnTo>
                  <a:lnTo>
                    <a:pt x="1862009" y="300958"/>
                  </a:lnTo>
                  <a:lnTo>
                    <a:pt x="1890222" y="277807"/>
                  </a:lnTo>
                  <a:lnTo>
                    <a:pt x="1918434" y="254657"/>
                  </a:lnTo>
                  <a:lnTo>
                    <a:pt x="1946646" y="231506"/>
                  </a:lnTo>
                  <a:lnTo>
                    <a:pt x="1974858" y="208355"/>
                  </a:lnTo>
                  <a:lnTo>
                    <a:pt x="2003071" y="185205"/>
                  </a:lnTo>
                  <a:lnTo>
                    <a:pt x="2031283" y="162054"/>
                  </a:lnTo>
                  <a:lnTo>
                    <a:pt x="2059495" y="138903"/>
                  </a:lnTo>
                  <a:lnTo>
                    <a:pt x="2087708" y="115753"/>
                  </a:lnTo>
                  <a:lnTo>
                    <a:pt x="2115920" y="92602"/>
                  </a:lnTo>
                  <a:lnTo>
                    <a:pt x="2144132" y="69451"/>
                  </a:lnTo>
                  <a:lnTo>
                    <a:pt x="2172344" y="46301"/>
                  </a:lnTo>
                  <a:lnTo>
                    <a:pt x="2200557" y="23150"/>
                  </a:lnTo>
                  <a:lnTo>
                    <a:pt x="2228769" y="0"/>
                  </a:lnTo>
                </a:path>
              </a:pathLst>
            </a:custGeom>
            <a:ln w="27101" cap="flat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1746348" y="1396277"/>
              <a:ext cx="2257740" cy="1861270"/>
            </a:xfrm>
            <a:custGeom>
              <a:avLst/>
              <a:pathLst>
                <a:path w="2257740" h="1861270">
                  <a:moveTo>
                    <a:pt x="0" y="1839438"/>
                  </a:moveTo>
                  <a:lnTo>
                    <a:pt x="28578" y="1816255"/>
                  </a:lnTo>
                  <a:lnTo>
                    <a:pt x="57157" y="1793072"/>
                  </a:lnTo>
                  <a:lnTo>
                    <a:pt x="85736" y="1769889"/>
                  </a:lnTo>
                  <a:lnTo>
                    <a:pt x="114315" y="1746705"/>
                  </a:lnTo>
                  <a:lnTo>
                    <a:pt x="142894" y="1723521"/>
                  </a:lnTo>
                  <a:lnTo>
                    <a:pt x="171473" y="1700336"/>
                  </a:lnTo>
                  <a:lnTo>
                    <a:pt x="200052" y="1677151"/>
                  </a:lnTo>
                  <a:lnTo>
                    <a:pt x="228631" y="1653966"/>
                  </a:lnTo>
                  <a:lnTo>
                    <a:pt x="257210" y="1630780"/>
                  </a:lnTo>
                  <a:lnTo>
                    <a:pt x="285789" y="1607594"/>
                  </a:lnTo>
                  <a:lnTo>
                    <a:pt x="314368" y="1584407"/>
                  </a:lnTo>
                  <a:lnTo>
                    <a:pt x="342947" y="1561219"/>
                  </a:lnTo>
                  <a:lnTo>
                    <a:pt x="371526" y="1538032"/>
                  </a:lnTo>
                  <a:lnTo>
                    <a:pt x="400105" y="1514843"/>
                  </a:lnTo>
                  <a:lnTo>
                    <a:pt x="428684" y="1491654"/>
                  </a:lnTo>
                  <a:lnTo>
                    <a:pt x="457263" y="1468464"/>
                  </a:lnTo>
                  <a:lnTo>
                    <a:pt x="485842" y="1445274"/>
                  </a:lnTo>
                  <a:lnTo>
                    <a:pt x="514421" y="1422082"/>
                  </a:lnTo>
                  <a:lnTo>
                    <a:pt x="543000" y="1398890"/>
                  </a:lnTo>
                  <a:lnTo>
                    <a:pt x="571579" y="1375697"/>
                  </a:lnTo>
                  <a:lnTo>
                    <a:pt x="600158" y="1352503"/>
                  </a:lnTo>
                  <a:lnTo>
                    <a:pt x="628737" y="1329308"/>
                  </a:lnTo>
                  <a:lnTo>
                    <a:pt x="657316" y="1306113"/>
                  </a:lnTo>
                  <a:lnTo>
                    <a:pt x="685895" y="1282916"/>
                  </a:lnTo>
                  <a:lnTo>
                    <a:pt x="714474" y="1259717"/>
                  </a:lnTo>
                  <a:lnTo>
                    <a:pt x="743053" y="1236518"/>
                  </a:lnTo>
                  <a:lnTo>
                    <a:pt x="771632" y="1213317"/>
                  </a:lnTo>
                  <a:lnTo>
                    <a:pt x="800211" y="1190115"/>
                  </a:lnTo>
                  <a:lnTo>
                    <a:pt x="828790" y="1166911"/>
                  </a:lnTo>
                  <a:lnTo>
                    <a:pt x="857369" y="1143705"/>
                  </a:lnTo>
                  <a:lnTo>
                    <a:pt x="885948" y="1120498"/>
                  </a:lnTo>
                  <a:lnTo>
                    <a:pt x="914527" y="1097288"/>
                  </a:lnTo>
                  <a:lnTo>
                    <a:pt x="943106" y="1074077"/>
                  </a:lnTo>
                  <a:lnTo>
                    <a:pt x="971685" y="1050863"/>
                  </a:lnTo>
                  <a:lnTo>
                    <a:pt x="1000264" y="1027646"/>
                  </a:lnTo>
                  <a:lnTo>
                    <a:pt x="1028843" y="1004427"/>
                  </a:lnTo>
                  <a:lnTo>
                    <a:pt x="1057422" y="981205"/>
                  </a:lnTo>
                  <a:lnTo>
                    <a:pt x="1086001" y="957980"/>
                  </a:lnTo>
                  <a:lnTo>
                    <a:pt x="1114580" y="934752"/>
                  </a:lnTo>
                  <a:lnTo>
                    <a:pt x="1143159" y="911520"/>
                  </a:lnTo>
                  <a:lnTo>
                    <a:pt x="1171738" y="888283"/>
                  </a:lnTo>
                  <a:lnTo>
                    <a:pt x="1200317" y="865043"/>
                  </a:lnTo>
                  <a:lnTo>
                    <a:pt x="1228896" y="841798"/>
                  </a:lnTo>
                  <a:lnTo>
                    <a:pt x="1257475" y="818548"/>
                  </a:lnTo>
                  <a:lnTo>
                    <a:pt x="1286054" y="795292"/>
                  </a:lnTo>
                  <a:lnTo>
                    <a:pt x="1314633" y="772031"/>
                  </a:lnTo>
                  <a:lnTo>
                    <a:pt x="1343212" y="748763"/>
                  </a:lnTo>
                  <a:lnTo>
                    <a:pt x="1371791" y="725489"/>
                  </a:lnTo>
                  <a:lnTo>
                    <a:pt x="1400370" y="702207"/>
                  </a:lnTo>
                  <a:lnTo>
                    <a:pt x="1428949" y="678918"/>
                  </a:lnTo>
                  <a:lnTo>
                    <a:pt x="1457528" y="655621"/>
                  </a:lnTo>
                  <a:lnTo>
                    <a:pt x="1486107" y="632316"/>
                  </a:lnTo>
                  <a:lnTo>
                    <a:pt x="1514686" y="609002"/>
                  </a:lnTo>
                  <a:lnTo>
                    <a:pt x="1543265" y="585679"/>
                  </a:lnTo>
                  <a:lnTo>
                    <a:pt x="1571844" y="562347"/>
                  </a:lnTo>
                  <a:lnTo>
                    <a:pt x="1600423" y="539006"/>
                  </a:lnTo>
                  <a:lnTo>
                    <a:pt x="1629002" y="515655"/>
                  </a:lnTo>
                  <a:lnTo>
                    <a:pt x="1657581" y="492294"/>
                  </a:lnTo>
                  <a:lnTo>
                    <a:pt x="1686160" y="468924"/>
                  </a:lnTo>
                  <a:lnTo>
                    <a:pt x="1714739" y="445544"/>
                  </a:lnTo>
                  <a:lnTo>
                    <a:pt x="1743318" y="422156"/>
                  </a:lnTo>
                  <a:lnTo>
                    <a:pt x="1771897" y="398758"/>
                  </a:lnTo>
                  <a:lnTo>
                    <a:pt x="1800476" y="375352"/>
                  </a:lnTo>
                  <a:lnTo>
                    <a:pt x="1829055" y="351937"/>
                  </a:lnTo>
                  <a:lnTo>
                    <a:pt x="1857634" y="328514"/>
                  </a:lnTo>
                  <a:lnTo>
                    <a:pt x="1886213" y="305084"/>
                  </a:lnTo>
                  <a:lnTo>
                    <a:pt x="1914792" y="281647"/>
                  </a:lnTo>
                  <a:lnTo>
                    <a:pt x="1943371" y="258204"/>
                  </a:lnTo>
                  <a:lnTo>
                    <a:pt x="1971950" y="234754"/>
                  </a:lnTo>
                  <a:lnTo>
                    <a:pt x="2000529" y="211299"/>
                  </a:lnTo>
                  <a:lnTo>
                    <a:pt x="2029108" y="187838"/>
                  </a:lnTo>
                  <a:lnTo>
                    <a:pt x="2057687" y="164372"/>
                  </a:lnTo>
                  <a:lnTo>
                    <a:pt x="2086266" y="140901"/>
                  </a:lnTo>
                  <a:lnTo>
                    <a:pt x="2114845" y="117427"/>
                  </a:lnTo>
                  <a:lnTo>
                    <a:pt x="2143424" y="93948"/>
                  </a:lnTo>
                  <a:lnTo>
                    <a:pt x="2172003" y="70466"/>
                  </a:lnTo>
                  <a:lnTo>
                    <a:pt x="2200582" y="46980"/>
                  </a:lnTo>
                  <a:lnTo>
                    <a:pt x="2229161" y="23491"/>
                  </a:lnTo>
                  <a:lnTo>
                    <a:pt x="2257740" y="0"/>
                  </a:lnTo>
                  <a:lnTo>
                    <a:pt x="2257740" y="10593"/>
                  </a:lnTo>
                  <a:lnTo>
                    <a:pt x="2229161" y="33812"/>
                  </a:lnTo>
                  <a:lnTo>
                    <a:pt x="2200582" y="57033"/>
                  </a:lnTo>
                  <a:lnTo>
                    <a:pt x="2172003" y="80258"/>
                  </a:lnTo>
                  <a:lnTo>
                    <a:pt x="2143424" y="103486"/>
                  </a:lnTo>
                  <a:lnTo>
                    <a:pt x="2114845" y="126717"/>
                  </a:lnTo>
                  <a:lnTo>
                    <a:pt x="2086266" y="149953"/>
                  </a:lnTo>
                  <a:lnTo>
                    <a:pt x="2057687" y="173193"/>
                  </a:lnTo>
                  <a:lnTo>
                    <a:pt x="2029108" y="196437"/>
                  </a:lnTo>
                  <a:lnTo>
                    <a:pt x="2000529" y="219687"/>
                  </a:lnTo>
                  <a:lnTo>
                    <a:pt x="1971950" y="242942"/>
                  </a:lnTo>
                  <a:lnTo>
                    <a:pt x="1943371" y="266202"/>
                  </a:lnTo>
                  <a:lnTo>
                    <a:pt x="1914792" y="289469"/>
                  </a:lnTo>
                  <a:lnTo>
                    <a:pt x="1886213" y="312742"/>
                  </a:lnTo>
                  <a:lnTo>
                    <a:pt x="1857634" y="336022"/>
                  </a:lnTo>
                  <a:lnTo>
                    <a:pt x="1829055" y="359310"/>
                  </a:lnTo>
                  <a:lnTo>
                    <a:pt x="1800476" y="382606"/>
                  </a:lnTo>
                  <a:lnTo>
                    <a:pt x="1771897" y="405910"/>
                  </a:lnTo>
                  <a:lnTo>
                    <a:pt x="1743318" y="429223"/>
                  </a:lnTo>
                  <a:lnTo>
                    <a:pt x="1714739" y="452544"/>
                  </a:lnTo>
                  <a:lnTo>
                    <a:pt x="1686160" y="475875"/>
                  </a:lnTo>
                  <a:lnTo>
                    <a:pt x="1657581" y="499215"/>
                  </a:lnTo>
                  <a:lnTo>
                    <a:pt x="1629002" y="522565"/>
                  </a:lnTo>
                  <a:lnTo>
                    <a:pt x="1600423" y="545924"/>
                  </a:lnTo>
                  <a:lnTo>
                    <a:pt x="1571844" y="569293"/>
                  </a:lnTo>
                  <a:lnTo>
                    <a:pt x="1543265" y="592671"/>
                  </a:lnTo>
                  <a:lnTo>
                    <a:pt x="1514686" y="616058"/>
                  </a:lnTo>
                  <a:lnTo>
                    <a:pt x="1486107" y="639455"/>
                  </a:lnTo>
                  <a:lnTo>
                    <a:pt x="1457528" y="662860"/>
                  </a:lnTo>
                  <a:lnTo>
                    <a:pt x="1428949" y="686273"/>
                  </a:lnTo>
                  <a:lnTo>
                    <a:pt x="1400370" y="709695"/>
                  </a:lnTo>
                  <a:lnTo>
                    <a:pt x="1371791" y="733124"/>
                  </a:lnTo>
                  <a:lnTo>
                    <a:pt x="1343212" y="756560"/>
                  </a:lnTo>
                  <a:lnTo>
                    <a:pt x="1314633" y="780002"/>
                  </a:lnTo>
                  <a:lnTo>
                    <a:pt x="1286054" y="803451"/>
                  </a:lnTo>
                  <a:lnTo>
                    <a:pt x="1257475" y="826906"/>
                  </a:lnTo>
                  <a:lnTo>
                    <a:pt x="1228896" y="850366"/>
                  </a:lnTo>
                  <a:lnTo>
                    <a:pt x="1200317" y="873831"/>
                  </a:lnTo>
                  <a:lnTo>
                    <a:pt x="1171738" y="897301"/>
                  </a:lnTo>
                  <a:lnTo>
                    <a:pt x="1143159" y="920775"/>
                  </a:lnTo>
                  <a:lnTo>
                    <a:pt x="1114580" y="944253"/>
                  </a:lnTo>
                  <a:lnTo>
                    <a:pt x="1086001" y="967735"/>
                  </a:lnTo>
                  <a:lnTo>
                    <a:pt x="1057422" y="991220"/>
                  </a:lnTo>
                  <a:lnTo>
                    <a:pt x="1028843" y="1014709"/>
                  </a:lnTo>
                  <a:lnTo>
                    <a:pt x="1000264" y="1038200"/>
                  </a:lnTo>
                  <a:lnTo>
                    <a:pt x="971685" y="1061694"/>
                  </a:lnTo>
                  <a:lnTo>
                    <a:pt x="943106" y="1085190"/>
                  </a:lnTo>
                  <a:lnTo>
                    <a:pt x="914527" y="1108689"/>
                  </a:lnTo>
                  <a:lnTo>
                    <a:pt x="885948" y="1132190"/>
                  </a:lnTo>
                  <a:lnTo>
                    <a:pt x="857369" y="1155693"/>
                  </a:lnTo>
                  <a:lnTo>
                    <a:pt x="828790" y="1179198"/>
                  </a:lnTo>
                  <a:lnTo>
                    <a:pt x="800211" y="1202704"/>
                  </a:lnTo>
                  <a:lnTo>
                    <a:pt x="771632" y="1226212"/>
                  </a:lnTo>
                  <a:lnTo>
                    <a:pt x="743053" y="1249721"/>
                  </a:lnTo>
                  <a:lnTo>
                    <a:pt x="714474" y="1273232"/>
                  </a:lnTo>
                  <a:lnTo>
                    <a:pt x="685895" y="1296744"/>
                  </a:lnTo>
                  <a:lnTo>
                    <a:pt x="657316" y="1320258"/>
                  </a:lnTo>
                  <a:lnTo>
                    <a:pt x="628737" y="1343772"/>
                  </a:lnTo>
                  <a:lnTo>
                    <a:pt x="600158" y="1367287"/>
                  </a:lnTo>
                  <a:lnTo>
                    <a:pt x="571579" y="1390804"/>
                  </a:lnTo>
                  <a:lnTo>
                    <a:pt x="543000" y="1414321"/>
                  </a:lnTo>
                  <a:lnTo>
                    <a:pt x="514421" y="1437839"/>
                  </a:lnTo>
                  <a:lnTo>
                    <a:pt x="485842" y="1461359"/>
                  </a:lnTo>
                  <a:lnTo>
                    <a:pt x="457263" y="1484878"/>
                  </a:lnTo>
                  <a:lnTo>
                    <a:pt x="428684" y="1508399"/>
                  </a:lnTo>
                  <a:lnTo>
                    <a:pt x="400105" y="1531920"/>
                  </a:lnTo>
                  <a:lnTo>
                    <a:pt x="371526" y="1555442"/>
                  </a:lnTo>
                  <a:lnTo>
                    <a:pt x="342947" y="1578964"/>
                  </a:lnTo>
                  <a:lnTo>
                    <a:pt x="314368" y="1602487"/>
                  </a:lnTo>
                  <a:lnTo>
                    <a:pt x="285789" y="1626011"/>
                  </a:lnTo>
                  <a:lnTo>
                    <a:pt x="257210" y="1649535"/>
                  </a:lnTo>
                  <a:lnTo>
                    <a:pt x="228631" y="1673059"/>
                  </a:lnTo>
                  <a:lnTo>
                    <a:pt x="200052" y="1696584"/>
                  </a:lnTo>
                  <a:lnTo>
                    <a:pt x="171473" y="1720109"/>
                  </a:lnTo>
                  <a:lnTo>
                    <a:pt x="142894" y="1743635"/>
                  </a:lnTo>
                  <a:lnTo>
                    <a:pt x="114315" y="1767161"/>
                  </a:lnTo>
                  <a:lnTo>
                    <a:pt x="85736" y="1790688"/>
                  </a:lnTo>
                  <a:lnTo>
                    <a:pt x="57157" y="1814215"/>
                  </a:lnTo>
                  <a:lnTo>
                    <a:pt x="28578" y="1837742"/>
                  </a:lnTo>
                  <a:lnTo>
                    <a:pt x="0" y="186127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746348" y="1396277"/>
              <a:ext cx="2257740" cy="1839438"/>
            </a:xfrm>
            <a:custGeom>
              <a:avLst/>
              <a:pathLst>
                <a:path w="2257740" h="1839438">
                  <a:moveTo>
                    <a:pt x="0" y="1839438"/>
                  </a:moveTo>
                  <a:lnTo>
                    <a:pt x="28578" y="1816255"/>
                  </a:lnTo>
                  <a:lnTo>
                    <a:pt x="57157" y="1793072"/>
                  </a:lnTo>
                  <a:lnTo>
                    <a:pt x="85736" y="1769889"/>
                  </a:lnTo>
                  <a:lnTo>
                    <a:pt x="114315" y="1746705"/>
                  </a:lnTo>
                  <a:lnTo>
                    <a:pt x="142894" y="1723521"/>
                  </a:lnTo>
                  <a:lnTo>
                    <a:pt x="171473" y="1700336"/>
                  </a:lnTo>
                  <a:lnTo>
                    <a:pt x="200052" y="1677151"/>
                  </a:lnTo>
                  <a:lnTo>
                    <a:pt x="228631" y="1653966"/>
                  </a:lnTo>
                  <a:lnTo>
                    <a:pt x="257210" y="1630780"/>
                  </a:lnTo>
                  <a:lnTo>
                    <a:pt x="285789" y="1607594"/>
                  </a:lnTo>
                  <a:lnTo>
                    <a:pt x="314368" y="1584407"/>
                  </a:lnTo>
                  <a:lnTo>
                    <a:pt x="342947" y="1561219"/>
                  </a:lnTo>
                  <a:lnTo>
                    <a:pt x="371526" y="1538032"/>
                  </a:lnTo>
                  <a:lnTo>
                    <a:pt x="400105" y="1514843"/>
                  </a:lnTo>
                  <a:lnTo>
                    <a:pt x="428684" y="1491654"/>
                  </a:lnTo>
                  <a:lnTo>
                    <a:pt x="457263" y="1468464"/>
                  </a:lnTo>
                  <a:lnTo>
                    <a:pt x="485842" y="1445274"/>
                  </a:lnTo>
                  <a:lnTo>
                    <a:pt x="514421" y="1422082"/>
                  </a:lnTo>
                  <a:lnTo>
                    <a:pt x="543000" y="1398890"/>
                  </a:lnTo>
                  <a:lnTo>
                    <a:pt x="571579" y="1375697"/>
                  </a:lnTo>
                  <a:lnTo>
                    <a:pt x="600158" y="1352503"/>
                  </a:lnTo>
                  <a:lnTo>
                    <a:pt x="628737" y="1329308"/>
                  </a:lnTo>
                  <a:lnTo>
                    <a:pt x="657316" y="1306113"/>
                  </a:lnTo>
                  <a:lnTo>
                    <a:pt x="685895" y="1282916"/>
                  </a:lnTo>
                  <a:lnTo>
                    <a:pt x="714474" y="1259717"/>
                  </a:lnTo>
                  <a:lnTo>
                    <a:pt x="743053" y="1236518"/>
                  </a:lnTo>
                  <a:lnTo>
                    <a:pt x="771632" y="1213317"/>
                  </a:lnTo>
                  <a:lnTo>
                    <a:pt x="800211" y="1190115"/>
                  </a:lnTo>
                  <a:lnTo>
                    <a:pt x="828790" y="1166911"/>
                  </a:lnTo>
                  <a:lnTo>
                    <a:pt x="857369" y="1143705"/>
                  </a:lnTo>
                  <a:lnTo>
                    <a:pt x="885948" y="1120498"/>
                  </a:lnTo>
                  <a:lnTo>
                    <a:pt x="914527" y="1097288"/>
                  </a:lnTo>
                  <a:lnTo>
                    <a:pt x="943106" y="1074077"/>
                  </a:lnTo>
                  <a:lnTo>
                    <a:pt x="971685" y="1050863"/>
                  </a:lnTo>
                  <a:lnTo>
                    <a:pt x="1000264" y="1027646"/>
                  </a:lnTo>
                  <a:lnTo>
                    <a:pt x="1028843" y="1004427"/>
                  </a:lnTo>
                  <a:lnTo>
                    <a:pt x="1057422" y="981205"/>
                  </a:lnTo>
                  <a:lnTo>
                    <a:pt x="1086001" y="957980"/>
                  </a:lnTo>
                  <a:lnTo>
                    <a:pt x="1114580" y="934752"/>
                  </a:lnTo>
                  <a:lnTo>
                    <a:pt x="1143159" y="911520"/>
                  </a:lnTo>
                  <a:lnTo>
                    <a:pt x="1171738" y="888283"/>
                  </a:lnTo>
                  <a:lnTo>
                    <a:pt x="1200317" y="865043"/>
                  </a:lnTo>
                  <a:lnTo>
                    <a:pt x="1228896" y="841798"/>
                  </a:lnTo>
                  <a:lnTo>
                    <a:pt x="1257475" y="818548"/>
                  </a:lnTo>
                  <a:lnTo>
                    <a:pt x="1286054" y="795292"/>
                  </a:lnTo>
                  <a:lnTo>
                    <a:pt x="1314633" y="772031"/>
                  </a:lnTo>
                  <a:lnTo>
                    <a:pt x="1343212" y="748763"/>
                  </a:lnTo>
                  <a:lnTo>
                    <a:pt x="1371791" y="725489"/>
                  </a:lnTo>
                  <a:lnTo>
                    <a:pt x="1400370" y="702207"/>
                  </a:lnTo>
                  <a:lnTo>
                    <a:pt x="1428949" y="678918"/>
                  </a:lnTo>
                  <a:lnTo>
                    <a:pt x="1457528" y="655621"/>
                  </a:lnTo>
                  <a:lnTo>
                    <a:pt x="1486107" y="632316"/>
                  </a:lnTo>
                  <a:lnTo>
                    <a:pt x="1514686" y="609002"/>
                  </a:lnTo>
                  <a:lnTo>
                    <a:pt x="1543265" y="585679"/>
                  </a:lnTo>
                  <a:lnTo>
                    <a:pt x="1571844" y="562347"/>
                  </a:lnTo>
                  <a:lnTo>
                    <a:pt x="1600423" y="539006"/>
                  </a:lnTo>
                  <a:lnTo>
                    <a:pt x="1629002" y="515655"/>
                  </a:lnTo>
                  <a:lnTo>
                    <a:pt x="1657581" y="492294"/>
                  </a:lnTo>
                  <a:lnTo>
                    <a:pt x="1686160" y="468924"/>
                  </a:lnTo>
                  <a:lnTo>
                    <a:pt x="1714739" y="445544"/>
                  </a:lnTo>
                  <a:lnTo>
                    <a:pt x="1743318" y="422156"/>
                  </a:lnTo>
                  <a:lnTo>
                    <a:pt x="1771897" y="398758"/>
                  </a:lnTo>
                  <a:lnTo>
                    <a:pt x="1800476" y="375352"/>
                  </a:lnTo>
                  <a:lnTo>
                    <a:pt x="1829055" y="351937"/>
                  </a:lnTo>
                  <a:lnTo>
                    <a:pt x="1857634" y="328514"/>
                  </a:lnTo>
                  <a:lnTo>
                    <a:pt x="1886213" y="305084"/>
                  </a:lnTo>
                  <a:lnTo>
                    <a:pt x="1914792" y="281647"/>
                  </a:lnTo>
                  <a:lnTo>
                    <a:pt x="1943371" y="258204"/>
                  </a:lnTo>
                  <a:lnTo>
                    <a:pt x="1971950" y="234754"/>
                  </a:lnTo>
                  <a:lnTo>
                    <a:pt x="2000529" y="211299"/>
                  </a:lnTo>
                  <a:lnTo>
                    <a:pt x="2029108" y="187838"/>
                  </a:lnTo>
                  <a:lnTo>
                    <a:pt x="2057687" y="164372"/>
                  </a:lnTo>
                  <a:lnTo>
                    <a:pt x="2086266" y="140901"/>
                  </a:lnTo>
                  <a:lnTo>
                    <a:pt x="2114845" y="117427"/>
                  </a:lnTo>
                  <a:lnTo>
                    <a:pt x="2143424" y="93948"/>
                  </a:lnTo>
                  <a:lnTo>
                    <a:pt x="2172003" y="70466"/>
                  </a:lnTo>
                  <a:lnTo>
                    <a:pt x="2200582" y="46980"/>
                  </a:lnTo>
                  <a:lnTo>
                    <a:pt x="2229161" y="23491"/>
                  </a:lnTo>
                  <a:lnTo>
                    <a:pt x="225774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746348" y="1406870"/>
              <a:ext cx="2257740" cy="1850676"/>
            </a:xfrm>
            <a:custGeom>
              <a:avLst/>
              <a:pathLst>
                <a:path w="2257740" h="1850676">
                  <a:moveTo>
                    <a:pt x="2257740" y="0"/>
                  </a:moveTo>
                  <a:lnTo>
                    <a:pt x="2229161" y="23218"/>
                  </a:lnTo>
                  <a:lnTo>
                    <a:pt x="2200582" y="46440"/>
                  </a:lnTo>
                  <a:lnTo>
                    <a:pt x="2172003" y="69664"/>
                  </a:lnTo>
                  <a:lnTo>
                    <a:pt x="2143424" y="92892"/>
                  </a:lnTo>
                  <a:lnTo>
                    <a:pt x="2114845" y="116124"/>
                  </a:lnTo>
                  <a:lnTo>
                    <a:pt x="2086266" y="139360"/>
                  </a:lnTo>
                  <a:lnTo>
                    <a:pt x="2057687" y="162599"/>
                  </a:lnTo>
                  <a:lnTo>
                    <a:pt x="2029108" y="185844"/>
                  </a:lnTo>
                  <a:lnTo>
                    <a:pt x="2000529" y="209093"/>
                  </a:lnTo>
                  <a:lnTo>
                    <a:pt x="1971950" y="232348"/>
                  </a:lnTo>
                  <a:lnTo>
                    <a:pt x="1943371" y="255609"/>
                  </a:lnTo>
                  <a:lnTo>
                    <a:pt x="1914792" y="278875"/>
                  </a:lnTo>
                  <a:lnTo>
                    <a:pt x="1886213" y="302149"/>
                  </a:lnTo>
                  <a:lnTo>
                    <a:pt x="1857634" y="325429"/>
                  </a:lnTo>
                  <a:lnTo>
                    <a:pt x="1829055" y="348717"/>
                  </a:lnTo>
                  <a:lnTo>
                    <a:pt x="1800476" y="372012"/>
                  </a:lnTo>
                  <a:lnTo>
                    <a:pt x="1771897" y="395316"/>
                  </a:lnTo>
                  <a:lnTo>
                    <a:pt x="1743318" y="418629"/>
                  </a:lnTo>
                  <a:lnTo>
                    <a:pt x="1714739" y="441951"/>
                  </a:lnTo>
                  <a:lnTo>
                    <a:pt x="1686160" y="465281"/>
                  </a:lnTo>
                  <a:lnTo>
                    <a:pt x="1657581" y="488622"/>
                  </a:lnTo>
                  <a:lnTo>
                    <a:pt x="1629002" y="511971"/>
                  </a:lnTo>
                  <a:lnTo>
                    <a:pt x="1600423" y="535330"/>
                  </a:lnTo>
                  <a:lnTo>
                    <a:pt x="1571844" y="558699"/>
                  </a:lnTo>
                  <a:lnTo>
                    <a:pt x="1543265" y="582077"/>
                  </a:lnTo>
                  <a:lnTo>
                    <a:pt x="1514686" y="605465"/>
                  </a:lnTo>
                  <a:lnTo>
                    <a:pt x="1486107" y="628861"/>
                  </a:lnTo>
                  <a:lnTo>
                    <a:pt x="1457528" y="652266"/>
                  </a:lnTo>
                  <a:lnTo>
                    <a:pt x="1428949" y="675680"/>
                  </a:lnTo>
                  <a:lnTo>
                    <a:pt x="1400370" y="699101"/>
                  </a:lnTo>
                  <a:lnTo>
                    <a:pt x="1371791" y="722530"/>
                  </a:lnTo>
                  <a:lnTo>
                    <a:pt x="1343212" y="745966"/>
                  </a:lnTo>
                  <a:lnTo>
                    <a:pt x="1314633" y="769409"/>
                  </a:lnTo>
                  <a:lnTo>
                    <a:pt x="1286054" y="792858"/>
                  </a:lnTo>
                  <a:lnTo>
                    <a:pt x="1257475" y="816312"/>
                  </a:lnTo>
                  <a:lnTo>
                    <a:pt x="1228896" y="839773"/>
                  </a:lnTo>
                  <a:lnTo>
                    <a:pt x="1200317" y="863238"/>
                  </a:lnTo>
                  <a:lnTo>
                    <a:pt x="1171738" y="886708"/>
                  </a:lnTo>
                  <a:lnTo>
                    <a:pt x="1143159" y="910182"/>
                  </a:lnTo>
                  <a:lnTo>
                    <a:pt x="1114580" y="933660"/>
                  </a:lnTo>
                  <a:lnTo>
                    <a:pt x="1086001" y="957142"/>
                  </a:lnTo>
                  <a:lnTo>
                    <a:pt x="1057422" y="980627"/>
                  </a:lnTo>
                  <a:lnTo>
                    <a:pt x="1028843" y="1004115"/>
                  </a:lnTo>
                  <a:lnTo>
                    <a:pt x="1000264" y="1027606"/>
                  </a:lnTo>
                  <a:lnTo>
                    <a:pt x="971685" y="1051100"/>
                  </a:lnTo>
                  <a:lnTo>
                    <a:pt x="943106" y="1074597"/>
                  </a:lnTo>
                  <a:lnTo>
                    <a:pt x="914527" y="1098096"/>
                  </a:lnTo>
                  <a:lnTo>
                    <a:pt x="885948" y="1121596"/>
                  </a:lnTo>
                  <a:lnTo>
                    <a:pt x="857369" y="1145099"/>
                  </a:lnTo>
                  <a:lnTo>
                    <a:pt x="828790" y="1168604"/>
                  </a:lnTo>
                  <a:lnTo>
                    <a:pt x="800211" y="1192110"/>
                  </a:lnTo>
                  <a:lnTo>
                    <a:pt x="771632" y="1215618"/>
                  </a:lnTo>
                  <a:lnTo>
                    <a:pt x="743053" y="1239128"/>
                  </a:lnTo>
                  <a:lnTo>
                    <a:pt x="714474" y="1262639"/>
                  </a:lnTo>
                  <a:lnTo>
                    <a:pt x="685895" y="1286151"/>
                  </a:lnTo>
                  <a:lnTo>
                    <a:pt x="657316" y="1309664"/>
                  </a:lnTo>
                  <a:lnTo>
                    <a:pt x="628737" y="1333178"/>
                  </a:lnTo>
                  <a:lnTo>
                    <a:pt x="600158" y="1356694"/>
                  </a:lnTo>
                  <a:lnTo>
                    <a:pt x="571579" y="1380210"/>
                  </a:lnTo>
                  <a:lnTo>
                    <a:pt x="543000" y="1403728"/>
                  </a:lnTo>
                  <a:lnTo>
                    <a:pt x="514421" y="1427246"/>
                  </a:lnTo>
                  <a:lnTo>
                    <a:pt x="485842" y="1450765"/>
                  </a:lnTo>
                  <a:lnTo>
                    <a:pt x="457263" y="1474285"/>
                  </a:lnTo>
                  <a:lnTo>
                    <a:pt x="428684" y="1497805"/>
                  </a:lnTo>
                  <a:lnTo>
                    <a:pt x="400105" y="1521326"/>
                  </a:lnTo>
                  <a:lnTo>
                    <a:pt x="371526" y="1544848"/>
                  </a:lnTo>
                  <a:lnTo>
                    <a:pt x="342947" y="1568371"/>
                  </a:lnTo>
                  <a:lnTo>
                    <a:pt x="314368" y="1591894"/>
                  </a:lnTo>
                  <a:lnTo>
                    <a:pt x="285789" y="1615417"/>
                  </a:lnTo>
                  <a:lnTo>
                    <a:pt x="257210" y="1638941"/>
                  </a:lnTo>
                  <a:lnTo>
                    <a:pt x="228631" y="1662466"/>
                  </a:lnTo>
                  <a:lnTo>
                    <a:pt x="200052" y="1685991"/>
                  </a:lnTo>
                  <a:lnTo>
                    <a:pt x="171473" y="1709516"/>
                  </a:lnTo>
                  <a:lnTo>
                    <a:pt x="142894" y="1733042"/>
                  </a:lnTo>
                  <a:lnTo>
                    <a:pt x="114315" y="1756568"/>
                  </a:lnTo>
                  <a:lnTo>
                    <a:pt x="85736" y="1780094"/>
                  </a:lnTo>
                  <a:lnTo>
                    <a:pt x="57157" y="1803621"/>
                  </a:lnTo>
                  <a:lnTo>
                    <a:pt x="28578" y="1827149"/>
                  </a:lnTo>
                  <a:lnTo>
                    <a:pt x="0" y="185067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746348" y="1401573"/>
              <a:ext cx="2257740" cy="1845057"/>
            </a:xfrm>
            <a:custGeom>
              <a:avLst/>
              <a:pathLst>
                <a:path w="2257740" h="1845057">
                  <a:moveTo>
                    <a:pt x="0" y="1845057"/>
                  </a:moveTo>
                  <a:lnTo>
                    <a:pt x="28578" y="1821702"/>
                  </a:lnTo>
                  <a:lnTo>
                    <a:pt x="57157" y="1798347"/>
                  </a:lnTo>
                  <a:lnTo>
                    <a:pt x="85736" y="1774991"/>
                  </a:lnTo>
                  <a:lnTo>
                    <a:pt x="114315" y="1751636"/>
                  </a:lnTo>
                  <a:lnTo>
                    <a:pt x="142894" y="1728281"/>
                  </a:lnTo>
                  <a:lnTo>
                    <a:pt x="171473" y="1704926"/>
                  </a:lnTo>
                  <a:lnTo>
                    <a:pt x="200052" y="1681571"/>
                  </a:lnTo>
                  <a:lnTo>
                    <a:pt x="228631" y="1658216"/>
                  </a:lnTo>
                  <a:lnTo>
                    <a:pt x="257210" y="1634861"/>
                  </a:lnTo>
                  <a:lnTo>
                    <a:pt x="285789" y="1611505"/>
                  </a:lnTo>
                  <a:lnTo>
                    <a:pt x="314368" y="1588150"/>
                  </a:lnTo>
                  <a:lnTo>
                    <a:pt x="342947" y="1564795"/>
                  </a:lnTo>
                  <a:lnTo>
                    <a:pt x="371526" y="1541440"/>
                  </a:lnTo>
                  <a:lnTo>
                    <a:pt x="400105" y="1518085"/>
                  </a:lnTo>
                  <a:lnTo>
                    <a:pt x="428684" y="1494730"/>
                  </a:lnTo>
                  <a:lnTo>
                    <a:pt x="457263" y="1471374"/>
                  </a:lnTo>
                  <a:lnTo>
                    <a:pt x="485842" y="1448019"/>
                  </a:lnTo>
                  <a:lnTo>
                    <a:pt x="514421" y="1424664"/>
                  </a:lnTo>
                  <a:lnTo>
                    <a:pt x="543000" y="1401309"/>
                  </a:lnTo>
                  <a:lnTo>
                    <a:pt x="571579" y="1377954"/>
                  </a:lnTo>
                  <a:lnTo>
                    <a:pt x="600158" y="1354599"/>
                  </a:lnTo>
                  <a:lnTo>
                    <a:pt x="628737" y="1331243"/>
                  </a:lnTo>
                  <a:lnTo>
                    <a:pt x="657316" y="1307888"/>
                  </a:lnTo>
                  <a:lnTo>
                    <a:pt x="685895" y="1284533"/>
                  </a:lnTo>
                  <a:lnTo>
                    <a:pt x="714474" y="1261178"/>
                  </a:lnTo>
                  <a:lnTo>
                    <a:pt x="743053" y="1237823"/>
                  </a:lnTo>
                  <a:lnTo>
                    <a:pt x="771632" y="1214468"/>
                  </a:lnTo>
                  <a:lnTo>
                    <a:pt x="800211" y="1191113"/>
                  </a:lnTo>
                  <a:lnTo>
                    <a:pt x="828790" y="1167757"/>
                  </a:lnTo>
                  <a:lnTo>
                    <a:pt x="857369" y="1144402"/>
                  </a:lnTo>
                  <a:lnTo>
                    <a:pt x="885948" y="1121047"/>
                  </a:lnTo>
                  <a:lnTo>
                    <a:pt x="914527" y="1097692"/>
                  </a:lnTo>
                  <a:lnTo>
                    <a:pt x="943106" y="1074337"/>
                  </a:lnTo>
                  <a:lnTo>
                    <a:pt x="971685" y="1050982"/>
                  </a:lnTo>
                  <a:lnTo>
                    <a:pt x="1000264" y="1027626"/>
                  </a:lnTo>
                  <a:lnTo>
                    <a:pt x="1028843" y="1004271"/>
                  </a:lnTo>
                  <a:lnTo>
                    <a:pt x="1057422" y="980916"/>
                  </a:lnTo>
                  <a:lnTo>
                    <a:pt x="1086001" y="957561"/>
                  </a:lnTo>
                  <a:lnTo>
                    <a:pt x="1114580" y="934206"/>
                  </a:lnTo>
                  <a:lnTo>
                    <a:pt x="1143159" y="910851"/>
                  </a:lnTo>
                  <a:lnTo>
                    <a:pt x="1171738" y="887495"/>
                  </a:lnTo>
                  <a:lnTo>
                    <a:pt x="1200317" y="864140"/>
                  </a:lnTo>
                  <a:lnTo>
                    <a:pt x="1228896" y="840785"/>
                  </a:lnTo>
                  <a:lnTo>
                    <a:pt x="1257475" y="817430"/>
                  </a:lnTo>
                  <a:lnTo>
                    <a:pt x="1286054" y="794075"/>
                  </a:lnTo>
                  <a:lnTo>
                    <a:pt x="1314633" y="770720"/>
                  </a:lnTo>
                  <a:lnTo>
                    <a:pt x="1343212" y="747365"/>
                  </a:lnTo>
                  <a:lnTo>
                    <a:pt x="1371791" y="724009"/>
                  </a:lnTo>
                  <a:lnTo>
                    <a:pt x="1400370" y="700654"/>
                  </a:lnTo>
                  <a:lnTo>
                    <a:pt x="1428949" y="677299"/>
                  </a:lnTo>
                  <a:lnTo>
                    <a:pt x="1457528" y="653944"/>
                  </a:lnTo>
                  <a:lnTo>
                    <a:pt x="1486107" y="630589"/>
                  </a:lnTo>
                  <a:lnTo>
                    <a:pt x="1514686" y="607234"/>
                  </a:lnTo>
                  <a:lnTo>
                    <a:pt x="1543265" y="583878"/>
                  </a:lnTo>
                  <a:lnTo>
                    <a:pt x="1571844" y="560523"/>
                  </a:lnTo>
                  <a:lnTo>
                    <a:pt x="1600423" y="537168"/>
                  </a:lnTo>
                  <a:lnTo>
                    <a:pt x="1629002" y="513813"/>
                  </a:lnTo>
                  <a:lnTo>
                    <a:pt x="1657581" y="490458"/>
                  </a:lnTo>
                  <a:lnTo>
                    <a:pt x="1686160" y="467103"/>
                  </a:lnTo>
                  <a:lnTo>
                    <a:pt x="1714739" y="443747"/>
                  </a:lnTo>
                  <a:lnTo>
                    <a:pt x="1743318" y="420392"/>
                  </a:lnTo>
                  <a:lnTo>
                    <a:pt x="1771897" y="397037"/>
                  </a:lnTo>
                  <a:lnTo>
                    <a:pt x="1800476" y="373682"/>
                  </a:lnTo>
                  <a:lnTo>
                    <a:pt x="1829055" y="350327"/>
                  </a:lnTo>
                  <a:lnTo>
                    <a:pt x="1857634" y="326972"/>
                  </a:lnTo>
                  <a:lnTo>
                    <a:pt x="1886213" y="303617"/>
                  </a:lnTo>
                  <a:lnTo>
                    <a:pt x="1914792" y="280261"/>
                  </a:lnTo>
                  <a:lnTo>
                    <a:pt x="1943371" y="256906"/>
                  </a:lnTo>
                  <a:lnTo>
                    <a:pt x="1971950" y="233551"/>
                  </a:lnTo>
                  <a:lnTo>
                    <a:pt x="2000529" y="210196"/>
                  </a:lnTo>
                  <a:lnTo>
                    <a:pt x="2029108" y="186841"/>
                  </a:lnTo>
                  <a:lnTo>
                    <a:pt x="2057687" y="163486"/>
                  </a:lnTo>
                  <a:lnTo>
                    <a:pt x="2086266" y="140130"/>
                  </a:lnTo>
                  <a:lnTo>
                    <a:pt x="2114845" y="116775"/>
                  </a:lnTo>
                  <a:lnTo>
                    <a:pt x="2143424" y="93420"/>
                  </a:lnTo>
                  <a:lnTo>
                    <a:pt x="2172003" y="70065"/>
                  </a:lnTo>
                  <a:lnTo>
                    <a:pt x="2200582" y="46710"/>
                  </a:lnTo>
                  <a:lnTo>
                    <a:pt x="2229161" y="23355"/>
                  </a:lnTo>
                  <a:lnTo>
                    <a:pt x="2257740" y="0"/>
                  </a:lnTo>
                </a:path>
              </a:pathLst>
            </a:custGeom>
            <a:ln w="27101" cap="flat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1614765" y="1424707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1699457" y="1526619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1739050" y="1483356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1823459" y="1526619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1863052" y="142096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0.99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144369" y="1491684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184527" y="1526619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224120" y="1421249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304506" y="1526619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344099" y="1456537"/>
              <a:ext cx="84409" cy="700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&lt;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428508" y="1526619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468102" y="1420966"/>
              <a:ext cx="49022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2.2e-16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614765" y="1610364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699457" y="1712276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739050" y="1669013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823459" y="1712276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1863052" y="1608388"/>
              <a:ext cx="80386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1943438" y="1677341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1983596" y="1712276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023190" y="1606906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103576" y="1712276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143169" y="1642194"/>
              <a:ext cx="84409" cy="700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&lt;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227578" y="1712276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267171" y="1606624"/>
              <a:ext cx="49022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2.2e-16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614765" y="1796022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1699457" y="1897934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739050" y="1854671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823459" y="1897934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863052" y="1794046"/>
              <a:ext cx="80386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1943438" y="1862999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1983596" y="1897934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023190" y="1792564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103576" y="1897934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143169" y="1854671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227578" y="1897934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267171" y="1792282"/>
              <a:ext cx="369677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6e-06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614765" y="1981680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1699457" y="208359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739050" y="2040329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1823459" y="208359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1863052" y="1979704"/>
              <a:ext cx="80386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1943438" y="2048657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1983596" y="208359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2023190" y="1978222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2103576" y="208359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2143169" y="2040329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2227578" y="208359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2267171" y="1977939"/>
              <a:ext cx="369677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6e-06</a:t>
              </a:r>
            </a:p>
          </p:txBody>
        </p:sp>
        <p:sp>
          <p:nvSpPr>
            <p:cNvPr id="170" name="rc170"/>
            <p:cNvSpPr/>
            <p:nvPr/>
          </p:nvSpPr>
          <p:spPr>
            <a:xfrm>
              <a:off x="1493270" y="1218268"/>
              <a:ext cx="2672889" cy="240013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183474" y="3023681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183474" y="2345700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183474" y="1667719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0.9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1458476" y="3090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458476" y="24120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458476" y="17340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944733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772553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600372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1821150" y="367834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648970" y="367834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476789" y="367834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0.9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2301134" y="3843275"/>
              <a:ext cx="1057163" cy="1645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Subsampled</a:t>
              </a:r>
            </a:p>
          </p:txBody>
        </p:sp>
        <p:sp>
          <p:nvSpPr>
            <p:cNvPr id="184" name="tx184"/>
            <p:cNvSpPr/>
            <p:nvPr/>
          </p:nvSpPr>
          <p:spPr>
            <a:xfrm rot="-5400000">
              <a:off x="691938" y="2334906"/>
              <a:ext cx="67178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Original</a:t>
              </a:r>
            </a:p>
          </p:txBody>
        </p:sp>
        <p:sp>
          <p:nvSpPr>
            <p:cNvPr id="185" name="rc185"/>
            <p:cNvSpPr/>
            <p:nvPr/>
          </p:nvSpPr>
          <p:spPr>
            <a:xfrm>
              <a:off x="4305338" y="1783206"/>
              <a:ext cx="2025872" cy="12702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4374927" y="1831916"/>
              <a:ext cx="188669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Sequencing Depth (m)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4374927" y="21060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4374927" y="210605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4396873" y="22157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4374927" y="232551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4374927" y="232551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396873" y="24352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4374927" y="254496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4374927" y="254496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396873" y="26546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4374927" y="276442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4374927" y="276442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4396873" y="28741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4682951" y="2153795"/>
              <a:ext cx="98883" cy="125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682951" y="2371080"/>
              <a:ext cx="1977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4682951" y="2590536"/>
              <a:ext cx="1977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4682951" y="2807822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454321" y="946744"/>
              <a:ext cx="750788" cy="1645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Simpson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5486400" cy="3200400"/>
            <a:chOff x="914400" y="914400"/>
            <a:chExt cx="5486400" cy="32004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5486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5486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93270" y="1218268"/>
              <a:ext cx="2672889" cy="24001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703960" y="2389522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724215" y="2389522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799760" y="2389522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802273" y="2389522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522056" y="2594830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555187" y="2594830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562040" y="2594830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560693" y="2594830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861999" y="2308820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875823" y="2308820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881647" y="2308820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887334" y="2308820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215239" y="193737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263475" y="193737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291506" y="193737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321588" y="193737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35374" y="3147023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12548" y="3147023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14609" y="3147023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20967" y="3147023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377407" y="1850923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387940" y="1850923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96014" y="1850923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432592" y="1850923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371957" y="195514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304117" y="195514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229158" y="2966607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139810" y="2966607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093389" y="3008092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092586" y="3008092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426973" y="2588846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508572" y="2588846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003444" y="3163491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03427" y="3163491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634669" y="1665012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635897" y="1665012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069223" y="3115016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82896" y="3115016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755987" y="2378336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774894" y="2378336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923742" y="1344858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019839" y="1344858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45793" y="1821022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532097" y="1821022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110947" y="2132816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125948" y="2132816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105045" y="2132816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127976" y="2132816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528566" y="1718851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566100" y="1718851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568151" y="1718851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583980" y="1718851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080795" y="218841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062737" y="218841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022269" y="218841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027213" y="218841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240881" y="198334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259692" y="198334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266104" y="198334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286884" y="198334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806634" y="1454221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865771" y="1454221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867575" y="1454221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889473" y="1454221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107232" y="204997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137324" y="204997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231955" y="2049979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219341" y="2049979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589939" y="3383647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691786" y="3383647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677322" y="3383647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664566" y="3383647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782678" y="239702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763678" y="239702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777755" y="2397029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793013" y="2397029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449980" y="2676312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452489" y="2676312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466282" y="2676312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462408" y="2676312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773451" y="244913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770650" y="244913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725730" y="2449139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729664" y="2449139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842734" y="2327665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887916" y="2327665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850930" y="2327665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855242" y="2327665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184081" y="2787941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265840" y="2787941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315427" y="2787941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344782" y="2787941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976711" y="223910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013075" y="223910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996705" y="2239109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015472" y="2239109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450660" y="260549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465287" y="260549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76768" y="260549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495485" y="260549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1614765" y="1363670"/>
              <a:ext cx="2333802" cy="2145636"/>
            </a:xfrm>
            <a:custGeom>
              <a:avLst/>
              <a:pathLst>
                <a:path w="2333802" h="2145636">
                  <a:moveTo>
                    <a:pt x="0" y="2038266"/>
                  </a:moveTo>
                  <a:lnTo>
                    <a:pt x="29541" y="2013456"/>
                  </a:lnTo>
                  <a:lnTo>
                    <a:pt x="59083" y="1988640"/>
                  </a:lnTo>
                  <a:lnTo>
                    <a:pt x="88625" y="1963818"/>
                  </a:lnTo>
                  <a:lnTo>
                    <a:pt x="118167" y="1938991"/>
                  </a:lnTo>
                  <a:lnTo>
                    <a:pt x="147709" y="1914159"/>
                  </a:lnTo>
                  <a:lnTo>
                    <a:pt x="177250" y="1889319"/>
                  </a:lnTo>
                  <a:lnTo>
                    <a:pt x="206792" y="1864473"/>
                  </a:lnTo>
                  <a:lnTo>
                    <a:pt x="236334" y="1839620"/>
                  </a:lnTo>
                  <a:lnTo>
                    <a:pt x="265876" y="1814759"/>
                  </a:lnTo>
                  <a:lnTo>
                    <a:pt x="295418" y="1789889"/>
                  </a:lnTo>
                  <a:lnTo>
                    <a:pt x="324959" y="1765011"/>
                  </a:lnTo>
                  <a:lnTo>
                    <a:pt x="354501" y="1740123"/>
                  </a:lnTo>
                  <a:lnTo>
                    <a:pt x="384043" y="1715225"/>
                  </a:lnTo>
                  <a:lnTo>
                    <a:pt x="413585" y="1690317"/>
                  </a:lnTo>
                  <a:lnTo>
                    <a:pt x="443127" y="1665396"/>
                  </a:lnTo>
                  <a:lnTo>
                    <a:pt x="472668" y="1640463"/>
                  </a:lnTo>
                  <a:lnTo>
                    <a:pt x="502210" y="1615516"/>
                  </a:lnTo>
                  <a:lnTo>
                    <a:pt x="531752" y="1590555"/>
                  </a:lnTo>
                  <a:lnTo>
                    <a:pt x="561294" y="1565578"/>
                  </a:lnTo>
                  <a:lnTo>
                    <a:pt x="590836" y="1540585"/>
                  </a:lnTo>
                  <a:lnTo>
                    <a:pt x="620378" y="1515573"/>
                  </a:lnTo>
                  <a:lnTo>
                    <a:pt x="649919" y="1490541"/>
                  </a:lnTo>
                  <a:lnTo>
                    <a:pt x="679461" y="1465489"/>
                  </a:lnTo>
                  <a:lnTo>
                    <a:pt x="709003" y="1440414"/>
                  </a:lnTo>
                  <a:lnTo>
                    <a:pt x="738545" y="1415314"/>
                  </a:lnTo>
                  <a:lnTo>
                    <a:pt x="768087" y="1390187"/>
                  </a:lnTo>
                  <a:lnTo>
                    <a:pt x="797628" y="1365033"/>
                  </a:lnTo>
                  <a:lnTo>
                    <a:pt x="827170" y="1339847"/>
                  </a:lnTo>
                  <a:lnTo>
                    <a:pt x="856712" y="1314629"/>
                  </a:lnTo>
                  <a:lnTo>
                    <a:pt x="886254" y="1289376"/>
                  </a:lnTo>
                  <a:lnTo>
                    <a:pt x="915796" y="1264085"/>
                  </a:lnTo>
                  <a:lnTo>
                    <a:pt x="945337" y="1238754"/>
                  </a:lnTo>
                  <a:lnTo>
                    <a:pt x="974879" y="1213381"/>
                  </a:lnTo>
                  <a:lnTo>
                    <a:pt x="1004421" y="1187963"/>
                  </a:lnTo>
                  <a:lnTo>
                    <a:pt x="1033963" y="1162497"/>
                  </a:lnTo>
                  <a:lnTo>
                    <a:pt x="1063505" y="1136981"/>
                  </a:lnTo>
                  <a:lnTo>
                    <a:pt x="1093046" y="1111414"/>
                  </a:lnTo>
                  <a:lnTo>
                    <a:pt x="1122588" y="1085792"/>
                  </a:lnTo>
                  <a:lnTo>
                    <a:pt x="1152130" y="1060116"/>
                  </a:lnTo>
                  <a:lnTo>
                    <a:pt x="1181672" y="1034382"/>
                  </a:lnTo>
                  <a:lnTo>
                    <a:pt x="1211214" y="1008591"/>
                  </a:lnTo>
                  <a:lnTo>
                    <a:pt x="1240756" y="982742"/>
                  </a:lnTo>
                  <a:lnTo>
                    <a:pt x="1270297" y="956835"/>
                  </a:lnTo>
                  <a:lnTo>
                    <a:pt x="1299839" y="930870"/>
                  </a:lnTo>
                  <a:lnTo>
                    <a:pt x="1329381" y="904848"/>
                  </a:lnTo>
                  <a:lnTo>
                    <a:pt x="1358923" y="878770"/>
                  </a:lnTo>
                  <a:lnTo>
                    <a:pt x="1388465" y="852638"/>
                  </a:lnTo>
                  <a:lnTo>
                    <a:pt x="1418006" y="826453"/>
                  </a:lnTo>
                  <a:lnTo>
                    <a:pt x="1447548" y="800218"/>
                  </a:lnTo>
                  <a:lnTo>
                    <a:pt x="1477090" y="773935"/>
                  </a:lnTo>
                  <a:lnTo>
                    <a:pt x="1506632" y="747607"/>
                  </a:lnTo>
                  <a:lnTo>
                    <a:pt x="1536174" y="721235"/>
                  </a:lnTo>
                  <a:lnTo>
                    <a:pt x="1565715" y="694823"/>
                  </a:lnTo>
                  <a:lnTo>
                    <a:pt x="1595257" y="668372"/>
                  </a:lnTo>
                  <a:lnTo>
                    <a:pt x="1624799" y="641885"/>
                  </a:lnTo>
                  <a:lnTo>
                    <a:pt x="1654341" y="615365"/>
                  </a:lnTo>
                  <a:lnTo>
                    <a:pt x="1683883" y="588814"/>
                  </a:lnTo>
                  <a:lnTo>
                    <a:pt x="1713424" y="562234"/>
                  </a:lnTo>
                  <a:lnTo>
                    <a:pt x="1742966" y="535627"/>
                  </a:lnTo>
                  <a:lnTo>
                    <a:pt x="1772508" y="508995"/>
                  </a:lnTo>
                  <a:lnTo>
                    <a:pt x="1802050" y="482340"/>
                  </a:lnTo>
                  <a:lnTo>
                    <a:pt x="1831592" y="455663"/>
                  </a:lnTo>
                  <a:lnTo>
                    <a:pt x="1861134" y="428966"/>
                  </a:lnTo>
                  <a:lnTo>
                    <a:pt x="1890675" y="402251"/>
                  </a:lnTo>
                  <a:lnTo>
                    <a:pt x="1920217" y="375518"/>
                  </a:lnTo>
                  <a:lnTo>
                    <a:pt x="1949759" y="348770"/>
                  </a:lnTo>
                  <a:lnTo>
                    <a:pt x="1979301" y="322006"/>
                  </a:lnTo>
                  <a:lnTo>
                    <a:pt x="2008843" y="295229"/>
                  </a:lnTo>
                  <a:lnTo>
                    <a:pt x="2038384" y="268439"/>
                  </a:lnTo>
                  <a:lnTo>
                    <a:pt x="2067926" y="241637"/>
                  </a:lnTo>
                  <a:lnTo>
                    <a:pt x="2097468" y="214824"/>
                  </a:lnTo>
                  <a:lnTo>
                    <a:pt x="2127010" y="188001"/>
                  </a:lnTo>
                  <a:lnTo>
                    <a:pt x="2156552" y="161168"/>
                  </a:lnTo>
                  <a:lnTo>
                    <a:pt x="2186093" y="134326"/>
                  </a:lnTo>
                  <a:lnTo>
                    <a:pt x="2215635" y="107475"/>
                  </a:lnTo>
                  <a:lnTo>
                    <a:pt x="2245177" y="80617"/>
                  </a:lnTo>
                  <a:lnTo>
                    <a:pt x="2274719" y="53751"/>
                  </a:lnTo>
                  <a:lnTo>
                    <a:pt x="2304261" y="26879"/>
                  </a:lnTo>
                  <a:lnTo>
                    <a:pt x="2333802" y="0"/>
                  </a:lnTo>
                  <a:lnTo>
                    <a:pt x="2333802" y="98518"/>
                  </a:lnTo>
                  <a:lnTo>
                    <a:pt x="2304261" y="123353"/>
                  </a:lnTo>
                  <a:lnTo>
                    <a:pt x="2274719" y="148194"/>
                  </a:lnTo>
                  <a:lnTo>
                    <a:pt x="2245177" y="173042"/>
                  </a:lnTo>
                  <a:lnTo>
                    <a:pt x="2215635" y="197897"/>
                  </a:lnTo>
                  <a:lnTo>
                    <a:pt x="2186093" y="222761"/>
                  </a:lnTo>
                  <a:lnTo>
                    <a:pt x="2156552" y="247632"/>
                  </a:lnTo>
                  <a:lnTo>
                    <a:pt x="2127010" y="272513"/>
                  </a:lnTo>
                  <a:lnTo>
                    <a:pt x="2097468" y="297403"/>
                  </a:lnTo>
                  <a:lnTo>
                    <a:pt x="2067926" y="322304"/>
                  </a:lnTo>
                  <a:lnTo>
                    <a:pt x="2038384" y="347216"/>
                  </a:lnTo>
                  <a:lnTo>
                    <a:pt x="2008843" y="372140"/>
                  </a:lnTo>
                  <a:lnTo>
                    <a:pt x="1979301" y="397076"/>
                  </a:lnTo>
                  <a:lnTo>
                    <a:pt x="1949759" y="422027"/>
                  </a:lnTo>
                  <a:lnTo>
                    <a:pt x="1920217" y="446992"/>
                  </a:lnTo>
                  <a:lnTo>
                    <a:pt x="1890675" y="471973"/>
                  </a:lnTo>
                  <a:lnTo>
                    <a:pt x="1861134" y="496971"/>
                  </a:lnTo>
                  <a:lnTo>
                    <a:pt x="1831592" y="521988"/>
                  </a:lnTo>
                  <a:lnTo>
                    <a:pt x="1802050" y="547025"/>
                  </a:lnTo>
                  <a:lnTo>
                    <a:pt x="1772508" y="572084"/>
                  </a:lnTo>
                  <a:lnTo>
                    <a:pt x="1742966" y="597165"/>
                  </a:lnTo>
                  <a:lnTo>
                    <a:pt x="1713424" y="622272"/>
                  </a:lnTo>
                  <a:lnTo>
                    <a:pt x="1683883" y="647406"/>
                  </a:lnTo>
                  <a:lnTo>
                    <a:pt x="1654341" y="672568"/>
                  </a:lnTo>
                  <a:lnTo>
                    <a:pt x="1624799" y="697762"/>
                  </a:lnTo>
                  <a:lnTo>
                    <a:pt x="1595257" y="722989"/>
                  </a:lnTo>
                  <a:lnTo>
                    <a:pt x="1565715" y="748252"/>
                  </a:lnTo>
                  <a:lnTo>
                    <a:pt x="1536174" y="773554"/>
                  </a:lnTo>
                  <a:lnTo>
                    <a:pt x="1506632" y="798896"/>
                  </a:lnTo>
                  <a:lnTo>
                    <a:pt x="1477090" y="824281"/>
                  </a:lnTo>
                  <a:lnTo>
                    <a:pt x="1447548" y="849711"/>
                  </a:lnTo>
                  <a:lnTo>
                    <a:pt x="1418006" y="875190"/>
                  </a:lnTo>
                  <a:lnTo>
                    <a:pt x="1388465" y="900720"/>
                  </a:lnTo>
                  <a:lnTo>
                    <a:pt x="1358923" y="926301"/>
                  </a:lnTo>
                  <a:lnTo>
                    <a:pt x="1329381" y="951937"/>
                  </a:lnTo>
                  <a:lnTo>
                    <a:pt x="1299839" y="977629"/>
                  </a:lnTo>
                  <a:lnTo>
                    <a:pt x="1270297" y="1003377"/>
                  </a:lnTo>
                  <a:lnTo>
                    <a:pt x="1240756" y="1029184"/>
                  </a:lnTo>
                  <a:lnTo>
                    <a:pt x="1211214" y="1055049"/>
                  </a:lnTo>
                  <a:lnTo>
                    <a:pt x="1181672" y="1080971"/>
                  </a:lnTo>
                  <a:lnTo>
                    <a:pt x="1152130" y="1106952"/>
                  </a:lnTo>
                  <a:lnTo>
                    <a:pt x="1122588" y="1132989"/>
                  </a:lnTo>
                  <a:lnTo>
                    <a:pt x="1093046" y="1159081"/>
                  </a:lnTo>
                  <a:lnTo>
                    <a:pt x="1063505" y="1185227"/>
                  </a:lnTo>
                  <a:lnTo>
                    <a:pt x="1033963" y="1211425"/>
                  </a:lnTo>
                  <a:lnTo>
                    <a:pt x="1004421" y="1237673"/>
                  </a:lnTo>
                  <a:lnTo>
                    <a:pt x="974879" y="1263969"/>
                  </a:lnTo>
                  <a:lnTo>
                    <a:pt x="945337" y="1290309"/>
                  </a:lnTo>
                  <a:lnTo>
                    <a:pt x="915796" y="1316692"/>
                  </a:lnTo>
                  <a:lnTo>
                    <a:pt x="886254" y="1343115"/>
                  </a:lnTo>
                  <a:lnTo>
                    <a:pt x="856712" y="1369575"/>
                  </a:lnTo>
                  <a:lnTo>
                    <a:pt x="827170" y="1396071"/>
                  </a:lnTo>
                  <a:lnTo>
                    <a:pt x="797628" y="1422599"/>
                  </a:lnTo>
                  <a:lnTo>
                    <a:pt x="768087" y="1449158"/>
                  </a:lnTo>
                  <a:lnTo>
                    <a:pt x="738545" y="1475746"/>
                  </a:lnTo>
                  <a:lnTo>
                    <a:pt x="709003" y="1502360"/>
                  </a:lnTo>
                  <a:lnTo>
                    <a:pt x="679461" y="1528998"/>
                  </a:lnTo>
                  <a:lnTo>
                    <a:pt x="649919" y="1555659"/>
                  </a:lnTo>
                  <a:lnTo>
                    <a:pt x="620378" y="1582341"/>
                  </a:lnTo>
                  <a:lnTo>
                    <a:pt x="590836" y="1609043"/>
                  </a:lnTo>
                  <a:lnTo>
                    <a:pt x="561294" y="1635763"/>
                  </a:lnTo>
                  <a:lnTo>
                    <a:pt x="531752" y="1662500"/>
                  </a:lnTo>
                  <a:lnTo>
                    <a:pt x="502210" y="1689253"/>
                  </a:lnTo>
                  <a:lnTo>
                    <a:pt x="472668" y="1716020"/>
                  </a:lnTo>
                  <a:lnTo>
                    <a:pt x="443127" y="1742801"/>
                  </a:lnTo>
                  <a:lnTo>
                    <a:pt x="413585" y="1769594"/>
                  </a:lnTo>
                  <a:lnTo>
                    <a:pt x="384043" y="1796399"/>
                  </a:lnTo>
                  <a:lnTo>
                    <a:pt x="354501" y="1823215"/>
                  </a:lnTo>
                  <a:lnTo>
                    <a:pt x="324959" y="1850041"/>
                  </a:lnTo>
                  <a:lnTo>
                    <a:pt x="295418" y="1876876"/>
                  </a:lnTo>
                  <a:lnTo>
                    <a:pt x="265876" y="1903721"/>
                  </a:lnTo>
                  <a:lnTo>
                    <a:pt x="236334" y="1930573"/>
                  </a:lnTo>
                  <a:lnTo>
                    <a:pt x="206792" y="1957434"/>
                  </a:lnTo>
                  <a:lnTo>
                    <a:pt x="177250" y="1984301"/>
                  </a:lnTo>
                  <a:lnTo>
                    <a:pt x="147709" y="2011176"/>
                  </a:lnTo>
                  <a:lnTo>
                    <a:pt x="118167" y="2038056"/>
                  </a:lnTo>
                  <a:lnTo>
                    <a:pt x="88625" y="2064943"/>
                  </a:lnTo>
                  <a:lnTo>
                    <a:pt x="59083" y="2091836"/>
                  </a:lnTo>
                  <a:lnTo>
                    <a:pt x="29541" y="2118734"/>
                  </a:lnTo>
                  <a:lnTo>
                    <a:pt x="0" y="214563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614765" y="1363670"/>
              <a:ext cx="2333802" cy="2038266"/>
            </a:xfrm>
            <a:custGeom>
              <a:avLst/>
              <a:pathLst>
                <a:path w="2333802" h="2038266">
                  <a:moveTo>
                    <a:pt x="0" y="2038266"/>
                  </a:moveTo>
                  <a:lnTo>
                    <a:pt x="29541" y="2013456"/>
                  </a:lnTo>
                  <a:lnTo>
                    <a:pt x="59083" y="1988640"/>
                  </a:lnTo>
                  <a:lnTo>
                    <a:pt x="88625" y="1963818"/>
                  </a:lnTo>
                  <a:lnTo>
                    <a:pt x="118167" y="1938991"/>
                  </a:lnTo>
                  <a:lnTo>
                    <a:pt x="147709" y="1914159"/>
                  </a:lnTo>
                  <a:lnTo>
                    <a:pt x="177250" y="1889319"/>
                  </a:lnTo>
                  <a:lnTo>
                    <a:pt x="206792" y="1864473"/>
                  </a:lnTo>
                  <a:lnTo>
                    <a:pt x="236334" y="1839620"/>
                  </a:lnTo>
                  <a:lnTo>
                    <a:pt x="265876" y="1814759"/>
                  </a:lnTo>
                  <a:lnTo>
                    <a:pt x="295418" y="1789889"/>
                  </a:lnTo>
                  <a:lnTo>
                    <a:pt x="324959" y="1765011"/>
                  </a:lnTo>
                  <a:lnTo>
                    <a:pt x="354501" y="1740123"/>
                  </a:lnTo>
                  <a:lnTo>
                    <a:pt x="384043" y="1715225"/>
                  </a:lnTo>
                  <a:lnTo>
                    <a:pt x="413585" y="1690317"/>
                  </a:lnTo>
                  <a:lnTo>
                    <a:pt x="443127" y="1665396"/>
                  </a:lnTo>
                  <a:lnTo>
                    <a:pt x="472668" y="1640463"/>
                  </a:lnTo>
                  <a:lnTo>
                    <a:pt x="502210" y="1615516"/>
                  </a:lnTo>
                  <a:lnTo>
                    <a:pt x="531752" y="1590555"/>
                  </a:lnTo>
                  <a:lnTo>
                    <a:pt x="561294" y="1565578"/>
                  </a:lnTo>
                  <a:lnTo>
                    <a:pt x="590836" y="1540585"/>
                  </a:lnTo>
                  <a:lnTo>
                    <a:pt x="620378" y="1515573"/>
                  </a:lnTo>
                  <a:lnTo>
                    <a:pt x="649919" y="1490541"/>
                  </a:lnTo>
                  <a:lnTo>
                    <a:pt x="679461" y="1465489"/>
                  </a:lnTo>
                  <a:lnTo>
                    <a:pt x="709003" y="1440414"/>
                  </a:lnTo>
                  <a:lnTo>
                    <a:pt x="738545" y="1415314"/>
                  </a:lnTo>
                  <a:lnTo>
                    <a:pt x="768087" y="1390187"/>
                  </a:lnTo>
                  <a:lnTo>
                    <a:pt x="797628" y="1365033"/>
                  </a:lnTo>
                  <a:lnTo>
                    <a:pt x="827170" y="1339847"/>
                  </a:lnTo>
                  <a:lnTo>
                    <a:pt x="856712" y="1314629"/>
                  </a:lnTo>
                  <a:lnTo>
                    <a:pt x="886254" y="1289376"/>
                  </a:lnTo>
                  <a:lnTo>
                    <a:pt x="915796" y="1264085"/>
                  </a:lnTo>
                  <a:lnTo>
                    <a:pt x="945337" y="1238754"/>
                  </a:lnTo>
                  <a:lnTo>
                    <a:pt x="974879" y="1213381"/>
                  </a:lnTo>
                  <a:lnTo>
                    <a:pt x="1004421" y="1187963"/>
                  </a:lnTo>
                  <a:lnTo>
                    <a:pt x="1033963" y="1162497"/>
                  </a:lnTo>
                  <a:lnTo>
                    <a:pt x="1063505" y="1136981"/>
                  </a:lnTo>
                  <a:lnTo>
                    <a:pt x="1093046" y="1111414"/>
                  </a:lnTo>
                  <a:lnTo>
                    <a:pt x="1122588" y="1085792"/>
                  </a:lnTo>
                  <a:lnTo>
                    <a:pt x="1152130" y="1060116"/>
                  </a:lnTo>
                  <a:lnTo>
                    <a:pt x="1181672" y="1034382"/>
                  </a:lnTo>
                  <a:lnTo>
                    <a:pt x="1211214" y="1008591"/>
                  </a:lnTo>
                  <a:lnTo>
                    <a:pt x="1240756" y="982742"/>
                  </a:lnTo>
                  <a:lnTo>
                    <a:pt x="1270297" y="956835"/>
                  </a:lnTo>
                  <a:lnTo>
                    <a:pt x="1299839" y="930870"/>
                  </a:lnTo>
                  <a:lnTo>
                    <a:pt x="1329381" y="904848"/>
                  </a:lnTo>
                  <a:lnTo>
                    <a:pt x="1358923" y="878770"/>
                  </a:lnTo>
                  <a:lnTo>
                    <a:pt x="1388465" y="852638"/>
                  </a:lnTo>
                  <a:lnTo>
                    <a:pt x="1418006" y="826453"/>
                  </a:lnTo>
                  <a:lnTo>
                    <a:pt x="1447548" y="800218"/>
                  </a:lnTo>
                  <a:lnTo>
                    <a:pt x="1477090" y="773935"/>
                  </a:lnTo>
                  <a:lnTo>
                    <a:pt x="1506632" y="747607"/>
                  </a:lnTo>
                  <a:lnTo>
                    <a:pt x="1536174" y="721235"/>
                  </a:lnTo>
                  <a:lnTo>
                    <a:pt x="1565715" y="694823"/>
                  </a:lnTo>
                  <a:lnTo>
                    <a:pt x="1595257" y="668372"/>
                  </a:lnTo>
                  <a:lnTo>
                    <a:pt x="1624799" y="641885"/>
                  </a:lnTo>
                  <a:lnTo>
                    <a:pt x="1654341" y="615365"/>
                  </a:lnTo>
                  <a:lnTo>
                    <a:pt x="1683883" y="588814"/>
                  </a:lnTo>
                  <a:lnTo>
                    <a:pt x="1713424" y="562234"/>
                  </a:lnTo>
                  <a:lnTo>
                    <a:pt x="1742966" y="535627"/>
                  </a:lnTo>
                  <a:lnTo>
                    <a:pt x="1772508" y="508995"/>
                  </a:lnTo>
                  <a:lnTo>
                    <a:pt x="1802050" y="482340"/>
                  </a:lnTo>
                  <a:lnTo>
                    <a:pt x="1831592" y="455663"/>
                  </a:lnTo>
                  <a:lnTo>
                    <a:pt x="1861134" y="428966"/>
                  </a:lnTo>
                  <a:lnTo>
                    <a:pt x="1890675" y="402251"/>
                  </a:lnTo>
                  <a:lnTo>
                    <a:pt x="1920217" y="375518"/>
                  </a:lnTo>
                  <a:lnTo>
                    <a:pt x="1949759" y="348770"/>
                  </a:lnTo>
                  <a:lnTo>
                    <a:pt x="1979301" y="322006"/>
                  </a:lnTo>
                  <a:lnTo>
                    <a:pt x="2008843" y="295229"/>
                  </a:lnTo>
                  <a:lnTo>
                    <a:pt x="2038384" y="268439"/>
                  </a:lnTo>
                  <a:lnTo>
                    <a:pt x="2067926" y="241637"/>
                  </a:lnTo>
                  <a:lnTo>
                    <a:pt x="2097468" y="214824"/>
                  </a:lnTo>
                  <a:lnTo>
                    <a:pt x="2127010" y="188001"/>
                  </a:lnTo>
                  <a:lnTo>
                    <a:pt x="2156552" y="161168"/>
                  </a:lnTo>
                  <a:lnTo>
                    <a:pt x="2186093" y="134326"/>
                  </a:lnTo>
                  <a:lnTo>
                    <a:pt x="2215635" y="107475"/>
                  </a:lnTo>
                  <a:lnTo>
                    <a:pt x="2245177" y="80617"/>
                  </a:lnTo>
                  <a:lnTo>
                    <a:pt x="2274719" y="53751"/>
                  </a:lnTo>
                  <a:lnTo>
                    <a:pt x="2304261" y="26879"/>
                  </a:lnTo>
                  <a:lnTo>
                    <a:pt x="233380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614765" y="1462189"/>
              <a:ext cx="2333802" cy="2047117"/>
            </a:xfrm>
            <a:custGeom>
              <a:avLst/>
              <a:pathLst>
                <a:path w="2333802" h="2047117">
                  <a:moveTo>
                    <a:pt x="2333802" y="0"/>
                  </a:moveTo>
                  <a:lnTo>
                    <a:pt x="2304261" y="24834"/>
                  </a:lnTo>
                  <a:lnTo>
                    <a:pt x="2274719" y="49675"/>
                  </a:lnTo>
                  <a:lnTo>
                    <a:pt x="2245177" y="74523"/>
                  </a:lnTo>
                  <a:lnTo>
                    <a:pt x="2215635" y="99378"/>
                  </a:lnTo>
                  <a:lnTo>
                    <a:pt x="2186093" y="124242"/>
                  </a:lnTo>
                  <a:lnTo>
                    <a:pt x="2156552" y="149113"/>
                  </a:lnTo>
                  <a:lnTo>
                    <a:pt x="2127010" y="173994"/>
                  </a:lnTo>
                  <a:lnTo>
                    <a:pt x="2097468" y="198884"/>
                  </a:lnTo>
                  <a:lnTo>
                    <a:pt x="2067926" y="223785"/>
                  </a:lnTo>
                  <a:lnTo>
                    <a:pt x="2038384" y="248697"/>
                  </a:lnTo>
                  <a:lnTo>
                    <a:pt x="2008843" y="273621"/>
                  </a:lnTo>
                  <a:lnTo>
                    <a:pt x="1979301" y="298557"/>
                  </a:lnTo>
                  <a:lnTo>
                    <a:pt x="1949759" y="323508"/>
                  </a:lnTo>
                  <a:lnTo>
                    <a:pt x="1920217" y="348473"/>
                  </a:lnTo>
                  <a:lnTo>
                    <a:pt x="1890675" y="373454"/>
                  </a:lnTo>
                  <a:lnTo>
                    <a:pt x="1861134" y="398453"/>
                  </a:lnTo>
                  <a:lnTo>
                    <a:pt x="1831592" y="423469"/>
                  </a:lnTo>
                  <a:lnTo>
                    <a:pt x="1802050" y="448506"/>
                  </a:lnTo>
                  <a:lnTo>
                    <a:pt x="1772508" y="473565"/>
                  </a:lnTo>
                  <a:lnTo>
                    <a:pt x="1742966" y="498647"/>
                  </a:lnTo>
                  <a:lnTo>
                    <a:pt x="1713424" y="523753"/>
                  </a:lnTo>
                  <a:lnTo>
                    <a:pt x="1683883" y="548887"/>
                  </a:lnTo>
                  <a:lnTo>
                    <a:pt x="1654341" y="574050"/>
                  </a:lnTo>
                  <a:lnTo>
                    <a:pt x="1624799" y="599243"/>
                  </a:lnTo>
                  <a:lnTo>
                    <a:pt x="1595257" y="624471"/>
                  </a:lnTo>
                  <a:lnTo>
                    <a:pt x="1565715" y="649734"/>
                  </a:lnTo>
                  <a:lnTo>
                    <a:pt x="1536174" y="675035"/>
                  </a:lnTo>
                  <a:lnTo>
                    <a:pt x="1506632" y="700377"/>
                  </a:lnTo>
                  <a:lnTo>
                    <a:pt x="1477090" y="725762"/>
                  </a:lnTo>
                  <a:lnTo>
                    <a:pt x="1447548" y="751193"/>
                  </a:lnTo>
                  <a:lnTo>
                    <a:pt x="1418006" y="776672"/>
                  </a:lnTo>
                  <a:lnTo>
                    <a:pt x="1388465" y="802201"/>
                  </a:lnTo>
                  <a:lnTo>
                    <a:pt x="1358923" y="827782"/>
                  </a:lnTo>
                  <a:lnTo>
                    <a:pt x="1329381" y="853418"/>
                  </a:lnTo>
                  <a:lnTo>
                    <a:pt x="1299839" y="879110"/>
                  </a:lnTo>
                  <a:lnTo>
                    <a:pt x="1270297" y="904859"/>
                  </a:lnTo>
                  <a:lnTo>
                    <a:pt x="1240756" y="930665"/>
                  </a:lnTo>
                  <a:lnTo>
                    <a:pt x="1211214" y="956530"/>
                  </a:lnTo>
                  <a:lnTo>
                    <a:pt x="1181672" y="982452"/>
                  </a:lnTo>
                  <a:lnTo>
                    <a:pt x="1152130" y="1008433"/>
                  </a:lnTo>
                  <a:lnTo>
                    <a:pt x="1122588" y="1034470"/>
                  </a:lnTo>
                  <a:lnTo>
                    <a:pt x="1093046" y="1060562"/>
                  </a:lnTo>
                  <a:lnTo>
                    <a:pt x="1063505" y="1086708"/>
                  </a:lnTo>
                  <a:lnTo>
                    <a:pt x="1033963" y="1112907"/>
                  </a:lnTo>
                  <a:lnTo>
                    <a:pt x="1004421" y="1139154"/>
                  </a:lnTo>
                  <a:lnTo>
                    <a:pt x="974879" y="1165450"/>
                  </a:lnTo>
                  <a:lnTo>
                    <a:pt x="945337" y="1191790"/>
                  </a:lnTo>
                  <a:lnTo>
                    <a:pt x="915796" y="1218173"/>
                  </a:lnTo>
                  <a:lnTo>
                    <a:pt x="886254" y="1244596"/>
                  </a:lnTo>
                  <a:lnTo>
                    <a:pt x="856712" y="1271056"/>
                  </a:lnTo>
                  <a:lnTo>
                    <a:pt x="827170" y="1297552"/>
                  </a:lnTo>
                  <a:lnTo>
                    <a:pt x="797628" y="1324080"/>
                  </a:lnTo>
                  <a:lnTo>
                    <a:pt x="768087" y="1350639"/>
                  </a:lnTo>
                  <a:lnTo>
                    <a:pt x="738545" y="1377227"/>
                  </a:lnTo>
                  <a:lnTo>
                    <a:pt x="709003" y="1403841"/>
                  </a:lnTo>
                  <a:lnTo>
                    <a:pt x="679461" y="1430479"/>
                  </a:lnTo>
                  <a:lnTo>
                    <a:pt x="649919" y="1457140"/>
                  </a:lnTo>
                  <a:lnTo>
                    <a:pt x="620378" y="1483823"/>
                  </a:lnTo>
                  <a:lnTo>
                    <a:pt x="590836" y="1510525"/>
                  </a:lnTo>
                  <a:lnTo>
                    <a:pt x="561294" y="1537245"/>
                  </a:lnTo>
                  <a:lnTo>
                    <a:pt x="531752" y="1563981"/>
                  </a:lnTo>
                  <a:lnTo>
                    <a:pt x="502210" y="1590734"/>
                  </a:lnTo>
                  <a:lnTo>
                    <a:pt x="472668" y="1617501"/>
                  </a:lnTo>
                  <a:lnTo>
                    <a:pt x="443127" y="1644282"/>
                  </a:lnTo>
                  <a:lnTo>
                    <a:pt x="413585" y="1671075"/>
                  </a:lnTo>
                  <a:lnTo>
                    <a:pt x="384043" y="1697880"/>
                  </a:lnTo>
                  <a:lnTo>
                    <a:pt x="354501" y="1724696"/>
                  </a:lnTo>
                  <a:lnTo>
                    <a:pt x="324959" y="1751522"/>
                  </a:lnTo>
                  <a:lnTo>
                    <a:pt x="295418" y="1778357"/>
                  </a:lnTo>
                  <a:lnTo>
                    <a:pt x="265876" y="1805202"/>
                  </a:lnTo>
                  <a:lnTo>
                    <a:pt x="236334" y="1832054"/>
                  </a:lnTo>
                  <a:lnTo>
                    <a:pt x="206792" y="1858915"/>
                  </a:lnTo>
                  <a:lnTo>
                    <a:pt x="177250" y="1885782"/>
                  </a:lnTo>
                  <a:lnTo>
                    <a:pt x="147709" y="1912657"/>
                  </a:lnTo>
                  <a:lnTo>
                    <a:pt x="118167" y="1939538"/>
                  </a:lnTo>
                  <a:lnTo>
                    <a:pt x="88625" y="1966424"/>
                  </a:lnTo>
                  <a:lnTo>
                    <a:pt x="59083" y="1993317"/>
                  </a:lnTo>
                  <a:lnTo>
                    <a:pt x="29541" y="2020215"/>
                  </a:lnTo>
                  <a:lnTo>
                    <a:pt x="0" y="204711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614765" y="1412930"/>
              <a:ext cx="2333802" cy="2042692"/>
            </a:xfrm>
            <a:custGeom>
              <a:avLst/>
              <a:pathLst>
                <a:path w="2333802" h="2042692">
                  <a:moveTo>
                    <a:pt x="0" y="2042692"/>
                  </a:moveTo>
                  <a:lnTo>
                    <a:pt x="29541" y="2016835"/>
                  </a:lnTo>
                  <a:lnTo>
                    <a:pt x="59083" y="1990978"/>
                  </a:lnTo>
                  <a:lnTo>
                    <a:pt x="88625" y="1965121"/>
                  </a:lnTo>
                  <a:lnTo>
                    <a:pt x="118167" y="1939265"/>
                  </a:lnTo>
                  <a:lnTo>
                    <a:pt x="147709" y="1913408"/>
                  </a:lnTo>
                  <a:lnTo>
                    <a:pt x="177250" y="1887551"/>
                  </a:lnTo>
                  <a:lnTo>
                    <a:pt x="206792" y="1861694"/>
                  </a:lnTo>
                  <a:lnTo>
                    <a:pt x="236334" y="1835837"/>
                  </a:lnTo>
                  <a:lnTo>
                    <a:pt x="265876" y="1809980"/>
                  </a:lnTo>
                  <a:lnTo>
                    <a:pt x="295418" y="1784123"/>
                  </a:lnTo>
                  <a:lnTo>
                    <a:pt x="324959" y="1758266"/>
                  </a:lnTo>
                  <a:lnTo>
                    <a:pt x="354501" y="1732410"/>
                  </a:lnTo>
                  <a:lnTo>
                    <a:pt x="384043" y="1706553"/>
                  </a:lnTo>
                  <a:lnTo>
                    <a:pt x="413585" y="1680696"/>
                  </a:lnTo>
                  <a:lnTo>
                    <a:pt x="443127" y="1654839"/>
                  </a:lnTo>
                  <a:lnTo>
                    <a:pt x="472668" y="1628982"/>
                  </a:lnTo>
                  <a:lnTo>
                    <a:pt x="502210" y="1603125"/>
                  </a:lnTo>
                  <a:lnTo>
                    <a:pt x="531752" y="1577268"/>
                  </a:lnTo>
                  <a:lnTo>
                    <a:pt x="561294" y="1551412"/>
                  </a:lnTo>
                  <a:lnTo>
                    <a:pt x="590836" y="1525555"/>
                  </a:lnTo>
                  <a:lnTo>
                    <a:pt x="620378" y="1499698"/>
                  </a:lnTo>
                  <a:lnTo>
                    <a:pt x="649919" y="1473841"/>
                  </a:lnTo>
                  <a:lnTo>
                    <a:pt x="679461" y="1447984"/>
                  </a:lnTo>
                  <a:lnTo>
                    <a:pt x="709003" y="1422127"/>
                  </a:lnTo>
                  <a:lnTo>
                    <a:pt x="738545" y="1396270"/>
                  </a:lnTo>
                  <a:lnTo>
                    <a:pt x="768087" y="1370413"/>
                  </a:lnTo>
                  <a:lnTo>
                    <a:pt x="797628" y="1344557"/>
                  </a:lnTo>
                  <a:lnTo>
                    <a:pt x="827170" y="1318700"/>
                  </a:lnTo>
                  <a:lnTo>
                    <a:pt x="856712" y="1292843"/>
                  </a:lnTo>
                  <a:lnTo>
                    <a:pt x="886254" y="1266986"/>
                  </a:lnTo>
                  <a:lnTo>
                    <a:pt x="915796" y="1241129"/>
                  </a:lnTo>
                  <a:lnTo>
                    <a:pt x="945337" y="1215272"/>
                  </a:lnTo>
                  <a:lnTo>
                    <a:pt x="974879" y="1189415"/>
                  </a:lnTo>
                  <a:lnTo>
                    <a:pt x="1004421" y="1163559"/>
                  </a:lnTo>
                  <a:lnTo>
                    <a:pt x="1033963" y="1137702"/>
                  </a:lnTo>
                  <a:lnTo>
                    <a:pt x="1063505" y="1111845"/>
                  </a:lnTo>
                  <a:lnTo>
                    <a:pt x="1093046" y="1085988"/>
                  </a:lnTo>
                  <a:lnTo>
                    <a:pt x="1122588" y="1060131"/>
                  </a:lnTo>
                  <a:lnTo>
                    <a:pt x="1152130" y="1034274"/>
                  </a:lnTo>
                  <a:lnTo>
                    <a:pt x="1181672" y="1008417"/>
                  </a:lnTo>
                  <a:lnTo>
                    <a:pt x="1211214" y="982560"/>
                  </a:lnTo>
                  <a:lnTo>
                    <a:pt x="1240756" y="956704"/>
                  </a:lnTo>
                  <a:lnTo>
                    <a:pt x="1270297" y="930847"/>
                  </a:lnTo>
                  <a:lnTo>
                    <a:pt x="1299839" y="904990"/>
                  </a:lnTo>
                  <a:lnTo>
                    <a:pt x="1329381" y="879133"/>
                  </a:lnTo>
                  <a:lnTo>
                    <a:pt x="1358923" y="853276"/>
                  </a:lnTo>
                  <a:lnTo>
                    <a:pt x="1388465" y="827419"/>
                  </a:lnTo>
                  <a:lnTo>
                    <a:pt x="1418006" y="801562"/>
                  </a:lnTo>
                  <a:lnTo>
                    <a:pt x="1447548" y="775706"/>
                  </a:lnTo>
                  <a:lnTo>
                    <a:pt x="1477090" y="749849"/>
                  </a:lnTo>
                  <a:lnTo>
                    <a:pt x="1506632" y="723992"/>
                  </a:lnTo>
                  <a:lnTo>
                    <a:pt x="1536174" y="698135"/>
                  </a:lnTo>
                  <a:lnTo>
                    <a:pt x="1565715" y="672278"/>
                  </a:lnTo>
                  <a:lnTo>
                    <a:pt x="1595257" y="646421"/>
                  </a:lnTo>
                  <a:lnTo>
                    <a:pt x="1624799" y="620564"/>
                  </a:lnTo>
                  <a:lnTo>
                    <a:pt x="1654341" y="594707"/>
                  </a:lnTo>
                  <a:lnTo>
                    <a:pt x="1683883" y="568851"/>
                  </a:lnTo>
                  <a:lnTo>
                    <a:pt x="1713424" y="542994"/>
                  </a:lnTo>
                  <a:lnTo>
                    <a:pt x="1742966" y="517137"/>
                  </a:lnTo>
                  <a:lnTo>
                    <a:pt x="1772508" y="491280"/>
                  </a:lnTo>
                  <a:lnTo>
                    <a:pt x="1802050" y="465423"/>
                  </a:lnTo>
                  <a:lnTo>
                    <a:pt x="1831592" y="439566"/>
                  </a:lnTo>
                  <a:lnTo>
                    <a:pt x="1861134" y="413709"/>
                  </a:lnTo>
                  <a:lnTo>
                    <a:pt x="1890675" y="387853"/>
                  </a:lnTo>
                  <a:lnTo>
                    <a:pt x="1920217" y="361996"/>
                  </a:lnTo>
                  <a:lnTo>
                    <a:pt x="1949759" y="336139"/>
                  </a:lnTo>
                  <a:lnTo>
                    <a:pt x="1979301" y="310282"/>
                  </a:lnTo>
                  <a:lnTo>
                    <a:pt x="2008843" y="284425"/>
                  </a:lnTo>
                  <a:lnTo>
                    <a:pt x="2038384" y="258568"/>
                  </a:lnTo>
                  <a:lnTo>
                    <a:pt x="2067926" y="232711"/>
                  </a:lnTo>
                  <a:lnTo>
                    <a:pt x="2097468" y="206854"/>
                  </a:lnTo>
                  <a:lnTo>
                    <a:pt x="2127010" y="180998"/>
                  </a:lnTo>
                  <a:lnTo>
                    <a:pt x="2156552" y="155141"/>
                  </a:lnTo>
                  <a:lnTo>
                    <a:pt x="2186093" y="129284"/>
                  </a:lnTo>
                  <a:lnTo>
                    <a:pt x="2215635" y="103427"/>
                  </a:lnTo>
                  <a:lnTo>
                    <a:pt x="2245177" y="77570"/>
                  </a:lnTo>
                  <a:lnTo>
                    <a:pt x="2274719" y="51713"/>
                  </a:lnTo>
                  <a:lnTo>
                    <a:pt x="2304261" y="25856"/>
                  </a:lnTo>
                  <a:lnTo>
                    <a:pt x="2333802" y="0"/>
                  </a:lnTo>
                </a:path>
              </a:pathLst>
            </a:custGeom>
            <a:ln w="27101" cap="flat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1716612" y="1327365"/>
              <a:ext cx="2328053" cy="2060522"/>
            </a:xfrm>
            <a:custGeom>
              <a:avLst/>
              <a:pathLst>
                <a:path w="2328053" h="2060522">
                  <a:moveTo>
                    <a:pt x="0" y="2005891"/>
                  </a:moveTo>
                  <a:lnTo>
                    <a:pt x="29469" y="1981062"/>
                  </a:lnTo>
                  <a:lnTo>
                    <a:pt x="58938" y="1956230"/>
                  </a:lnTo>
                  <a:lnTo>
                    <a:pt x="88407" y="1931394"/>
                  </a:lnTo>
                  <a:lnTo>
                    <a:pt x="117876" y="1906555"/>
                  </a:lnTo>
                  <a:lnTo>
                    <a:pt x="147345" y="1881711"/>
                  </a:lnTo>
                  <a:lnTo>
                    <a:pt x="176814" y="1856863"/>
                  </a:lnTo>
                  <a:lnTo>
                    <a:pt x="206283" y="1832011"/>
                  </a:lnTo>
                  <a:lnTo>
                    <a:pt x="235752" y="1807154"/>
                  </a:lnTo>
                  <a:lnTo>
                    <a:pt x="265221" y="1782292"/>
                  </a:lnTo>
                  <a:lnTo>
                    <a:pt x="294690" y="1757424"/>
                  </a:lnTo>
                  <a:lnTo>
                    <a:pt x="324159" y="1732550"/>
                  </a:lnTo>
                  <a:lnTo>
                    <a:pt x="353628" y="1707669"/>
                  </a:lnTo>
                  <a:lnTo>
                    <a:pt x="383097" y="1682782"/>
                  </a:lnTo>
                  <a:lnTo>
                    <a:pt x="412566" y="1657887"/>
                  </a:lnTo>
                  <a:lnTo>
                    <a:pt x="442035" y="1632985"/>
                  </a:lnTo>
                  <a:lnTo>
                    <a:pt x="471504" y="1608074"/>
                  </a:lnTo>
                  <a:lnTo>
                    <a:pt x="500973" y="1583153"/>
                  </a:lnTo>
                  <a:lnTo>
                    <a:pt x="530442" y="1558223"/>
                  </a:lnTo>
                  <a:lnTo>
                    <a:pt x="559911" y="1533282"/>
                  </a:lnTo>
                  <a:lnTo>
                    <a:pt x="589380" y="1508330"/>
                  </a:lnTo>
                  <a:lnTo>
                    <a:pt x="618849" y="1483366"/>
                  </a:lnTo>
                  <a:lnTo>
                    <a:pt x="648318" y="1458388"/>
                  </a:lnTo>
                  <a:lnTo>
                    <a:pt x="677787" y="1433396"/>
                  </a:lnTo>
                  <a:lnTo>
                    <a:pt x="707256" y="1408389"/>
                  </a:lnTo>
                  <a:lnTo>
                    <a:pt x="736725" y="1383365"/>
                  </a:lnTo>
                  <a:lnTo>
                    <a:pt x="766194" y="1358324"/>
                  </a:lnTo>
                  <a:lnTo>
                    <a:pt x="795663" y="1333264"/>
                  </a:lnTo>
                  <a:lnTo>
                    <a:pt x="825132" y="1308184"/>
                  </a:lnTo>
                  <a:lnTo>
                    <a:pt x="854601" y="1283083"/>
                  </a:lnTo>
                  <a:lnTo>
                    <a:pt x="884070" y="1257959"/>
                  </a:lnTo>
                  <a:lnTo>
                    <a:pt x="913540" y="1232811"/>
                  </a:lnTo>
                  <a:lnTo>
                    <a:pt x="943009" y="1207639"/>
                  </a:lnTo>
                  <a:lnTo>
                    <a:pt x="972478" y="1182440"/>
                  </a:lnTo>
                  <a:lnTo>
                    <a:pt x="1001947" y="1157213"/>
                  </a:lnTo>
                  <a:lnTo>
                    <a:pt x="1031416" y="1131959"/>
                  </a:lnTo>
                  <a:lnTo>
                    <a:pt x="1060885" y="1106675"/>
                  </a:lnTo>
                  <a:lnTo>
                    <a:pt x="1090354" y="1081362"/>
                  </a:lnTo>
                  <a:lnTo>
                    <a:pt x="1119823" y="1056018"/>
                  </a:lnTo>
                  <a:lnTo>
                    <a:pt x="1149292" y="1030644"/>
                  </a:lnTo>
                  <a:lnTo>
                    <a:pt x="1178761" y="1005239"/>
                  </a:lnTo>
                  <a:lnTo>
                    <a:pt x="1208230" y="979804"/>
                  </a:lnTo>
                  <a:lnTo>
                    <a:pt x="1237699" y="954339"/>
                  </a:lnTo>
                  <a:lnTo>
                    <a:pt x="1267168" y="928845"/>
                  </a:lnTo>
                  <a:lnTo>
                    <a:pt x="1296637" y="903322"/>
                  </a:lnTo>
                  <a:lnTo>
                    <a:pt x="1326106" y="877771"/>
                  </a:lnTo>
                  <a:lnTo>
                    <a:pt x="1355575" y="852194"/>
                  </a:lnTo>
                  <a:lnTo>
                    <a:pt x="1385044" y="826591"/>
                  </a:lnTo>
                  <a:lnTo>
                    <a:pt x="1414513" y="800964"/>
                  </a:lnTo>
                  <a:lnTo>
                    <a:pt x="1443982" y="775314"/>
                  </a:lnTo>
                  <a:lnTo>
                    <a:pt x="1473451" y="749643"/>
                  </a:lnTo>
                  <a:lnTo>
                    <a:pt x="1502920" y="723951"/>
                  </a:lnTo>
                  <a:lnTo>
                    <a:pt x="1532389" y="698239"/>
                  </a:lnTo>
                  <a:lnTo>
                    <a:pt x="1561858" y="672510"/>
                  </a:lnTo>
                  <a:lnTo>
                    <a:pt x="1591327" y="646764"/>
                  </a:lnTo>
                  <a:lnTo>
                    <a:pt x="1620796" y="621002"/>
                  </a:lnTo>
                  <a:lnTo>
                    <a:pt x="1650265" y="595226"/>
                  </a:lnTo>
                  <a:lnTo>
                    <a:pt x="1679734" y="569436"/>
                  </a:lnTo>
                  <a:lnTo>
                    <a:pt x="1709203" y="543634"/>
                  </a:lnTo>
                  <a:lnTo>
                    <a:pt x="1738672" y="517819"/>
                  </a:lnTo>
                  <a:lnTo>
                    <a:pt x="1768141" y="491994"/>
                  </a:lnTo>
                  <a:lnTo>
                    <a:pt x="1797610" y="466159"/>
                  </a:lnTo>
                  <a:lnTo>
                    <a:pt x="1827080" y="440315"/>
                  </a:lnTo>
                  <a:lnTo>
                    <a:pt x="1856549" y="414461"/>
                  </a:lnTo>
                  <a:lnTo>
                    <a:pt x="1886018" y="388600"/>
                  </a:lnTo>
                  <a:lnTo>
                    <a:pt x="1915487" y="362731"/>
                  </a:lnTo>
                  <a:lnTo>
                    <a:pt x="1944956" y="336855"/>
                  </a:lnTo>
                  <a:lnTo>
                    <a:pt x="1974425" y="310972"/>
                  </a:lnTo>
                  <a:lnTo>
                    <a:pt x="2003894" y="285083"/>
                  </a:lnTo>
                  <a:lnTo>
                    <a:pt x="2033363" y="259189"/>
                  </a:lnTo>
                  <a:lnTo>
                    <a:pt x="2062832" y="233289"/>
                  </a:lnTo>
                  <a:lnTo>
                    <a:pt x="2092301" y="207384"/>
                  </a:lnTo>
                  <a:lnTo>
                    <a:pt x="2121770" y="181474"/>
                  </a:lnTo>
                  <a:lnTo>
                    <a:pt x="2151239" y="155560"/>
                  </a:lnTo>
                  <a:lnTo>
                    <a:pt x="2180708" y="129642"/>
                  </a:lnTo>
                  <a:lnTo>
                    <a:pt x="2210177" y="103721"/>
                  </a:lnTo>
                  <a:lnTo>
                    <a:pt x="2239646" y="77795"/>
                  </a:lnTo>
                  <a:lnTo>
                    <a:pt x="2269115" y="51866"/>
                  </a:lnTo>
                  <a:lnTo>
                    <a:pt x="2298584" y="25934"/>
                  </a:lnTo>
                  <a:lnTo>
                    <a:pt x="2328053" y="0"/>
                  </a:lnTo>
                  <a:lnTo>
                    <a:pt x="2328053" y="56469"/>
                  </a:lnTo>
                  <a:lnTo>
                    <a:pt x="2298584" y="81293"/>
                  </a:lnTo>
                  <a:lnTo>
                    <a:pt x="2269115" y="106120"/>
                  </a:lnTo>
                  <a:lnTo>
                    <a:pt x="2239646" y="130950"/>
                  </a:lnTo>
                  <a:lnTo>
                    <a:pt x="2210177" y="155783"/>
                  </a:lnTo>
                  <a:lnTo>
                    <a:pt x="2180708" y="180620"/>
                  </a:lnTo>
                  <a:lnTo>
                    <a:pt x="2151239" y="205461"/>
                  </a:lnTo>
                  <a:lnTo>
                    <a:pt x="2121770" y="230306"/>
                  </a:lnTo>
                  <a:lnTo>
                    <a:pt x="2092301" y="255155"/>
                  </a:lnTo>
                  <a:lnTo>
                    <a:pt x="2062832" y="280009"/>
                  </a:lnTo>
                  <a:lnTo>
                    <a:pt x="2033363" y="304868"/>
                  </a:lnTo>
                  <a:lnTo>
                    <a:pt x="2003894" y="329732"/>
                  </a:lnTo>
                  <a:lnTo>
                    <a:pt x="1974425" y="354602"/>
                  </a:lnTo>
                  <a:lnTo>
                    <a:pt x="1944956" y="379478"/>
                  </a:lnTo>
                  <a:lnTo>
                    <a:pt x="1915487" y="404361"/>
                  </a:lnTo>
                  <a:lnTo>
                    <a:pt x="1886018" y="429251"/>
                  </a:lnTo>
                  <a:lnTo>
                    <a:pt x="1856549" y="454148"/>
                  </a:lnTo>
                  <a:lnTo>
                    <a:pt x="1827080" y="479053"/>
                  </a:lnTo>
                  <a:lnTo>
                    <a:pt x="1797610" y="503968"/>
                  </a:lnTo>
                  <a:lnTo>
                    <a:pt x="1768141" y="528891"/>
                  </a:lnTo>
                  <a:lnTo>
                    <a:pt x="1738672" y="553825"/>
                  </a:lnTo>
                  <a:lnTo>
                    <a:pt x="1709203" y="578769"/>
                  </a:lnTo>
                  <a:lnTo>
                    <a:pt x="1679734" y="603726"/>
                  </a:lnTo>
                  <a:lnTo>
                    <a:pt x="1650265" y="628695"/>
                  </a:lnTo>
                  <a:lnTo>
                    <a:pt x="1620796" y="653677"/>
                  </a:lnTo>
                  <a:lnTo>
                    <a:pt x="1591327" y="678674"/>
                  </a:lnTo>
                  <a:lnTo>
                    <a:pt x="1561858" y="703687"/>
                  </a:lnTo>
                  <a:lnTo>
                    <a:pt x="1532389" y="728717"/>
                  </a:lnTo>
                  <a:lnTo>
                    <a:pt x="1502920" y="753764"/>
                  </a:lnTo>
                  <a:lnTo>
                    <a:pt x="1473451" y="778831"/>
                  </a:lnTo>
                  <a:lnTo>
                    <a:pt x="1443982" y="803918"/>
                  </a:lnTo>
                  <a:lnTo>
                    <a:pt x="1414513" y="829027"/>
                  </a:lnTo>
                  <a:lnTo>
                    <a:pt x="1385044" y="854158"/>
                  </a:lnTo>
                  <a:lnTo>
                    <a:pt x="1355575" y="879315"/>
                  </a:lnTo>
                  <a:lnTo>
                    <a:pt x="1326106" y="904496"/>
                  </a:lnTo>
                  <a:lnTo>
                    <a:pt x="1296637" y="929704"/>
                  </a:lnTo>
                  <a:lnTo>
                    <a:pt x="1267168" y="954940"/>
                  </a:lnTo>
                  <a:lnTo>
                    <a:pt x="1237699" y="980205"/>
                  </a:lnTo>
                  <a:lnTo>
                    <a:pt x="1208230" y="1005498"/>
                  </a:lnTo>
                  <a:lnTo>
                    <a:pt x="1178761" y="1030822"/>
                  </a:lnTo>
                  <a:lnTo>
                    <a:pt x="1149292" y="1056176"/>
                  </a:lnTo>
                  <a:lnTo>
                    <a:pt x="1119823" y="1081561"/>
                  </a:lnTo>
                  <a:lnTo>
                    <a:pt x="1090354" y="1106976"/>
                  </a:lnTo>
                  <a:lnTo>
                    <a:pt x="1060885" y="1132421"/>
                  </a:lnTo>
                  <a:lnTo>
                    <a:pt x="1031416" y="1157896"/>
                  </a:lnTo>
                  <a:lnTo>
                    <a:pt x="1001947" y="1183401"/>
                  </a:lnTo>
                  <a:lnTo>
                    <a:pt x="972478" y="1208933"/>
                  </a:lnTo>
                  <a:lnTo>
                    <a:pt x="943009" y="1234493"/>
                  </a:lnTo>
                  <a:lnTo>
                    <a:pt x="913540" y="1260079"/>
                  </a:lnTo>
                  <a:lnTo>
                    <a:pt x="884070" y="1285690"/>
                  </a:lnTo>
                  <a:lnTo>
                    <a:pt x="854601" y="1311325"/>
                  </a:lnTo>
                  <a:lnTo>
                    <a:pt x="825132" y="1336983"/>
                  </a:lnTo>
                  <a:lnTo>
                    <a:pt x="795663" y="1362662"/>
                  </a:lnTo>
                  <a:lnTo>
                    <a:pt x="766194" y="1388360"/>
                  </a:lnTo>
                  <a:lnTo>
                    <a:pt x="736725" y="1414078"/>
                  </a:lnTo>
                  <a:lnTo>
                    <a:pt x="707256" y="1439813"/>
                  </a:lnTo>
                  <a:lnTo>
                    <a:pt x="677787" y="1465565"/>
                  </a:lnTo>
                  <a:lnTo>
                    <a:pt x="648318" y="1491332"/>
                  </a:lnTo>
                  <a:lnTo>
                    <a:pt x="618849" y="1517113"/>
                  </a:lnTo>
                  <a:lnTo>
                    <a:pt x="589380" y="1542907"/>
                  </a:lnTo>
                  <a:lnTo>
                    <a:pt x="559911" y="1568713"/>
                  </a:lnTo>
                  <a:lnTo>
                    <a:pt x="530442" y="1594531"/>
                  </a:lnTo>
                  <a:lnTo>
                    <a:pt x="500973" y="1620360"/>
                  </a:lnTo>
                  <a:lnTo>
                    <a:pt x="471504" y="1646199"/>
                  </a:lnTo>
                  <a:lnTo>
                    <a:pt x="442035" y="1672046"/>
                  </a:lnTo>
                  <a:lnTo>
                    <a:pt x="412566" y="1697902"/>
                  </a:lnTo>
                  <a:lnTo>
                    <a:pt x="383097" y="1723767"/>
                  </a:lnTo>
                  <a:lnTo>
                    <a:pt x="353628" y="1749638"/>
                  </a:lnTo>
                  <a:lnTo>
                    <a:pt x="324159" y="1775516"/>
                  </a:lnTo>
                  <a:lnTo>
                    <a:pt x="294690" y="1801401"/>
                  </a:lnTo>
                  <a:lnTo>
                    <a:pt x="265221" y="1827292"/>
                  </a:lnTo>
                  <a:lnTo>
                    <a:pt x="235752" y="1853189"/>
                  </a:lnTo>
                  <a:lnTo>
                    <a:pt x="206283" y="1879090"/>
                  </a:lnTo>
                  <a:lnTo>
                    <a:pt x="176814" y="1904997"/>
                  </a:lnTo>
                  <a:lnTo>
                    <a:pt x="147345" y="1930908"/>
                  </a:lnTo>
                  <a:lnTo>
                    <a:pt x="117876" y="1956823"/>
                  </a:lnTo>
                  <a:lnTo>
                    <a:pt x="88407" y="1982742"/>
                  </a:lnTo>
                  <a:lnTo>
                    <a:pt x="58938" y="2008665"/>
                  </a:lnTo>
                  <a:lnTo>
                    <a:pt x="29469" y="2034592"/>
                  </a:lnTo>
                  <a:lnTo>
                    <a:pt x="0" y="206052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716612" y="1327365"/>
              <a:ext cx="2328053" cy="2005891"/>
            </a:xfrm>
            <a:custGeom>
              <a:avLst/>
              <a:pathLst>
                <a:path w="2328053" h="2005891">
                  <a:moveTo>
                    <a:pt x="0" y="2005891"/>
                  </a:moveTo>
                  <a:lnTo>
                    <a:pt x="29469" y="1981062"/>
                  </a:lnTo>
                  <a:lnTo>
                    <a:pt x="58938" y="1956230"/>
                  </a:lnTo>
                  <a:lnTo>
                    <a:pt x="88407" y="1931394"/>
                  </a:lnTo>
                  <a:lnTo>
                    <a:pt x="117876" y="1906555"/>
                  </a:lnTo>
                  <a:lnTo>
                    <a:pt x="147345" y="1881711"/>
                  </a:lnTo>
                  <a:lnTo>
                    <a:pt x="176814" y="1856863"/>
                  </a:lnTo>
                  <a:lnTo>
                    <a:pt x="206283" y="1832011"/>
                  </a:lnTo>
                  <a:lnTo>
                    <a:pt x="235752" y="1807154"/>
                  </a:lnTo>
                  <a:lnTo>
                    <a:pt x="265221" y="1782292"/>
                  </a:lnTo>
                  <a:lnTo>
                    <a:pt x="294690" y="1757424"/>
                  </a:lnTo>
                  <a:lnTo>
                    <a:pt x="324159" y="1732550"/>
                  </a:lnTo>
                  <a:lnTo>
                    <a:pt x="353628" y="1707669"/>
                  </a:lnTo>
                  <a:lnTo>
                    <a:pt x="383097" y="1682782"/>
                  </a:lnTo>
                  <a:lnTo>
                    <a:pt x="412566" y="1657887"/>
                  </a:lnTo>
                  <a:lnTo>
                    <a:pt x="442035" y="1632985"/>
                  </a:lnTo>
                  <a:lnTo>
                    <a:pt x="471504" y="1608074"/>
                  </a:lnTo>
                  <a:lnTo>
                    <a:pt x="500973" y="1583153"/>
                  </a:lnTo>
                  <a:lnTo>
                    <a:pt x="530442" y="1558223"/>
                  </a:lnTo>
                  <a:lnTo>
                    <a:pt x="559911" y="1533282"/>
                  </a:lnTo>
                  <a:lnTo>
                    <a:pt x="589380" y="1508330"/>
                  </a:lnTo>
                  <a:lnTo>
                    <a:pt x="618849" y="1483366"/>
                  </a:lnTo>
                  <a:lnTo>
                    <a:pt x="648318" y="1458388"/>
                  </a:lnTo>
                  <a:lnTo>
                    <a:pt x="677787" y="1433396"/>
                  </a:lnTo>
                  <a:lnTo>
                    <a:pt x="707256" y="1408389"/>
                  </a:lnTo>
                  <a:lnTo>
                    <a:pt x="736725" y="1383365"/>
                  </a:lnTo>
                  <a:lnTo>
                    <a:pt x="766194" y="1358324"/>
                  </a:lnTo>
                  <a:lnTo>
                    <a:pt x="795663" y="1333264"/>
                  </a:lnTo>
                  <a:lnTo>
                    <a:pt x="825132" y="1308184"/>
                  </a:lnTo>
                  <a:lnTo>
                    <a:pt x="854601" y="1283083"/>
                  </a:lnTo>
                  <a:lnTo>
                    <a:pt x="884070" y="1257959"/>
                  </a:lnTo>
                  <a:lnTo>
                    <a:pt x="913540" y="1232811"/>
                  </a:lnTo>
                  <a:lnTo>
                    <a:pt x="943009" y="1207639"/>
                  </a:lnTo>
                  <a:lnTo>
                    <a:pt x="972478" y="1182440"/>
                  </a:lnTo>
                  <a:lnTo>
                    <a:pt x="1001947" y="1157213"/>
                  </a:lnTo>
                  <a:lnTo>
                    <a:pt x="1031416" y="1131959"/>
                  </a:lnTo>
                  <a:lnTo>
                    <a:pt x="1060885" y="1106675"/>
                  </a:lnTo>
                  <a:lnTo>
                    <a:pt x="1090354" y="1081362"/>
                  </a:lnTo>
                  <a:lnTo>
                    <a:pt x="1119823" y="1056018"/>
                  </a:lnTo>
                  <a:lnTo>
                    <a:pt x="1149292" y="1030644"/>
                  </a:lnTo>
                  <a:lnTo>
                    <a:pt x="1178761" y="1005239"/>
                  </a:lnTo>
                  <a:lnTo>
                    <a:pt x="1208230" y="979804"/>
                  </a:lnTo>
                  <a:lnTo>
                    <a:pt x="1237699" y="954339"/>
                  </a:lnTo>
                  <a:lnTo>
                    <a:pt x="1267168" y="928845"/>
                  </a:lnTo>
                  <a:lnTo>
                    <a:pt x="1296637" y="903322"/>
                  </a:lnTo>
                  <a:lnTo>
                    <a:pt x="1326106" y="877771"/>
                  </a:lnTo>
                  <a:lnTo>
                    <a:pt x="1355575" y="852194"/>
                  </a:lnTo>
                  <a:lnTo>
                    <a:pt x="1385044" y="826591"/>
                  </a:lnTo>
                  <a:lnTo>
                    <a:pt x="1414513" y="800964"/>
                  </a:lnTo>
                  <a:lnTo>
                    <a:pt x="1443982" y="775314"/>
                  </a:lnTo>
                  <a:lnTo>
                    <a:pt x="1473451" y="749643"/>
                  </a:lnTo>
                  <a:lnTo>
                    <a:pt x="1502920" y="723951"/>
                  </a:lnTo>
                  <a:lnTo>
                    <a:pt x="1532389" y="698239"/>
                  </a:lnTo>
                  <a:lnTo>
                    <a:pt x="1561858" y="672510"/>
                  </a:lnTo>
                  <a:lnTo>
                    <a:pt x="1591327" y="646764"/>
                  </a:lnTo>
                  <a:lnTo>
                    <a:pt x="1620796" y="621002"/>
                  </a:lnTo>
                  <a:lnTo>
                    <a:pt x="1650265" y="595226"/>
                  </a:lnTo>
                  <a:lnTo>
                    <a:pt x="1679734" y="569436"/>
                  </a:lnTo>
                  <a:lnTo>
                    <a:pt x="1709203" y="543634"/>
                  </a:lnTo>
                  <a:lnTo>
                    <a:pt x="1738672" y="517819"/>
                  </a:lnTo>
                  <a:lnTo>
                    <a:pt x="1768141" y="491994"/>
                  </a:lnTo>
                  <a:lnTo>
                    <a:pt x="1797610" y="466159"/>
                  </a:lnTo>
                  <a:lnTo>
                    <a:pt x="1827080" y="440315"/>
                  </a:lnTo>
                  <a:lnTo>
                    <a:pt x="1856549" y="414461"/>
                  </a:lnTo>
                  <a:lnTo>
                    <a:pt x="1886018" y="388600"/>
                  </a:lnTo>
                  <a:lnTo>
                    <a:pt x="1915487" y="362731"/>
                  </a:lnTo>
                  <a:lnTo>
                    <a:pt x="1944956" y="336855"/>
                  </a:lnTo>
                  <a:lnTo>
                    <a:pt x="1974425" y="310972"/>
                  </a:lnTo>
                  <a:lnTo>
                    <a:pt x="2003894" y="285083"/>
                  </a:lnTo>
                  <a:lnTo>
                    <a:pt x="2033363" y="259189"/>
                  </a:lnTo>
                  <a:lnTo>
                    <a:pt x="2062832" y="233289"/>
                  </a:lnTo>
                  <a:lnTo>
                    <a:pt x="2092301" y="207384"/>
                  </a:lnTo>
                  <a:lnTo>
                    <a:pt x="2121770" y="181474"/>
                  </a:lnTo>
                  <a:lnTo>
                    <a:pt x="2151239" y="155560"/>
                  </a:lnTo>
                  <a:lnTo>
                    <a:pt x="2180708" y="129642"/>
                  </a:lnTo>
                  <a:lnTo>
                    <a:pt x="2210177" y="103721"/>
                  </a:lnTo>
                  <a:lnTo>
                    <a:pt x="2239646" y="77795"/>
                  </a:lnTo>
                  <a:lnTo>
                    <a:pt x="2269115" y="51866"/>
                  </a:lnTo>
                  <a:lnTo>
                    <a:pt x="2298584" y="25934"/>
                  </a:lnTo>
                  <a:lnTo>
                    <a:pt x="232805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716612" y="1383835"/>
              <a:ext cx="2328053" cy="2004052"/>
            </a:xfrm>
            <a:custGeom>
              <a:avLst/>
              <a:pathLst>
                <a:path w="2328053" h="2004052">
                  <a:moveTo>
                    <a:pt x="2328053" y="0"/>
                  </a:moveTo>
                  <a:lnTo>
                    <a:pt x="2298584" y="24823"/>
                  </a:lnTo>
                  <a:lnTo>
                    <a:pt x="2269115" y="49650"/>
                  </a:lnTo>
                  <a:lnTo>
                    <a:pt x="2239646" y="74480"/>
                  </a:lnTo>
                  <a:lnTo>
                    <a:pt x="2210177" y="99313"/>
                  </a:lnTo>
                  <a:lnTo>
                    <a:pt x="2180708" y="124150"/>
                  </a:lnTo>
                  <a:lnTo>
                    <a:pt x="2151239" y="148991"/>
                  </a:lnTo>
                  <a:lnTo>
                    <a:pt x="2121770" y="173836"/>
                  </a:lnTo>
                  <a:lnTo>
                    <a:pt x="2092301" y="198685"/>
                  </a:lnTo>
                  <a:lnTo>
                    <a:pt x="2062832" y="223539"/>
                  </a:lnTo>
                  <a:lnTo>
                    <a:pt x="2033363" y="248398"/>
                  </a:lnTo>
                  <a:lnTo>
                    <a:pt x="2003894" y="273263"/>
                  </a:lnTo>
                  <a:lnTo>
                    <a:pt x="1974425" y="298133"/>
                  </a:lnTo>
                  <a:lnTo>
                    <a:pt x="1944956" y="323009"/>
                  </a:lnTo>
                  <a:lnTo>
                    <a:pt x="1915487" y="347891"/>
                  </a:lnTo>
                  <a:lnTo>
                    <a:pt x="1886018" y="372781"/>
                  </a:lnTo>
                  <a:lnTo>
                    <a:pt x="1856549" y="397678"/>
                  </a:lnTo>
                  <a:lnTo>
                    <a:pt x="1827080" y="422584"/>
                  </a:lnTo>
                  <a:lnTo>
                    <a:pt x="1797610" y="447498"/>
                  </a:lnTo>
                  <a:lnTo>
                    <a:pt x="1768141" y="472422"/>
                  </a:lnTo>
                  <a:lnTo>
                    <a:pt x="1738672" y="497355"/>
                  </a:lnTo>
                  <a:lnTo>
                    <a:pt x="1709203" y="522300"/>
                  </a:lnTo>
                  <a:lnTo>
                    <a:pt x="1679734" y="547256"/>
                  </a:lnTo>
                  <a:lnTo>
                    <a:pt x="1650265" y="572225"/>
                  </a:lnTo>
                  <a:lnTo>
                    <a:pt x="1620796" y="597208"/>
                  </a:lnTo>
                  <a:lnTo>
                    <a:pt x="1591327" y="622205"/>
                  </a:lnTo>
                  <a:lnTo>
                    <a:pt x="1561858" y="647217"/>
                  </a:lnTo>
                  <a:lnTo>
                    <a:pt x="1532389" y="672247"/>
                  </a:lnTo>
                  <a:lnTo>
                    <a:pt x="1502920" y="697294"/>
                  </a:lnTo>
                  <a:lnTo>
                    <a:pt x="1473451" y="722361"/>
                  </a:lnTo>
                  <a:lnTo>
                    <a:pt x="1443982" y="747448"/>
                  </a:lnTo>
                  <a:lnTo>
                    <a:pt x="1414513" y="772557"/>
                  </a:lnTo>
                  <a:lnTo>
                    <a:pt x="1385044" y="797689"/>
                  </a:lnTo>
                  <a:lnTo>
                    <a:pt x="1355575" y="822845"/>
                  </a:lnTo>
                  <a:lnTo>
                    <a:pt x="1326106" y="848026"/>
                  </a:lnTo>
                  <a:lnTo>
                    <a:pt x="1296637" y="873235"/>
                  </a:lnTo>
                  <a:lnTo>
                    <a:pt x="1267168" y="898471"/>
                  </a:lnTo>
                  <a:lnTo>
                    <a:pt x="1237699" y="923735"/>
                  </a:lnTo>
                  <a:lnTo>
                    <a:pt x="1208230" y="949029"/>
                  </a:lnTo>
                  <a:lnTo>
                    <a:pt x="1178761" y="974353"/>
                  </a:lnTo>
                  <a:lnTo>
                    <a:pt x="1149292" y="999707"/>
                  </a:lnTo>
                  <a:lnTo>
                    <a:pt x="1119823" y="1025091"/>
                  </a:lnTo>
                  <a:lnTo>
                    <a:pt x="1090354" y="1050506"/>
                  </a:lnTo>
                  <a:lnTo>
                    <a:pt x="1060885" y="1075952"/>
                  </a:lnTo>
                  <a:lnTo>
                    <a:pt x="1031416" y="1101427"/>
                  </a:lnTo>
                  <a:lnTo>
                    <a:pt x="1001947" y="1126931"/>
                  </a:lnTo>
                  <a:lnTo>
                    <a:pt x="972478" y="1152464"/>
                  </a:lnTo>
                  <a:lnTo>
                    <a:pt x="943009" y="1178023"/>
                  </a:lnTo>
                  <a:lnTo>
                    <a:pt x="913540" y="1203609"/>
                  </a:lnTo>
                  <a:lnTo>
                    <a:pt x="884070" y="1229221"/>
                  </a:lnTo>
                  <a:lnTo>
                    <a:pt x="854601" y="1254856"/>
                  </a:lnTo>
                  <a:lnTo>
                    <a:pt x="825132" y="1280513"/>
                  </a:lnTo>
                  <a:lnTo>
                    <a:pt x="795663" y="1306192"/>
                  </a:lnTo>
                  <a:lnTo>
                    <a:pt x="766194" y="1331891"/>
                  </a:lnTo>
                  <a:lnTo>
                    <a:pt x="736725" y="1357608"/>
                  </a:lnTo>
                  <a:lnTo>
                    <a:pt x="707256" y="1383344"/>
                  </a:lnTo>
                  <a:lnTo>
                    <a:pt x="677787" y="1409095"/>
                  </a:lnTo>
                  <a:lnTo>
                    <a:pt x="648318" y="1434862"/>
                  </a:lnTo>
                  <a:lnTo>
                    <a:pt x="618849" y="1460643"/>
                  </a:lnTo>
                  <a:lnTo>
                    <a:pt x="589380" y="1486437"/>
                  </a:lnTo>
                  <a:lnTo>
                    <a:pt x="559911" y="1512244"/>
                  </a:lnTo>
                  <a:lnTo>
                    <a:pt x="530442" y="1538062"/>
                  </a:lnTo>
                  <a:lnTo>
                    <a:pt x="500973" y="1563890"/>
                  </a:lnTo>
                  <a:lnTo>
                    <a:pt x="471504" y="1589729"/>
                  </a:lnTo>
                  <a:lnTo>
                    <a:pt x="442035" y="1615577"/>
                  </a:lnTo>
                  <a:lnTo>
                    <a:pt x="412566" y="1641433"/>
                  </a:lnTo>
                  <a:lnTo>
                    <a:pt x="383097" y="1667297"/>
                  </a:lnTo>
                  <a:lnTo>
                    <a:pt x="353628" y="1693168"/>
                  </a:lnTo>
                  <a:lnTo>
                    <a:pt x="324159" y="1719047"/>
                  </a:lnTo>
                  <a:lnTo>
                    <a:pt x="294690" y="1744932"/>
                  </a:lnTo>
                  <a:lnTo>
                    <a:pt x="265221" y="1770823"/>
                  </a:lnTo>
                  <a:lnTo>
                    <a:pt x="235752" y="1796719"/>
                  </a:lnTo>
                  <a:lnTo>
                    <a:pt x="206283" y="1822621"/>
                  </a:lnTo>
                  <a:lnTo>
                    <a:pt x="176814" y="1848527"/>
                  </a:lnTo>
                  <a:lnTo>
                    <a:pt x="147345" y="1874438"/>
                  </a:lnTo>
                  <a:lnTo>
                    <a:pt x="117876" y="1900353"/>
                  </a:lnTo>
                  <a:lnTo>
                    <a:pt x="88407" y="1926273"/>
                  </a:lnTo>
                  <a:lnTo>
                    <a:pt x="58938" y="1952196"/>
                  </a:lnTo>
                  <a:lnTo>
                    <a:pt x="29469" y="1978122"/>
                  </a:lnTo>
                  <a:lnTo>
                    <a:pt x="0" y="200405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716612" y="1355600"/>
              <a:ext cx="2328053" cy="2004972"/>
            </a:xfrm>
            <a:custGeom>
              <a:avLst/>
              <a:pathLst>
                <a:path w="2328053" h="2004972">
                  <a:moveTo>
                    <a:pt x="0" y="2004972"/>
                  </a:moveTo>
                  <a:lnTo>
                    <a:pt x="29469" y="1979592"/>
                  </a:lnTo>
                  <a:lnTo>
                    <a:pt x="58938" y="1954213"/>
                  </a:lnTo>
                  <a:lnTo>
                    <a:pt x="88407" y="1928833"/>
                  </a:lnTo>
                  <a:lnTo>
                    <a:pt x="117876" y="1903454"/>
                  </a:lnTo>
                  <a:lnTo>
                    <a:pt x="147345" y="1878075"/>
                  </a:lnTo>
                  <a:lnTo>
                    <a:pt x="176814" y="1852695"/>
                  </a:lnTo>
                  <a:lnTo>
                    <a:pt x="206283" y="1827316"/>
                  </a:lnTo>
                  <a:lnTo>
                    <a:pt x="235752" y="1801936"/>
                  </a:lnTo>
                  <a:lnTo>
                    <a:pt x="265221" y="1776557"/>
                  </a:lnTo>
                  <a:lnTo>
                    <a:pt x="294690" y="1751178"/>
                  </a:lnTo>
                  <a:lnTo>
                    <a:pt x="324159" y="1725798"/>
                  </a:lnTo>
                  <a:lnTo>
                    <a:pt x="353628" y="1700419"/>
                  </a:lnTo>
                  <a:lnTo>
                    <a:pt x="383097" y="1675039"/>
                  </a:lnTo>
                  <a:lnTo>
                    <a:pt x="412566" y="1649660"/>
                  </a:lnTo>
                  <a:lnTo>
                    <a:pt x="442035" y="1624281"/>
                  </a:lnTo>
                  <a:lnTo>
                    <a:pt x="471504" y="1598901"/>
                  </a:lnTo>
                  <a:lnTo>
                    <a:pt x="500973" y="1573522"/>
                  </a:lnTo>
                  <a:lnTo>
                    <a:pt x="530442" y="1548142"/>
                  </a:lnTo>
                  <a:lnTo>
                    <a:pt x="559911" y="1522763"/>
                  </a:lnTo>
                  <a:lnTo>
                    <a:pt x="589380" y="1497384"/>
                  </a:lnTo>
                  <a:lnTo>
                    <a:pt x="618849" y="1472004"/>
                  </a:lnTo>
                  <a:lnTo>
                    <a:pt x="648318" y="1446625"/>
                  </a:lnTo>
                  <a:lnTo>
                    <a:pt x="677787" y="1421246"/>
                  </a:lnTo>
                  <a:lnTo>
                    <a:pt x="707256" y="1395866"/>
                  </a:lnTo>
                  <a:lnTo>
                    <a:pt x="736725" y="1370487"/>
                  </a:lnTo>
                  <a:lnTo>
                    <a:pt x="766194" y="1345107"/>
                  </a:lnTo>
                  <a:lnTo>
                    <a:pt x="795663" y="1319728"/>
                  </a:lnTo>
                  <a:lnTo>
                    <a:pt x="825132" y="1294349"/>
                  </a:lnTo>
                  <a:lnTo>
                    <a:pt x="854601" y="1268969"/>
                  </a:lnTo>
                  <a:lnTo>
                    <a:pt x="884070" y="1243590"/>
                  </a:lnTo>
                  <a:lnTo>
                    <a:pt x="913540" y="1218210"/>
                  </a:lnTo>
                  <a:lnTo>
                    <a:pt x="943009" y="1192831"/>
                  </a:lnTo>
                  <a:lnTo>
                    <a:pt x="972478" y="1167452"/>
                  </a:lnTo>
                  <a:lnTo>
                    <a:pt x="1001947" y="1142072"/>
                  </a:lnTo>
                  <a:lnTo>
                    <a:pt x="1031416" y="1116693"/>
                  </a:lnTo>
                  <a:lnTo>
                    <a:pt x="1060885" y="1091313"/>
                  </a:lnTo>
                  <a:lnTo>
                    <a:pt x="1090354" y="1065934"/>
                  </a:lnTo>
                  <a:lnTo>
                    <a:pt x="1119823" y="1040555"/>
                  </a:lnTo>
                  <a:lnTo>
                    <a:pt x="1149292" y="1015175"/>
                  </a:lnTo>
                  <a:lnTo>
                    <a:pt x="1178761" y="989796"/>
                  </a:lnTo>
                  <a:lnTo>
                    <a:pt x="1208230" y="964416"/>
                  </a:lnTo>
                  <a:lnTo>
                    <a:pt x="1237699" y="939037"/>
                  </a:lnTo>
                  <a:lnTo>
                    <a:pt x="1267168" y="913658"/>
                  </a:lnTo>
                  <a:lnTo>
                    <a:pt x="1296637" y="888278"/>
                  </a:lnTo>
                  <a:lnTo>
                    <a:pt x="1326106" y="862899"/>
                  </a:lnTo>
                  <a:lnTo>
                    <a:pt x="1355575" y="837519"/>
                  </a:lnTo>
                  <a:lnTo>
                    <a:pt x="1385044" y="812140"/>
                  </a:lnTo>
                  <a:lnTo>
                    <a:pt x="1414513" y="786761"/>
                  </a:lnTo>
                  <a:lnTo>
                    <a:pt x="1443982" y="761381"/>
                  </a:lnTo>
                  <a:lnTo>
                    <a:pt x="1473451" y="736002"/>
                  </a:lnTo>
                  <a:lnTo>
                    <a:pt x="1502920" y="710623"/>
                  </a:lnTo>
                  <a:lnTo>
                    <a:pt x="1532389" y="685243"/>
                  </a:lnTo>
                  <a:lnTo>
                    <a:pt x="1561858" y="659864"/>
                  </a:lnTo>
                  <a:lnTo>
                    <a:pt x="1591327" y="634484"/>
                  </a:lnTo>
                  <a:lnTo>
                    <a:pt x="1620796" y="609105"/>
                  </a:lnTo>
                  <a:lnTo>
                    <a:pt x="1650265" y="583726"/>
                  </a:lnTo>
                  <a:lnTo>
                    <a:pt x="1679734" y="558346"/>
                  </a:lnTo>
                  <a:lnTo>
                    <a:pt x="1709203" y="532967"/>
                  </a:lnTo>
                  <a:lnTo>
                    <a:pt x="1738672" y="507587"/>
                  </a:lnTo>
                  <a:lnTo>
                    <a:pt x="1768141" y="482208"/>
                  </a:lnTo>
                  <a:lnTo>
                    <a:pt x="1797610" y="456829"/>
                  </a:lnTo>
                  <a:lnTo>
                    <a:pt x="1827080" y="431449"/>
                  </a:lnTo>
                  <a:lnTo>
                    <a:pt x="1856549" y="406070"/>
                  </a:lnTo>
                  <a:lnTo>
                    <a:pt x="1886018" y="380690"/>
                  </a:lnTo>
                  <a:lnTo>
                    <a:pt x="1915487" y="355311"/>
                  </a:lnTo>
                  <a:lnTo>
                    <a:pt x="1944956" y="329932"/>
                  </a:lnTo>
                  <a:lnTo>
                    <a:pt x="1974425" y="304552"/>
                  </a:lnTo>
                  <a:lnTo>
                    <a:pt x="2003894" y="279173"/>
                  </a:lnTo>
                  <a:lnTo>
                    <a:pt x="2033363" y="253793"/>
                  </a:lnTo>
                  <a:lnTo>
                    <a:pt x="2062832" y="228414"/>
                  </a:lnTo>
                  <a:lnTo>
                    <a:pt x="2092301" y="203035"/>
                  </a:lnTo>
                  <a:lnTo>
                    <a:pt x="2121770" y="177655"/>
                  </a:lnTo>
                  <a:lnTo>
                    <a:pt x="2151239" y="152276"/>
                  </a:lnTo>
                  <a:lnTo>
                    <a:pt x="2180708" y="126896"/>
                  </a:lnTo>
                  <a:lnTo>
                    <a:pt x="2210177" y="101517"/>
                  </a:lnTo>
                  <a:lnTo>
                    <a:pt x="2239646" y="76138"/>
                  </a:lnTo>
                  <a:lnTo>
                    <a:pt x="2269115" y="50758"/>
                  </a:lnTo>
                  <a:lnTo>
                    <a:pt x="2298584" y="25379"/>
                  </a:lnTo>
                  <a:lnTo>
                    <a:pt x="2328053" y="0"/>
                  </a:lnTo>
                </a:path>
              </a:pathLst>
            </a:custGeom>
            <a:ln w="27101" cap="flat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702148" y="1461383"/>
              <a:ext cx="2190252" cy="1943243"/>
            </a:xfrm>
            <a:custGeom>
              <a:avLst/>
              <a:pathLst>
                <a:path w="2190252" h="1943243">
                  <a:moveTo>
                    <a:pt x="0" y="1894470"/>
                  </a:moveTo>
                  <a:lnTo>
                    <a:pt x="27724" y="1870930"/>
                  </a:lnTo>
                  <a:lnTo>
                    <a:pt x="55449" y="1847388"/>
                  </a:lnTo>
                  <a:lnTo>
                    <a:pt x="83174" y="1823844"/>
                  </a:lnTo>
                  <a:lnTo>
                    <a:pt x="110898" y="1800297"/>
                  </a:lnTo>
                  <a:lnTo>
                    <a:pt x="138623" y="1776749"/>
                  </a:lnTo>
                  <a:lnTo>
                    <a:pt x="166348" y="1753198"/>
                  </a:lnTo>
                  <a:lnTo>
                    <a:pt x="194073" y="1729644"/>
                  </a:lnTo>
                  <a:lnTo>
                    <a:pt x="221797" y="1706088"/>
                  </a:lnTo>
                  <a:lnTo>
                    <a:pt x="249522" y="1682528"/>
                  </a:lnTo>
                  <a:lnTo>
                    <a:pt x="277247" y="1658966"/>
                  </a:lnTo>
                  <a:lnTo>
                    <a:pt x="304971" y="1635399"/>
                  </a:lnTo>
                  <a:lnTo>
                    <a:pt x="332696" y="1611830"/>
                  </a:lnTo>
                  <a:lnTo>
                    <a:pt x="360421" y="1588256"/>
                  </a:lnTo>
                  <a:lnTo>
                    <a:pt x="388146" y="1564678"/>
                  </a:lnTo>
                  <a:lnTo>
                    <a:pt x="415870" y="1541095"/>
                  </a:lnTo>
                  <a:lnTo>
                    <a:pt x="443595" y="1517507"/>
                  </a:lnTo>
                  <a:lnTo>
                    <a:pt x="471320" y="1493914"/>
                  </a:lnTo>
                  <a:lnTo>
                    <a:pt x="499044" y="1470316"/>
                  </a:lnTo>
                  <a:lnTo>
                    <a:pt x="526769" y="1446711"/>
                  </a:lnTo>
                  <a:lnTo>
                    <a:pt x="554494" y="1423099"/>
                  </a:lnTo>
                  <a:lnTo>
                    <a:pt x="582219" y="1399480"/>
                  </a:lnTo>
                  <a:lnTo>
                    <a:pt x="609943" y="1375854"/>
                  </a:lnTo>
                  <a:lnTo>
                    <a:pt x="637668" y="1352219"/>
                  </a:lnTo>
                  <a:lnTo>
                    <a:pt x="665393" y="1328574"/>
                  </a:lnTo>
                  <a:lnTo>
                    <a:pt x="693117" y="1304920"/>
                  </a:lnTo>
                  <a:lnTo>
                    <a:pt x="720842" y="1281255"/>
                  </a:lnTo>
                  <a:lnTo>
                    <a:pt x="748567" y="1257578"/>
                  </a:lnTo>
                  <a:lnTo>
                    <a:pt x="776292" y="1233889"/>
                  </a:lnTo>
                  <a:lnTo>
                    <a:pt x="804016" y="1210185"/>
                  </a:lnTo>
                  <a:lnTo>
                    <a:pt x="831741" y="1186468"/>
                  </a:lnTo>
                  <a:lnTo>
                    <a:pt x="859466" y="1162734"/>
                  </a:lnTo>
                  <a:lnTo>
                    <a:pt x="887190" y="1138983"/>
                  </a:lnTo>
                  <a:lnTo>
                    <a:pt x="914915" y="1115214"/>
                  </a:lnTo>
                  <a:lnTo>
                    <a:pt x="942640" y="1091425"/>
                  </a:lnTo>
                  <a:lnTo>
                    <a:pt x="970365" y="1067615"/>
                  </a:lnTo>
                  <a:lnTo>
                    <a:pt x="998089" y="1043783"/>
                  </a:lnTo>
                  <a:lnTo>
                    <a:pt x="1025814" y="1019928"/>
                  </a:lnTo>
                  <a:lnTo>
                    <a:pt x="1053539" y="996048"/>
                  </a:lnTo>
                  <a:lnTo>
                    <a:pt x="1081263" y="972143"/>
                  </a:lnTo>
                  <a:lnTo>
                    <a:pt x="1108988" y="948211"/>
                  </a:lnTo>
                  <a:lnTo>
                    <a:pt x="1136713" y="924252"/>
                  </a:lnTo>
                  <a:lnTo>
                    <a:pt x="1164438" y="900266"/>
                  </a:lnTo>
                  <a:lnTo>
                    <a:pt x="1192162" y="876251"/>
                  </a:lnTo>
                  <a:lnTo>
                    <a:pt x="1219887" y="852209"/>
                  </a:lnTo>
                  <a:lnTo>
                    <a:pt x="1247612" y="828140"/>
                  </a:lnTo>
                  <a:lnTo>
                    <a:pt x="1275336" y="804043"/>
                  </a:lnTo>
                  <a:lnTo>
                    <a:pt x="1303061" y="779919"/>
                  </a:lnTo>
                  <a:lnTo>
                    <a:pt x="1330786" y="755770"/>
                  </a:lnTo>
                  <a:lnTo>
                    <a:pt x="1358511" y="731595"/>
                  </a:lnTo>
                  <a:lnTo>
                    <a:pt x="1386235" y="707398"/>
                  </a:lnTo>
                  <a:lnTo>
                    <a:pt x="1413960" y="683177"/>
                  </a:lnTo>
                  <a:lnTo>
                    <a:pt x="1441685" y="658935"/>
                  </a:lnTo>
                  <a:lnTo>
                    <a:pt x="1469409" y="634674"/>
                  </a:lnTo>
                  <a:lnTo>
                    <a:pt x="1497134" y="610393"/>
                  </a:lnTo>
                  <a:lnTo>
                    <a:pt x="1524859" y="586095"/>
                  </a:lnTo>
                  <a:lnTo>
                    <a:pt x="1552584" y="561781"/>
                  </a:lnTo>
                  <a:lnTo>
                    <a:pt x="1580308" y="537452"/>
                  </a:lnTo>
                  <a:lnTo>
                    <a:pt x="1608033" y="513109"/>
                  </a:lnTo>
                  <a:lnTo>
                    <a:pt x="1635758" y="488753"/>
                  </a:lnTo>
                  <a:lnTo>
                    <a:pt x="1663483" y="464384"/>
                  </a:lnTo>
                  <a:lnTo>
                    <a:pt x="1691207" y="440005"/>
                  </a:lnTo>
                  <a:lnTo>
                    <a:pt x="1718932" y="415616"/>
                  </a:lnTo>
                  <a:lnTo>
                    <a:pt x="1746657" y="391217"/>
                  </a:lnTo>
                  <a:lnTo>
                    <a:pt x="1774381" y="366810"/>
                  </a:lnTo>
                  <a:lnTo>
                    <a:pt x="1802106" y="342394"/>
                  </a:lnTo>
                  <a:lnTo>
                    <a:pt x="1829831" y="317971"/>
                  </a:lnTo>
                  <a:lnTo>
                    <a:pt x="1857556" y="293541"/>
                  </a:lnTo>
                  <a:lnTo>
                    <a:pt x="1885280" y="269105"/>
                  </a:lnTo>
                  <a:lnTo>
                    <a:pt x="1913005" y="244663"/>
                  </a:lnTo>
                  <a:lnTo>
                    <a:pt x="1940730" y="220216"/>
                  </a:lnTo>
                  <a:lnTo>
                    <a:pt x="1968454" y="195764"/>
                  </a:lnTo>
                  <a:lnTo>
                    <a:pt x="1996179" y="171306"/>
                  </a:lnTo>
                  <a:lnTo>
                    <a:pt x="2023904" y="146845"/>
                  </a:lnTo>
                  <a:lnTo>
                    <a:pt x="2051629" y="122379"/>
                  </a:lnTo>
                  <a:lnTo>
                    <a:pt x="2079353" y="97910"/>
                  </a:lnTo>
                  <a:lnTo>
                    <a:pt x="2107078" y="73437"/>
                  </a:lnTo>
                  <a:lnTo>
                    <a:pt x="2134803" y="48961"/>
                  </a:lnTo>
                  <a:lnTo>
                    <a:pt x="2162527" y="24482"/>
                  </a:lnTo>
                  <a:lnTo>
                    <a:pt x="2190252" y="0"/>
                  </a:lnTo>
                  <a:lnTo>
                    <a:pt x="2190252" y="42825"/>
                  </a:lnTo>
                  <a:lnTo>
                    <a:pt x="2162527" y="66379"/>
                  </a:lnTo>
                  <a:lnTo>
                    <a:pt x="2134803" y="89937"/>
                  </a:lnTo>
                  <a:lnTo>
                    <a:pt x="2107078" y="113497"/>
                  </a:lnTo>
                  <a:lnTo>
                    <a:pt x="2079353" y="137061"/>
                  </a:lnTo>
                  <a:lnTo>
                    <a:pt x="2051629" y="160628"/>
                  </a:lnTo>
                  <a:lnTo>
                    <a:pt x="2023904" y="184199"/>
                  </a:lnTo>
                  <a:lnTo>
                    <a:pt x="1996179" y="207774"/>
                  </a:lnTo>
                  <a:lnTo>
                    <a:pt x="1968454" y="231353"/>
                  </a:lnTo>
                  <a:lnTo>
                    <a:pt x="1940730" y="254938"/>
                  </a:lnTo>
                  <a:lnTo>
                    <a:pt x="1913005" y="278527"/>
                  </a:lnTo>
                  <a:lnTo>
                    <a:pt x="1885280" y="302121"/>
                  </a:lnTo>
                  <a:lnTo>
                    <a:pt x="1857556" y="325722"/>
                  </a:lnTo>
                  <a:lnTo>
                    <a:pt x="1829831" y="349329"/>
                  </a:lnTo>
                  <a:lnTo>
                    <a:pt x="1802106" y="372942"/>
                  </a:lnTo>
                  <a:lnTo>
                    <a:pt x="1774381" y="396563"/>
                  </a:lnTo>
                  <a:lnTo>
                    <a:pt x="1746657" y="420192"/>
                  </a:lnTo>
                  <a:lnTo>
                    <a:pt x="1718932" y="443830"/>
                  </a:lnTo>
                  <a:lnTo>
                    <a:pt x="1691207" y="467477"/>
                  </a:lnTo>
                  <a:lnTo>
                    <a:pt x="1663483" y="491135"/>
                  </a:lnTo>
                  <a:lnTo>
                    <a:pt x="1635758" y="514803"/>
                  </a:lnTo>
                  <a:lnTo>
                    <a:pt x="1608033" y="538484"/>
                  </a:lnTo>
                  <a:lnTo>
                    <a:pt x="1580308" y="562177"/>
                  </a:lnTo>
                  <a:lnTo>
                    <a:pt x="1552584" y="585884"/>
                  </a:lnTo>
                  <a:lnTo>
                    <a:pt x="1524859" y="609607"/>
                  </a:lnTo>
                  <a:lnTo>
                    <a:pt x="1497134" y="633345"/>
                  </a:lnTo>
                  <a:lnTo>
                    <a:pt x="1469409" y="657101"/>
                  </a:lnTo>
                  <a:lnTo>
                    <a:pt x="1441685" y="680876"/>
                  </a:lnTo>
                  <a:lnTo>
                    <a:pt x="1413960" y="704671"/>
                  </a:lnTo>
                  <a:lnTo>
                    <a:pt x="1386235" y="728487"/>
                  </a:lnTo>
                  <a:lnTo>
                    <a:pt x="1358511" y="752326"/>
                  </a:lnTo>
                  <a:lnTo>
                    <a:pt x="1330786" y="776188"/>
                  </a:lnTo>
                  <a:lnTo>
                    <a:pt x="1303061" y="800076"/>
                  </a:lnTo>
                  <a:lnTo>
                    <a:pt x="1275336" y="823988"/>
                  </a:lnTo>
                  <a:lnTo>
                    <a:pt x="1247612" y="847928"/>
                  </a:lnTo>
                  <a:lnTo>
                    <a:pt x="1219887" y="871895"/>
                  </a:lnTo>
                  <a:lnTo>
                    <a:pt x="1192162" y="895889"/>
                  </a:lnTo>
                  <a:lnTo>
                    <a:pt x="1164438" y="919912"/>
                  </a:lnTo>
                  <a:lnTo>
                    <a:pt x="1136713" y="943962"/>
                  </a:lnTo>
                  <a:lnTo>
                    <a:pt x="1108988" y="968040"/>
                  </a:lnTo>
                  <a:lnTo>
                    <a:pt x="1081263" y="992145"/>
                  </a:lnTo>
                  <a:lnTo>
                    <a:pt x="1053539" y="1016276"/>
                  </a:lnTo>
                  <a:lnTo>
                    <a:pt x="1025814" y="1040433"/>
                  </a:lnTo>
                  <a:lnTo>
                    <a:pt x="998089" y="1064614"/>
                  </a:lnTo>
                  <a:lnTo>
                    <a:pt x="970365" y="1088818"/>
                  </a:lnTo>
                  <a:lnTo>
                    <a:pt x="942640" y="1113045"/>
                  </a:lnTo>
                  <a:lnTo>
                    <a:pt x="914915" y="1137293"/>
                  </a:lnTo>
                  <a:lnTo>
                    <a:pt x="887190" y="1161560"/>
                  </a:lnTo>
                  <a:lnTo>
                    <a:pt x="859466" y="1185846"/>
                  </a:lnTo>
                  <a:lnTo>
                    <a:pt x="831741" y="1210149"/>
                  </a:lnTo>
                  <a:lnTo>
                    <a:pt x="804016" y="1234467"/>
                  </a:lnTo>
                  <a:lnTo>
                    <a:pt x="776292" y="1258801"/>
                  </a:lnTo>
                  <a:lnTo>
                    <a:pt x="748567" y="1283148"/>
                  </a:lnTo>
                  <a:lnTo>
                    <a:pt x="720842" y="1307508"/>
                  </a:lnTo>
                  <a:lnTo>
                    <a:pt x="693117" y="1331879"/>
                  </a:lnTo>
                  <a:lnTo>
                    <a:pt x="665393" y="1356261"/>
                  </a:lnTo>
                  <a:lnTo>
                    <a:pt x="637668" y="1380654"/>
                  </a:lnTo>
                  <a:lnTo>
                    <a:pt x="609943" y="1405055"/>
                  </a:lnTo>
                  <a:lnTo>
                    <a:pt x="582219" y="1429465"/>
                  </a:lnTo>
                  <a:lnTo>
                    <a:pt x="554494" y="1453883"/>
                  </a:lnTo>
                  <a:lnTo>
                    <a:pt x="526769" y="1478308"/>
                  </a:lnTo>
                  <a:lnTo>
                    <a:pt x="499044" y="1502739"/>
                  </a:lnTo>
                  <a:lnTo>
                    <a:pt x="471320" y="1527177"/>
                  </a:lnTo>
                  <a:lnTo>
                    <a:pt x="443595" y="1551621"/>
                  </a:lnTo>
                  <a:lnTo>
                    <a:pt x="415870" y="1576070"/>
                  </a:lnTo>
                  <a:lnTo>
                    <a:pt x="388146" y="1600524"/>
                  </a:lnTo>
                  <a:lnTo>
                    <a:pt x="360421" y="1624982"/>
                  </a:lnTo>
                  <a:lnTo>
                    <a:pt x="332696" y="1649445"/>
                  </a:lnTo>
                  <a:lnTo>
                    <a:pt x="304971" y="1673912"/>
                  </a:lnTo>
                  <a:lnTo>
                    <a:pt x="277247" y="1698382"/>
                  </a:lnTo>
                  <a:lnTo>
                    <a:pt x="249522" y="1722856"/>
                  </a:lnTo>
                  <a:lnTo>
                    <a:pt x="221797" y="1747333"/>
                  </a:lnTo>
                  <a:lnTo>
                    <a:pt x="194073" y="1771813"/>
                  </a:lnTo>
                  <a:lnTo>
                    <a:pt x="166348" y="1796296"/>
                  </a:lnTo>
                  <a:lnTo>
                    <a:pt x="138623" y="1820781"/>
                  </a:lnTo>
                  <a:lnTo>
                    <a:pt x="110898" y="1845269"/>
                  </a:lnTo>
                  <a:lnTo>
                    <a:pt x="83174" y="1869760"/>
                  </a:lnTo>
                  <a:lnTo>
                    <a:pt x="55449" y="1894252"/>
                  </a:lnTo>
                  <a:lnTo>
                    <a:pt x="27724" y="1918747"/>
                  </a:lnTo>
                  <a:lnTo>
                    <a:pt x="0" y="194324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702148" y="1461383"/>
              <a:ext cx="2190252" cy="1894470"/>
            </a:xfrm>
            <a:custGeom>
              <a:avLst/>
              <a:pathLst>
                <a:path w="2190252" h="1894470">
                  <a:moveTo>
                    <a:pt x="0" y="1894470"/>
                  </a:moveTo>
                  <a:lnTo>
                    <a:pt x="27724" y="1870930"/>
                  </a:lnTo>
                  <a:lnTo>
                    <a:pt x="55449" y="1847388"/>
                  </a:lnTo>
                  <a:lnTo>
                    <a:pt x="83174" y="1823844"/>
                  </a:lnTo>
                  <a:lnTo>
                    <a:pt x="110898" y="1800297"/>
                  </a:lnTo>
                  <a:lnTo>
                    <a:pt x="138623" y="1776749"/>
                  </a:lnTo>
                  <a:lnTo>
                    <a:pt x="166348" y="1753198"/>
                  </a:lnTo>
                  <a:lnTo>
                    <a:pt x="194073" y="1729644"/>
                  </a:lnTo>
                  <a:lnTo>
                    <a:pt x="221797" y="1706088"/>
                  </a:lnTo>
                  <a:lnTo>
                    <a:pt x="249522" y="1682528"/>
                  </a:lnTo>
                  <a:lnTo>
                    <a:pt x="277247" y="1658966"/>
                  </a:lnTo>
                  <a:lnTo>
                    <a:pt x="304971" y="1635399"/>
                  </a:lnTo>
                  <a:lnTo>
                    <a:pt x="332696" y="1611830"/>
                  </a:lnTo>
                  <a:lnTo>
                    <a:pt x="360421" y="1588256"/>
                  </a:lnTo>
                  <a:lnTo>
                    <a:pt x="388146" y="1564678"/>
                  </a:lnTo>
                  <a:lnTo>
                    <a:pt x="415870" y="1541095"/>
                  </a:lnTo>
                  <a:lnTo>
                    <a:pt x="443595" y="1517507"/>
                  </a:lnTo>
                  <a:lnTo>
                    <a:pt x="471320" y="1493914"/>
                  </a:lnTo>
                  <a:lnTo>
                    <a:pt x="499044" y="1470316"/>
                  </a:lnTo>
                  <a:lnTo>
                    <a:pt x="526769" y="1446711"/>
                  </a:lnTo>
                  <a:lnTo>
                    <a:pt x="554494" y="1423099"/>
                  </a:lnTo>
                  <a:lnTo>
                    <a:pt x="582219" y="1399480"/>
                  </a:lnTo>
                  <a:lnTo>
                    <a:pt x="609943" y="1375854"/>
                  </a:lnTo>
                  <a:lnTo>
                    <a:pt x="637668" y="1352219"/>
                  </a:lnTo>
                  <a:lnTo>
                    <a:pt x="665393" y="1328574"/>
                  </a:lnTo>
                  <a:lnTo>
                    <a:pt x="693117" y="1304920"/>
                  </a:lnTo>
                  <a:lnTo>
                    <a:pt x="720842" y="1281255"/>
                  </a:lnTo>
                  <a:lnTo>
                    <a:pt x="748567" y="1257578"/>
                  </a:lnTo>
                  <a:lnTo>
                    <a:pt x="776292" y="1233889"/>
                  </a:lnTo>
                  <a:lnTo>
                    <a:pt x="804016" y="1210185"/>
                  </a:lnTo>
                  <a:lnTo>
                    <a:pt x="831741" y="1186468"/>
                  </a:lnTo>
                  <a:lnTo>
                    <a:pt x="859466" y="1162734"/>
                  </a:lnTo>
                  <a:lnTo>
                    <a:pt x="887190" y="1138983"/>
                  </a:lnTo>
                  <a:lnTo>
                    <a:pt x="914915" y="1115214"/>
                  </a:lnTo>
                  <a:lnTo>
                    <a:pt x="942640" y="1091425"/>
                  </a:lnTo>
                  <a:lnTo>
                    <a:pt x="970365" y="1067615"/>
                  </a:lnTo>
                  <a:lnTo>
                    <a:pt x="998089" y="1043783"/>
                  </a:lnTo>
                  <a:lnTo>
                    <a:pt x="1025814" y="1019928"/>
                  </a:lnTo>
                  <a:lnTo>
                    <a:pt x="1053539" y="996048"/>
                  </a:lnTo>
                  <a:lnTo>
                    <a:pt x="1081263" y="972143"/>
                  </a:lnTo>
                  <a:lnTo>
                    <a:pt x="1108988" y="948211"/>
                  </a:lnTo>
                  <a:lnTo>
                    <a:pt x="1136713" y="924252"/>
                  </a:lnTo>
                  <a:lnTo>
                    <a:pt x="1164438" y="900266"/>
                  </a:lnTo>
                  <a:lnTo>
                    <a:pt x="1192162" y="876251"/>
                  </a:lnTo>
                  <a:lnTo>
                    <a:pt x="1219887" y="852209"/>
                  </a:lnTo>
                  <a:lnTo>
                    <a:pt x="1247612" y="828140"/>
                  </a:lnTo>
                  <a:lnTo>
                    <a:pt x="1275336" y="804043"/>
                  </a:lnTo>
                  <a:lnTo>
                    <a:pt x="1303061" y="779919"/>
                  </a:lnTo>
                  <a:lnTo>
                    <a:pt x="1330786" y="755770"/>
                  </a:lnTo>
                  <a:lnTo>
                    <a:pt x="1358511" y="731595"/>
                  </a:lnTo>
                  <a:lnTo>
                    <a:pt x="1386235" y="707398"/>
                  </a:lnTo>
                  <a:lnTo>
                    <a:pt x="1413960" y="683177"/>
                  </a:lnTo>
                  <a:lnTo>
                    <a:pt x="1441685" y="658935"/>
                  </a:lnTo>
                  <a:lnTo>
                    <a:pt x="1469409" y="634674"/>
                  </a:lnTo>
                  <a:lnTo>
                    <a:pt x="1497134" y="610393"/>
                  </a:lnTo>
                  <a:lnTo>
                    <a:pt x="1524859" y="586095"/>
                  </a:lnTo>
                  <a:lnTo>
                    <a:pt x="1552584" y="561781"/>
                  </a:lnTo>
                  <a:lnTo>
                    <a:pt x="1580308" y="537452"/>
                  </a:lnTo>
                  <a:lnTo>
                    <a:pt x="1608033" y="513109"/>
                  </a:lnTo>
                  <a:lnTo>
                    <a:pt x="1635758" y="488753"/>
                  </a:lnTo>
                  <a:lnTo>
                    <a:pt x="1663483" y="464384"/>
                  </a:lnTo>
                  <a:lnTo>
                    <a:pt x="1691207" y="440005"/>
                  </a:lnTo>
                  <a:lnTo>
                    <a:pt x="1718932" y="415616"/>
                  </a:lnTo>
                  <a:lnTo>
                    <a:pt x="1746657" y="391217"/>
                  </a:lnTo>
                  <a:lnTo>
                    <a:pt x="1774381" y="366810"/>
                  </a:lnTo>
                  <a:lnTo>
                    <a:pt x="1802106" y="342394"/>
                  </a:lnTo>
                  <a:lnTo>
                    <a:pt x="1829831" y="317971"/>
                  </a:lnTo>
                  <a:lnTo>
                    <a:pt x="1857556" y="293541"/>
                  </a:lnTo>
                  <a:lnTo>
                    <a:pt x="1885280" y="269105"/>
                  </a:lnTo>
                  <a:lnTo>
                    <a:pt x="1913005" y="244663"/>
                  </a:lnTo>
                  <a:lnTo>
                    <a:pt x="1940730" y="220216"/>
                  </a:lnTo>
                  <a:lnTo>
                    <a:pt x="1968454" y="195764"/>
                  </a:lnTo>
                  <a:lnTo>
                    <a:pt x="1996179" y="171306"/>
                  </a:lnTo>
                  <a:lnTo>
                    <a:pt x="2023904" y="146845"/>
                  </a:lnTo>
                  <a:lnTo>
                    <a:pt x="2051629" y="122379"/>
                  </a:lnTo>
                  <a:lnTo>
                    <a:pt x="2079353" y="97910"/>
                  </a:lnTo>
                  <a:lnTo>
                    <a:pt x="2107078" y="73437"/>
                  </a:lnTo>
                  <a:lnTo>
                    <a:pt x="2134803" y="48961"/>
                  </a:lnTo>
                  <a:lnTo>
                    <a:pt x="2162527" y="24482"/>
                  </a:lnTo>
                  <a:lnTo>
                    <a:pt x="219025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702148" y="1504208"/>
              <a:ext cx="2190252" cy="1900418"/>
            </a:xfrm>
            <a:custGeom>
              <a:avLst/>
              <a:pathLst>
                <a:path w="2190252" h="1900418">
                  <a:moveTo>
                    <a:pt x="2190252" y="0"/>
                  </a:moveTo>
                  <a:lnTo>
                    <a:pt x="2162527" y="23554"/>
                  </a:lnTo>
                  <a:lnTo>
                    <a:pt x="2134803" y="47111"/>
                  </a:lnTo>
                  <a:lnTo>
                    <a:pt x="2107078" y="70672"/>
                  </a:lnTo>
                  <a:lnTo>
                    <a:pt x="2079353" y="94235"/>
                  </a:lnTo>
                  <a:lnTo>
                    <a:pt x="2051629" y="117803"/>
                  </a:lnTo>
                  <a:lnTo>
                    <a:pt x="2023904" y="141374"/>
                  </a:lnTo>
                  <a:lnTo>
                    <a:pt x="1996179" y="164949"/>
                  </a:lnTo>
                  <a:lnTo>
                    <a:pt x="1968454" y="188528"/>
                  </a:lnTo>
                  <a:lnTo>
                    <a:pt x="1940730" y="212112"/>
                  </a:lnTo>
                  <a:lnTo>
                    <a:pt x="1913005" y="235701"/>
                  </a:lnTo>
                  <a:lnTo>
                    <a:pt x="1885280" y="259296"/>
                  </a:lnTo>
                  <a:lnTo>
                    <a:pt x="1857556" y="282896"/>
                  </a:lnTo>
                  <a:lnTo>
                    <a:pt x="1829831" y="306503"/>
                  </a:lnTo>
                  <a:lnTo>
                    <a:pt x="1802106" y="330117"/>
                  </a:lnTo>
                  <a:lnTo>
                    <a:pt x="1774381" y="353738"/>
                  </a:lnTo>
                  <a:lnTo>
                    <a:pt x="1746657" y="377367"/>
                  </a:lnTo>
                  <a:lnTo>
                    <a:pt x="1718932" y="401005"/>
                  </a:lnTo>
                  <a:lnTo>
                    <a:pt x="1691207" y="424652"/>
                  </a:lnTo>
                  <a:lnTo>
                    <a:pt x="1663483" y="448309"/>
                  </a:lnTo>
                  <a:lnTo>
                    <a:pt x="1635758" y="471978"/>
                  </a:lnTo>
                  <a:lnTo>
                    <a:pt x="1608033" y="495658"/>
                  </a:lnTo>
                  <a:lnTo>
                    <a:pt x="1580308" y="519351"/>
                  </a:lnTo>
                  <a:lnTo>
                    <a:pt x="1552584" y="543059"/>
                  </a:lnTo>
                  <a:lnTo>
                    <a:pt x="1524859" y="566781"/>
                  </a:lnTo>
                  <a:lnTo>
                    <a:pt x="1497134" y="590520"/>
                  </a:lnTo>
                  <a:lnTo>
                    <a:pt x="1469409" y="614276"/>
                  </a:lnTo>
                  <a:lnTo>
                    <a:pt x="1441685" y="638051"/>
                  </a:lnTo>
                  <a:lnTo>
                    <a:pt x="1413960" y="661846"/>
                  </a:lnTo>
                  <a:lnTo>
                    <a:pt x="1386235" y="685662"/>
                  </a:lnTo>
                  <a:lnTo>
                    <a:pt x="1358511" y="709501"/>
                  </a:lnTo>
                  <a:lnTo>
                    <a:pt x="1330786" y="733363"/>
                  </a:lnTo>
                  <a:lnTo>
                    <a:pt x="1303061" y="757250"/>
                  </a:lnTo>
                  <a:lnTo>
                    <a:pt x="1275336" y="781163"/>
                  </a:lnTo>
                  <a:lnTo>
                    <a:pt x="1247612" y="805103"/>
                  </a:lnTo>
                  <a:lnTo>
                    <a:pt x="1219887" y="829069"/>
                  </a:lnTo>
                  <a:lnTo>
                    <a:pt x="1192162" y="853064"/>
                  </a:lnTo>
                  <a:lnTo>
                    <a:pt x="1164438" y="877086"/>
                  </a:lnTo>
                  <a:lnTo>
                    <a:pt x="1136713" y="901137"/>
                  </a:lnTo>
                  <a:lnTo>
                    <a:pt x="1108988" y="925214"/>
                  </a:lnTo>
                  <a:lnTo>
                    <a:pt x="1081263" y="949319"/>
                  </a:lnTo>
                  <a:lnTo>
                    <a:pt x="1053539" y="973450"/>
                  </a:lnTo>
                  <a:lnTo>
                    <a:pt x="1025814" y="997607"/>
                  </a:lnTo>
                  <a:lnTo>
                    <a:pt x="998089" y="1021788"/>
                  </a:lnTo>
                  <a:lnTo>
                    <a:pt x="970365" y="1045993"/>
                  </a:lnTo>
                  <a:lnTo>
                    <a:pt x="942640" y="1070220"/>
                  </a:lnTo>
                  <a:lnTo>
                    <a:pt x="914915" y="1094467"/>
                  </a:lnTo>
                  <a:lnTo>
                    <a:pt x="887190" y="1118735"/>
                  </a:lnTo>
                  <a:lnTo>
                    <a:pt x="859466" y="1143020"/>
                  </a:lnTo>
                  <a:lnTo>
                    <a:pt x="831741" y="1167323"/>
                  </a:lnTo>
                  <a:lnTo>
                    <a:pt x="804016" y="1191642"/>
                  </a:lnTo>
                  <a:lnTo>
                    <a:pt x="776292" y="1215975"/>
                  </a:lnTo>
                  <a:lnTo>
                    <a:pt x="748567" y="1240323"/>
                  </a:lnTo>
                  <a:lnTo>
                    <a:pt x="720842" y="1264682"/>
                  </a:lnTo>
                  <a:lnTo>
                    <a:pt x="693117" y="1289054"/>
                  </a:lnTo>
                  <a:lnTo>
                    <a:pt x="665393" y="1313436"/>
                  </a:lnTo>
                  <a:lnTo>
                    <a:pt x="637668" y="1337828"/>
                  </a:lnTo>
                  <a:lnTo>
                    <a:pt x="609943" y="1362230"/>
                  </a:lnTo>
                  <a:lnTo>
                    <a:pt x="582219" y="1386639"/>
                  </a:lnTo>
                  <a:lnTo>
                    <a:pt x="554494" y="1411057"/>
                  </a:lnTo>
                  <a:lnTo>
                    <a:pt x="526769" y="1435482"/>
                  </a:lnTo>
                  <a:lnTo>
                    <a:pt x="499044" y="1459914"/>
                  </a:lnTo>
                  <a:lnTo>
                    <a:pt x="471320" y="1484352"/>
                  </a:lnTo>
                  <a:lnTo>
                    <a:pt x="443595" y="1508795"/>
                  </a:lnTo>
                  <a:lnTo>
                    <a:pt x="415870" y="1533244"/>
                  </a:lnTo>
                  <a:lnTo>
                    <a:pt x="388146" y="1557698"/>
                  </a:lnTo>
                  <a:lnTo>
                    <a:pt x="360421" y="1582157"/>
                  </a:lnTo>
                  <a:lnTo>
                    <a:pt x="332696" y="1606619"/>
                  </a:lnTo>
                  <a:lnTo>
                    <a:pt x="304971" y="1631086"/>
                  </a:lnTo>
                  <a:lnTo>
                    <a:pt x="277247" y="1655557"/>
                  </a:lnTo>
                  <a:lnTo>
                    <a:pt x="249522" y="1680030"/>
                  </a:lnTo>
                  <a:lnTo>
                    <a:pt x="221797" y="1704507"/>
                  </a:lnTo>
                  <a:lnTo>
                    <a:pt x="194073" y="1728988"/>
                  </a:lnTo>
                  <a:lnTo>
                    <a:pt x="166348" y="1753470"/>
                  </a:lnTo>
                  <a:lnTo>
                    <a:pt x="138623" y="1777956"/>
                  </a:lnTo>
                  <a:lnTo>
                    <a:pt x="110898" y="1802444"/>
                  </a:lnTo>
                  <a:lnTo>
                    <a:pt x="83174" y="1826934"/>
                  </a:lnTo>
                  <a:lnTo>
                    <a:pt x="55449" y="1851427"/>
                  </a:lnTo>
                  <a:lnTo>
                    <a:pt x="27724" y="1875922"/>
                  </a:lnTo>
                  <a:lnTo>
                    <a:pt x="0" y="19004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702148" y="1482796"/>
              <a:ext cx="2190252" cy="1897444"/>
            </a:xfrm>
            <a:custGeom>
              <a:avLst/>
              <a:pathLst>
                <a:path w="2190252" h="1897444">
                  <a:moveTo>
                    <a:pt x="0" y="1897444"/>
                  </a:moveTo>
                  <a:lnTo>
                    <a:pt x="27724" y="1873426"/>
                  </a:lnTo>
                  <a:lnTo>
                    <a:pt x="55449" y="1849407"/>
                  </a:lnTo>
                  <a:lnTo>
                    <a:pt x="83174" y="1825389"/>
                  </a:lnTo>
                  <a:lnTo>
                    <a:pt x="110898" y="1801371"/>
                  </a:lnTo>
                  <a:lnTo>
                    <a:pt x="138623" y="1777352"/>
                  </a:lnTo>
                  <a:lnTo>
                    <a:pt x="166348" y="1753334"/>
                  </a:lnTo>
                  <a:lnTo>
                    <a:pt x="194073" y="1729316"/>
                  </a:lnTo>
                  <a:lnTo>
                    <a:pt x="221797" y="1705298"/>
                  </a:lnTo>
                  <a:lnTo>
                    <a:pt x="249522" y="1681279"/>
                  </a:lnTo>
                  <a:lnTo>
                    <a:pt x="277247" y="1657261"/>
                  </a:lnTo>
                  <a:lnTo>
                    <a:pt x="304971" y="1633243"/>
                  </a:lnTo>
                  <a:lnTo>
                    <a:pt x="332696" y="1609225"/>
                  </a:lnTo>
                  <a:lnTo>
                    <a:pt x="360421" y="1585206"/>
                  </a:lnTo>
                  <a:lnTo>
                    <a:pt x="388146" y="1561188"/>
                  </a:lnTo>
                  <a:lnTo>
                    <a:pt x="415870" y="1537170"/>
                  </a:lnTo>
                  <a:lnTo>
                    <a:pt x="443595" y="1513151"/>
                  </a:lnTo>
                  <a:lnTo>
                    <a:pt x="471320" y="1489133"/>
                  </a:lnTo>
                  <a:lnTo>
                    <a:pt x="499044" y="1465115"/>
                  </a:lnTo>
                  <a:lnTo>
                    <a:pt x="526769" y="1441097"/>
                  </a:lnTo>
                  <a:lnTo>
                    <a:pt x="554494" y="1417078"/>
                  </a:lnTo>
                  <a:lnTo>
                    <a:pt x="582219" y="1393060"/>
                  </a:lnTo>
                  <a:lnTo>
                    <a:pt x="609943" y="1369042"/>
                  </a:lnTo>
                  <a:lnTo>
                    <a:pt x="637668" y="1345023"/>
                  </a:lnTo>
                  <a:lnTo>
                    <a:pt x="665393" y="1321005"/>
                  </a:lnTo>
                  <a:lnTo>
                    <a:pt x="693117" y="1296987"/>
                  </a:lnTo>
                  <a:lnTo>
                    <a:pt x="720842" y="1272969"/>
                  </a:lnTo>
                  <a:lnTo>
                    <a:pt x="748567" y="1248950"/>
                  </a:lnTo>
                  <a:lnTo>
                    <a:pt x="776292" y="1224932"/>
                  </a:lnTo>
                  <a:lnTo>
                    <a:pt x="804016" y="1200914"/>
                  </a:lnTo>
                  <a:lnTo>
                    <a:pt x="831741" y="1176895"/>
                  </a:lnTo>
                  <a:lnTo>
                    <a:pt x="859466" y="1152877"/>
                  </a:lnTo>
                  <a:lnTo>
                    <a:pt x="887190" y="1128859"/>
                  </a:lnTo>
                  <a:lnTo>
                    <a:pt x="914915" y="1104841"/>
                  </a:lnTo>
                  <a:lnTo>
                    <a:pt x="942640" y="1080822"/>
                  </a:lnTo>
                  <a:lnTo>
                    <a:pt x="970365" y="1056804"/>
                  </a:lnTo>
                  <a:lnTo>
                    <a:pt x="998089" y="1032786"/>
                  </a:lnTo>
                  <a:lnTo>
                    <a:pt x="1025814" y="1008767"/>
                  </a:lnTo>
                  <a:lnTo>
                    <a:pt x="1053539" y="984749"/>
                  </a:lnTo>
                  <a:lnTo>
                    <a:pt x="1081263" y="960731"/>
                  </a:lnTo>
                  <a:lnTo>
                    <a:pt x="1108988" y="936713"/>
                  </a:lnTo>
                  <a:lnTo>
                    <a:pt x="1136713" y="912694"/>
                  </a:lnTo>
                  <a:lnTo>
                    <a:pt x="1164438" y="888676"/>
                  </a:lnTo>
                  <a:lnTo>
                    <a:pt x="1192162" y="864658"/>
                  </a:lnTo>
                  <a:lnTo>
                    <a:pt x="1219887" y="840639"/>
                  </a:lnTo>
                  <a:lnTo>
                    <a:pt x="1247612" y="816621"/>
                  </a:lnTo>
                  <a:lnTo>
                    <a:pt x="1275336" y="792603"/>
                  </a:lnTo>
                  <a:lnTo>
                    <a:pt x="1303061" y="768585"/>
                  </a:lnTo>
                  <a:lnTo>
                    <a:pt x="1330786" y="744566"/>
                  </a:lnTo>
                  <a:lnTo>
                    <a:pt x="1358511" y="720548"/>
                  </a:lnTo>
                  <a:lnTo>
                    <a:pt x="1386235" y="696530"/>
                  </a:lnTo>
                  <a:lnTo>
                    <a:pt x="1413960" y="672511"/>
                  </a:lnTo>
                  <a:lnTo>
                    <a:pt x="1441685" y="648493"/>
                  </a:lnTo>
                  <a:lnTo>
                    <a:pt x="1469409" y="624475"/>
                  </a:lnTo>
                  <a:lnTo>
                    <a:pt x="1497134" y="600457"/>
                  </a:lnTo>
                  <a:lnTo>
                    <a:pt x="1524859" y="576438"/>
                  </a:lnTo>
                  <a:lnTo>
                    <a:pt x="1552584" y="552420"/>
                  </a:lnTo>
                  <a:lnTo>
                    <a:pt x="1580308" y="528402"/>
                  </a:lnTo>
                  <a:lnTo>
                    <a:pt x="1608033" y="504383"/>
                  </a:lnTo>
                  <a:lnTo>
                    <a:pt x="1635758" y="480365"/>
                  </a:lnTo>
                  <a:lnTo>
                    <a:pt x="1663483" y="456347"/>
                  </a:lnTo>
                  <a:lnTo>
                    <a:pt x="1691207" y="432329"/>
                  </a:lnTo>
                  <a:lnTo>
                    <a:pt x="1718932" y="408310"/>
                  </a:lnTo>
                  <a:lnTo>
                    <a:pt x="1746657" y="384292"/>
                  </a:lnTo>
                  <a:lnTo>
                    <a:pt x="1774381" y="360274"/>
                  </a:lnTo>
                  <a:lnTo>
                    <a:pt x="1802106" y="336255"/>
                  </a:lnTo>
                  <a:lnTo>
                    <a:pt x="1829831" y="312237"/>
                  </a:lnTo>
                  <a:lnTo>
                    <a:pt x="1857556" y="288219"/>
                  </a:lnTo>
                  <a:lnTo>
                    <a:pt x="1885280" y="264201"/>
                  </a:lnTo>
                  <a:lnTo>
                    <a:pt x="1913005" y="240182"/>
                  </a:lnTo>
                  <a:lnTo>
                    <a:pt x="1940730" y="216164"/>
                  </a:lnTo>
                  <a:lnTo>
                    <a:pt x="1968454" y="192146"/>
                  </a:lnTo>
                  <a:lnTo>
                    <a:pt x="1996179" y="168127"/>
                  </a:lnTo>
                  <a:lnTo>
                    <a:pt x="2023904" y="144109"/>
                  </a:lnTo>
                  <a:lnTo>
                    <a:pt x="2051629" y="120091"/>
                  </a:lnTo>
                  <a:lnTo>
                    <a:pt x="2079353" y="96073"/>
                  </a:lnTo>
                  <a:lnTo>
                    <a:pt x="2107078" y="72054"/>
                  </a:lnTo>
                  <a:lnTo>
                    <a:pt x="2134803" y="48036"/>
                  </a:lnTo>
                  <a:lnTo>
                    <a:pt x="2162527" y="24018"/>
                  </a:lnTo>
                  <a:lnTo>
                    <a:pt x="2190252" y="0"/>
                  </a:lnTo>
                </a:path>
              </a:pathLst>
            </a:custGeom>
            <a:ln w="27101" cap="flat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1689392" y="1466880"/>
              <a:ext cx="2224906" cy="1941682"/>
            </a:xfrm>
            <a:custGeom>
              <a:avLst/>
              <a:pathLst>
                <a:path w="2224906" h="1941682">
                  <a:moveTo>
                    <a:pt x="0" y="1902318"/>
                  </a:moveTo>
                  <a:lnTo>
                    <a:pt x="28163" y="1878592"/>
                  </a:lnTo>
                  <a:lnTo>
                    <a:pt x="56326" y="1854863"/>
                  </a:lnTo>
                  <a:lnTo>
                    <a:pt x="84490" y="1831133"/>
                  </a:lnTo>
                  <a:lnTo>
                    <a:pt x="112653" y="1807401"/>
                  </a:lnTo>
                  <a:lnTo>
                    <a:pt x="140816" y="1783668"/>
                  </a:lnTo>
                  <a:lnTo>
                    <a:pt x="168980" y="1759932"/>
                  </a:lnTo>
                  <a:lnTo>
                    <a:pt x="197143" y="1736194"/>
                  </a:lnTo>
                  <a:lnTo>
                    <a:pt x="225306" y="1712455"/>
                  </a:lnTo>
                  <a:lnTo>
                    <a:pt x="253470" y="1688712"/>
                  </a:lnTo>
                  <a:lnTo>
                    <a:pt x="281633" y="1664967"/>
                  </a:lnTo>
                  <a:lnTo>
                    <a:pt x="309797" y="1641220"/>
                  </a:lnTo>
                  <a:lnTo>
                    <a:pt x="337960" y="1617469"/>
                  </a:lnTo>
                  <a:lnTo>
                    <a:pt x="366123" y="1593716"/>
                  </a:lnTo>
                  <a:lnTo>
                    <a:pt x="394287" y="1569959"/>
                  </a:lnTo>
                  <a:lnTo>
                    <a:pt x="422450" y="1546198"/>
                  </a:lnTo>
                  <a:lnTo>
                    <a:pt x="450613" y="1522434"/>
                  </a:lnTo>
                  <a:lnTo>
                    <a:pt x="478777" y="1498665"/>
                  </a:lnTo>
                  <a:lnTo>
                    <a:pt x="506940" y="1474892"/>
                  </a:lnTo>
                  <a:lnTo>
                    <a:pt x="535104" y="1451114"/>
                  </a:lnTo>
                  <a:lnTo>
                    <a:pt x="563267" y="1427330"/>
                  </a:lnTo>
                  <a:lnTo>
                    <a:pt x="591430" y="1403541"/>
                  </a:lnTo>
                  <a:lnTo>
                    <a:pt x="619594" y="1379746"/>
                  </a:lnTo>
                  <a:lnTo>
                    <a:pt x="647757" y="1355944"/>
                  </a:lnTo>
                  <a:lnTo>
                    <a:pt x="675920" y="1332134"/>
                  </a:lnTo>
                  <a:lnTo>
                    <a:pt x="704084" y="1308317"/>
                  </a:lnTo>
                  <a:lnTo>
                    <a:pt x="732247" y="1284491"/>
                  </a:lnTo>
                  <a:lnTo>
                    <a:pt x="760411" y="1260656"/>
                  </a:lnTo>
                  <a:lnTo>
                    <a:pt x="788574" y="1236811"/>
                  </a:lnTo>
                  <a:lnTo>
                    <a:pt x="816737" y="1212955"/>
                  </a:lnTo>
                  <a:lnTo>
                    <a:pt x="844901" y="1189088"/>
                  </a:lnTo>
                  <a:lnTo>
                    <a:pt x="873064" y="1165208"/>
                  </a:lnTo>
                  <a:lnTo>
                    <a:pt x="901227" y="1141314"/>
                  </a:lnTo>
                  <a:lnTo>
                    <a:pt x="929391" y="1117406"/>
                  </a:lnTo>
                  <a:lnTo>
                    <a:pt x="957554" y="1093482"/>
                  </a:lnTo>
                  <a:lnTo>
                    <a:pt x="985718" y="1069541"/>
                  </a:lnTo>
                  <a:lnTo>
                    <a:pt x="1013881" y="1045583"/>
                  </a:lnTo>
                  <a:lnTo>
                    <a:pt x="1042044" y="1021606"/>
                  </a:lnTo>
                  <a:lnTo>
                    <a:pt x="1070208" y="997609"/>
                  </a:lnTo>
                  <a:lnTo>
                    <a:pt x="1098371" y="973592"/>
                  </a:lnTo>
                  <a:lnTo>
                    <a:pt x="1126534" y="949554"/>
                  </a:lnTo>
                  <a:lnTo>
                    <a:pt x="1154698" y="925494"/>
                  </a:lnTo>
                  <a:lnTo>
                    <a:pt x="1182861" y="901412"/>
                  </a:lnTo>
                  <a:lnTo>
                    <a:pt x="1211025" y="877308"/>
                  </a:lnTo>
                  <a:lnTo>
                    <a:pt x="1239188" y="853181"/>
                  </a:lnTo>
                  <a:lnTo>
                    <a:pt x="1267351" y="829031"/>
                  </a:lnTo>
                  <a:lnTo>
                    <a:pt x="1295515" y="804860"/>
                  </a:lnTo>
                  <a:lnTo>
                    <a:pt x="1323678" y="780667"/>
                  </a:lnTo>
                  <a:lnTo>
                    <a:pt x="1351841" y="756453"/>
                  </a:lnTo>
                  <a:lnTo>
                    <a:pt x="1380005" y="732219"/>
                  </a:lnTo>
                  <a:lnTo>
                    <a:pt x="1408168" y="707965"/>
                  </a:lnTo>
                  <a:lnTo>
                    <a:pt x="1436332" y="683693"/>
                  </a:lnTo>
                  <a:lnTo>
                    <a:pt x="1464495" y="659404"/>
                  </a:lnTo>
                  <a:lnTo>
                    <a:pt x="1492658" y="635099"/>
                  </a:lnTo>
                  <a:lnTo>
                    <a:pt x="1520822" y="610778"/>
                  </a:lnTo>
                  <a:lnTo>
                    <a:pt x="1548985" y="586443"/>
                  </a:lnTo>
                  <a:lnTo>
                    <a:pt x="1577148" y="562095"/>
                  </a:lnTo>
                  <a:lnTo>
                    <a:pt x="1605312" y="537734"/>
                  </a:lnTo>
                  <a:lnTo>
                    <a:pt x="1633475" y="513362"/>
                  </a:lnTo>
                  <a:lnTo>
                    <a:pt x="1661639" y="488979"/>
                  </a:lnTo>
                  <a:lnTo>
                    <a:pt x="1689802" y="464587"/>
                  </a:lnTo>
                  <a:lnTo>
                    <a:pt x="1717965" y="440186"/>
                  </a:lnTo>
                  <a:lnTo>
                    <a:pt x="1746129" y="415776"/>
                  </a:lnTo>
                  <a:lnTo>
                    <a:pt x="1774292" y="391359"/>
                  </a:lnTo>
                  <a:lnTo>
                    <a:pt x="1802455" y="366934"/>
                  </a:lnTo>
                  <a:lnTo>
                    <a:pt x="1830619" y="342503"/>
                  </a:lnTo>
                  <a:lnTo>
                    <a:pt x="1858782" y="318066"/>
                  </a:lnTo>
                  <a:lnTo>
                    <a:pt x="1886946" y="293624"/>
                  </a:lnTo>
                  <a:lnTo>
                    <a:pt x="1915109" y="269176"/>
                  </a:lnTo>
                  <a:lnTo>
                    <a:pt x="1943272" y="244723"/>
                  </a:lnTo>
                  <a:lnTo>
                    <a:pt x="1971436" y="220266"/>
                  </a:lnTo>
                  <a:lnTo>
                    <a:pt x="1999599" y="195805"/>
                  </a:lnTo>
                  <a:lnTo>
                    <a:pt x="2027762" y="171340"/>
                  </a:lnTo>
                  <a:lnTo>
                    <a:pt x="2055926" y="146872"/>
                  </a:lnTo>
                  <a:lnTo>
                    <a:pt x="2084089" y="122400"/>
                  </a:lnTo>
                  <a:lnTo>
                    <a:pt x="2112253" y="97925"/>
                  </a:lnTo>
                  <a:lnTo>
                    <a:pt x="2140416" y="73448"/>
                  </a:lnTo>
                  <a:lnTo>
                    <a:pt x="2168579" y="48967"/>
                  </a:lnTo>
                  <a:lnTo>
                    <a:pt x="2196743" y="24485"/>
                  </a:lnTo>
                  <a:lnTo>
                    <a:pt x="2224906" y="0"/>
                  </a:lnTo>
                  <a:lnTo>
                    <a:pt x="2224906" y="34282"/>
                  </a:lnTo>
                  <a:lnTo>
                    <a:pt x="2196743" y="58021"/>
                  </a:lnTo>
                  <a:lnTo>
                    <a:pt x="2168579" y="81763"/>
                  </a:lnTo>
                  <a:lnTo>
                    <a:pt x="2140416" y="105506"/>
                  </a:lnTo>
                  <a:lnTo>
                    <a:pt x="2112253" y="129253"/>
                  </a:lnTo>
                  <a:lnTo>
                    <a:pt x="2084089" y="153003"/>
                  </a:lnTo>
                  <a:lnTo>
                    <a:pt x="2055926" y="176755"/>
                  </a:lnTo>
                  <a:lnTo>
                    <a:pt x="2027762" y="200511"/>
                  </a:lnTo>
                  <a:lnTo>
                    <a:pt x="1999599" y="224270"/>
                  </a:lnTo>
                  <a:lnTo>
                    <a:pt x="1971436" y="248034"/>
                  </a:lnTo>
                  <a:lnTo>
                    <a:pt x="1943272" y="271801"/>
                  </a:lnTo>
                  <a:lnTo>
                    <a:pt x="1915109" y="295573"/>
                  </a:lnTo>
                  <a:lnTo>
                    <a:pt x="1886946" y="319349"/>
                  </a:lnTo>
                  <a:lnTo>
                    <a:pt x="1858782" y="343131"/>
                  </a:lnTo>
                  <a:lnTo>
                    <a:pt x="1830619" y="366918"/>
                  </a:lnTo>
                  <a:lnTo>
                    <a:pt x="1802455" y="390712"/>
                  </a:lnTo>
                  <a:lnTo>
                    <a:pt x="1774292" y="414511"/>
                  </a:lnTo>
                  <a:lnTo>
                    <a:pt x="1746129" y="438318"/>
                  </a:lnTo>
                  <a:lnTo>
                    <a:pt x="1717965" y="462133"/>
                  </a:lnTo>
                  <a:lnTo>
                    <a:pt x="1689802" y="485956"/>
                  </a:lnTo>
                  <a:lnTo>
                    <a:pt x="1661639" y="509788"/>
                  </a:lnTo>
                  <a:lnTo>
                    <a:pt x="1633475" y="533630"/>
                  </a:lnTo>
                  <a:lnTo>
                    <a:pt x="1605312" y="557482"/>
                  </a:lnTo>
                  <a:lnTo>
                    <a:pt x="1577148" y="581345"/>
                  </a:lnTo>
                  <a:lnTo>
                    <a:pt x="1548985" y="605221"/>
                  </a:lnTo>
                  <a:lnTo>
                    <a:pt x="1520822" y="629111"/>
                  </a:lnTo>
                  <a:lnTo>
                    <a:pt x="1492658" y="653014"/>
                  </a:lnTo>
                  <a:lnTo>
                    <a:pt x="1464495" y="676933"/>
                  </a:lnTo>
                  <a:lnTo>
                    <a:pt x="1436332" y="700868"/>
                  </a:lnTo>
                  <a:lnTo>
                    <a:pt x="1408168" y="724821"/>
                  </a:lnTo>
                  <a:lnTo>
                    <a:pt x="1380005" y="748791"/>
                  </a:lnTo>
                  <a:lnTo>
                    <a:pt x="1351841" y="772781"/>
                  </a:lnTo>
                  <a:lnTo>
                    <a:pt x="1323678" y="796792"/>
                  </a:lnTo>
                  <a:lnTo>
                    <a:pt x="1295515" y="820823"/>
                  </a:lnTo>
                  <a:lnTo>
                    <a:pt x="1267351" y="844876"/>
                  </a:lnTo>
                  <a:lnTo>
                    <a:pt x="1239188" y="868951"/>
                  </a:lnTo>
                  <a:lnTo>
                    <a:pt x="1211025" y="893048"/>
                  </a:lnTo>
                  <a:lnTo>
                    <a:pt x="1182861" y="917168"/>
                  </a:lnTo>
                  <a:lnTo>
                    <a:pt x="1154698" y="941310"/>
                  </a:lnTo>
                  <a:lnTo>
                    <a:pt x="1126534" y="965474"/>
                  </a:lnTo>
                  <a:lnTo>
                    <a:pt x="1098371" y="989660"/>
                  </a:lnTo>
                  <a:lnTo>
                    <a:pt x="1070208" y="1013868"/>
                  </a:lnTo>
                  <a:lnTo>
                    <a:pt x="1042044" y="1038096"/>
                  </a:lnTo>
                  <a:lnTo>
                    <a:pt x="1013881" y="1062343"/>
                  </a:lnTo>
                  <a:lnTo>
                    <a:pt x="985718" y="1086609"/>
                  </a:lnTo>
                  <a:lnTo>
                    <a:pt x="957554" y="1110893"/>
                  </a:lnTo>
                  <a:lnTo>
                    <a:pt x="929391" y="1135193"/>
                  </a:lnTo>
                  <a:lnTo>
                    <a:pt x="901227" y="1159509"/>
                  </a:lnTo>
                  <a:lnTo>
                    <a:pt x="873064" y="1183839"/>
                  </a:lnTo>
                  <a:lnTo>
                    <a:pt x="844901" y="1208184"/>
                  </a:lnTo>
                  <a:lnTo>
                    <a:pt x="816737" y="1232540"/>
                  </a:lnTo>
                  <a:lnTo>
                    <a:pt x="788574" y="1256909"/>
                  </a:lnTo>
                  <a:lnTo>
                    <a:pt x="760411" y="1281288"/>
                  </a:lnTo>
                  <a:lnTo>
                    <a:pt x="732247" y="1305677"/>
                  </a:lnTo>
                  <a:lnTo>
                    <a:pt x="704084" y="1330076"/>
                  </a:lnTo>
                  <a:lnTo>
                    <a:pt x="675920" y="1354483"/>
                  </a:lnTo>
                  <a:lnTo>
                    <a:pt x="647757" y="1378898"/>
                  </a:lnTo>
                  <a:lnTo>
                    <a:pt x="619594" y="1403320"/>
                  </a:lnTo>
                  <a:lnTo>
                    <a:pt x="591430" y="1427749"/>
                  </a:lnTo>
                  <a:lnTo>
                    <a:pt x="563267" y="1452184"/>
                  </a:lnTo>
                  <a:lnTo>
                    <a:pt x="535104" y="1476625"/>
                  </a:lnTo>
                  <a:lnTo>
                    <a:pt x="506940" y="1501071"/>
                  </a:lnTo>
                  <a:lnTo>
                    <a:pt x="478777" y="1525522"/>
                  </a:lnTo>
                  <a:lnTo>
                    <a:pt x="450613" y="1549978"/>
                  </a:lnTo>
                  <a:lnTo>
                    <a:pt x="422450" y="1574437"/>
                  </a:lnTo>
                  <a:lnTo>
                    <a:pt x="394287" y="1598901"/>
                  </a:lnTo>
                  <a:lnTo>
                    <a:pt x="366123" y="1623368"/>
                  </a:lnTo>
                  <a:lnTo>
                    <a:pt x="337960" y="1647839"/>
                  </a:lnTo>
                  <a:lnTo>
                    <a:pt x="309797" y="1672313"/>
                  </a:lnTo>
                  <a:lnTo>
                    <a:pt x="281633" y="1696790"/>
                  </a:lnTo>
                  <a:lnTo>
                    <a:pt x="253470" y="1721269"/>
                  </a:lnTo>
                  <a:lnTo>
                    <a:pt x="225306" y="1745751"/>
                  </a:lnTo>
                  <a:lnTo>
                    <a:pt x="197143" y="1770236"/>
                  </a:lnTo>
                  <a:lnTo>
                    <a:pt x="168980" y="1794722"/>
                  </a:lnTo>
                  <a:lnTo>
                    <a:pt x="140816" y="1819211"/>
                  </a:lnTo>
                  <a:lnTo>
                    <a:pt x="112653" y="1843702"/>
                  </a:lnTo>
                  <a:lnTo>
                    <a:pt x="84490" y="1868194"/>
                  </a:lnTo>
                  <a:lnTo>
                    <a:pt x="56326" y="1892688"/>
                  </a:lnTo>
                  <a:lnTo>
                    <a:pt x="28163" y="1917184"/>
                  </a:lnTo>
                  <a:lnTo>
                    <a:pt x="0" y="194168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689392" y="1466880"/>
              <a:ext cx="2224906" cy="1902318"/>
            </a:xfrm>
            <a:custGeom>
              <a:avLst/>
              <a:pathLst>
                <a:path w="2224906" h="1902318">
                  <a:moveTo>
                    <a:pt x="0" y="1902318"/>
                  </a:moveTo>
                  <a:lnTo>
                    <a:pt x="28163" y="1878592"/>
                  </a:lnTo>
                  <a:lnTo>
                    <a:pt x="56326" y="1854863"/>
                  </a:lnTo>
                  <a:lnTo>
                    <a:pt x="84490" y="1831133"/>
                  </a:lnTo>
                  <a:lnTo>
                    <a:pt x="112653" y="1807401"/>
                  </a:lnTo>
                  <a:lnTo>
                    <a:pt x="140816" y="1783668"/>
                  </a:lnTo>
                  <a:lnTo>
                    <a:pt x="168980" y="1759932"/>
                  </a:lnTo>
                  <a:lnTo>
                    <a:pt x="197143" y="1736194"/>
                  </a:lnTo>
                  <a:lnTo>
                    <a:pt x="225306" y="1712455"/>
                  </a:lnTo>
                  <a:lnTo>
                    <a:pt x="253470" y="1688712"/>
                  </a:lnTo>
                  <a:lnTo>
                    <a:pt x="281633" y="1664967"/>
                  </a:lnTo>
                  <a:lnTo>
                    <a:pt x="309797" y="1641220"/>
                  </a:lnTo>
                  <a:lnTo>
                    <a:pt x="337960" y="1617469"/>
                  </a:lnTo>
                  <a:lnTo>
                    <a:pt x="366123" y="1593716"/>
                  </a:lnTo>
                  <a:lnTo>
                    <a:pt x="394287" y="1569959"/>
                  </a:lnTo>
                  <a:lnTo>
                    <a:pt x="422450" y="1546198"/>
                  </a:lnTo>
                  <a:lnTo>
                    <a:pt x="450613" y="1522434"/>
                  </a:lnTo>
                  <a:lnTo>
                    <a:pt x="478777" y="1498665"/>
                  </a:lnTo>
                  <a:lnTo>
                    <a:pt x="506940" y="1474892"/>
                  </a:lnTo>
                  <a:lnTo>
                    <a:pt x="535104" y="1451114"/>
                  </a:lnTo>
                  <a:lnTo>
                    <a:pt x="563267" y="1427330"/>
                  </a:lnTo>
                  <a:lnTo>
                    <a:pt x="591430" y="1403541"/>
                  </a:lnTo>
                  <a:lnTo>
                    <a:pt x="619594" y="1379746"/>
                  </a:lnTo>
                  <a:lnTo>
                    <a:pt x="647757" y="1355944"/>
                  </a:lnTo>
                  <a:lnTo>
                    <a:pt x="675920" y="1332134"/>
                  </a:lnTo>
                  <a:lnTo>
                    <a:pt x="704084" y="1308317"/>
                  </a:lnTo>
                  <a:lnTo>
                    <a:pt x="732247" y="1284491"/>
                  </a:lnTo>
                  <a:lnTo>
                    <a:pt x="760411" y="1260656"/>
                  </a:lnTo>
                  <a:lnTo>
                    <a:pt x="788574" y="1236811"/>
                  </a:lnTo>
                  <a:lnTo>
                    <a:pt x="816737" y="1212955"/>
                  </a:lnTo>
                  <a:lnTo>
                    <a:pt x="844901" y="1189088"/>
                  </a:lnTo>
                  <a:lnTo>
                    <a:pt x="873064" y="1165208"/>
                  </a:lnTo>
                  <a:lnTo>
                    <a:pt x="901227" y="1141314"/>
                  </a:lnTo>
                  <a:lnTo>
                    <a:pt x="929391" y="1117406"/>
                  </a:lnTo>
                  <a:lnTo>
                    <a:pt x="957554" y="1093482"/>
                  </a:lnTo>
                  <a:lnTo>
                    <a:pt x="985718" y="1069541"/>
                  </a:lnTo>
                  <a:lnTo>
                    <a:pt x="1013881" y="1045583"/>
                  </a:lnTo>
                  <a:lnTo>
                    <a:pt x="1042044" y="1021606"/>
                  </a:lnTo>
                  <a:lnTo>
                    <a:pt x="1070208" y="997609"/>
                  </a:lnTo>
                  <a:lnTo>
                    <a:pt x="1098371" y="973592"/>
                  </a:lnTo>
                  <a:lnTo>
                    <a:pt x="1126534" y="949554"/>
                  </a:lnTo>
                  <a:lnTo>
                    <a:pt x="1154698" y="925494"/>
                  </a:lnTo>
                  <a:lnTo>
                    <a:pt x="1182861" y="901412"/>
                  </a:lnTo>
                  <a:lnTo>
                    <a:pt x="1211025" y="877308"/>
                  </a:lnTo>
                  <a:lnTo>
                    <a:pt x="1239188" y="853181"/>
                  </a:lnTo>
                  <a:lnTo>
                    <a:pt x="1267351" y="829031"/>
                  </a:lnTo>
                  <a:lnTo>
                    <a:pt x="1295515" y="804860"/>
                  </a:lnTo>
                  <a:lnTo>
                    <a:pt x="1323678" y="780667"/>
                  </a:lnTo>
                  <a:lnTo>
                    <a:pt x="1351841" y="756453"/>
                  </a:lnTo>
                  <a:lnTo>
                    <a:pt x="1380005" y="732219"/>
                  </a:lnTo>
                  <a:lnTo>
                    <a:pt x="1408168" y="707965"/>
                  </a:lnTo>
                  <a:lnTo>
                    <a:pt x="1436332" y="683693"/>
                  </a:lnTo>
                  <a:lnTo>
                    <a:pt x="1464495" y="659404"/>
                  </a:lnTo>
                  <a:lnTo>
                    <a:pt x="1492658" y="635099"/>
                  </a:lnTo>
                  <a:lnTo>
                    <a:pt x="1520822" y="610778"/>
                  </a:lnTo>
                  <a:lnTo>
                    <a:pt x="1548985" y="586443"/>
                  </a:lnTo>
                  <a:lnTo>
                    <a:pt x="1577148" y="562095"/>
                  </a:lnTo>
                  <a:lnTo>
                    <a:pt x="1605312" y="537734"/>
                  </a:lnTo>
                  <a:lnTo>
                    <a:pt x="1633475" y="513362"/>
                  </a:lnTo>
                  <a:lnTo>
                    <a:pt x="1661639" y="488979"/>
                  </a:lnTo>
                  <a:lnTo>
                    <a:pt x="1689802" y="464587"/>
                  </a:lnTo>
                  <a:lnTo>
                    <a:pt x="1717965" y="440186"/>
                  </a:lnTo>
                  <a:lnTo>
                    <a:pt x="1746129" y="415776"/>
                  </a:lnTo>
                  <a:lnTo>
                    <a:pt x="1774292" y="391359"/>
                  </a:lnTo>
                  <a:lnTo>
                    <a:pt x="1802455" y="366934"/>
                  </a:lnTo>
                  <a:lnTo>
                    <a:pt x="1830619" y="342503"/>
                  </a:lnTo>
                  <a:lnTo>
                    <a:pt x="1858782" y="318066"/>
                  </a:lnTo>
                  <a:lnTo>
                    <a:pt x="1886946" y="293624"/>
                  </a:lnTo>
                  <a:lnTo>
                    <a:pt x="1915109" y="269176"/>
                  </a:lnTo>
                  <a:lnTo>
                    <a:pt x="1943272" y="244723"/>
                  </a:lnTo>
                  <a:lnTo>
                    <a:pt x="1971436" y="220266"/>
                  </a:lnTo>
                  <a:lnTo>
                    <a:pt x="1999599" y="195805"/>
                  </a:lnTo>
                  <a:lnTo>
                    <a:pt x="2027762" y="171340"/>
                  </a:lnTo>
                  <a:lnTo>
                    <a:pt x="2055926" y="146872"/>
                  </a:lnTo>
                  <a:lnTo>
                    <a:pt x="2084089" y="122400"/>
                  </a:lnTo>
                  <a:lnTo>
                    <a:pt x="2112253" y="97925"/>
                  </a:lnTo>
                  <a:lnTo>
                    <a:pt x="2140416" y="73448"/>
                  </a:lnTo>
                  <a:lnTo>
                    <a:pt x="2168579" y="48967"/>
                  </a:lnTo>
                  <a:lnTo>
                    <a:pt x="2196743" y="24485"/>
                  </a:lnTo>
                  <a:lnTo>
                    <a:pt x="222490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689392" y="1501162"/>
              <a:ext cx="2224906" cy="1907399"/>
            </a:xfrm>
            <a:custGeom>
              <a:avLst/>
              <a:pathLst>
                <a:path w="2224906" h="1907399">
                  <a:moveTo>
                    <a:pt x="2224906" y="0"/>
                  </a:moveTo>
                  <a:lnTo>
                    <a:pt x="2196743" y="23739"/>
                  </a:lnTo>
                  <a:lnTo>
                    <a:pt x="2168579" y="47480"/>
                  </a:lnTo>
                  <a:lnTo>
                    <a:pt x="2140416" y="71224"/>
                  </a:lnTo>
                  <a:lnTo>
                    <a:pt x="2112253" y="94971"/>
                  </a:lnTo>
                  <a:lnTo>
                    <a:pt x="2084089" y="118720"/>
                  </a:lnTo>
                  <a:lnTo>
                    <a:pt x="2055926" y="142473"/>
                  </a:lnTo>
                  <a:lnTo>
                    <a:pt x="2027762" y="166229"/>
                  </a:lnTo>
                  <a:lnTo>
                    <a:pt x="1999599" y="189988"/>
                  </a:lnTo>
                  <a:lnTo>
                    <a:pt x="1971436" y="213751"/>
                  </a:lnTo>
                  <a:lnTo>
                    <a:pt x="1943272" y="237519"/>
                  </a:lnTo>
                  <a:lnTo>
                    <a:pt x="1915109" y="261290"/>
                  </a:lnTo>
                  <a:lnTo>
                    <a:pt x="1886946" y="285067"/>
                  </a:lnTo>
                  <a:lnTo>
                    <a:pt x="1858782" y="308849"/>
                  </a:lnTo>
                  <a:lnTo>
                    <a:pt x="1830619" y="332636"/>
                  </a:lnTo>
                  <a:lnTo>
                    <a:pt x="1802455" y="356429"/>
                  </a:lnTo>
                  <a:lnTo>
                    <a:pt x="1774292" y="380229"/>
                  </a:lnTo>
                  <a:lnTo>
                    <a:pt x="1746129" y="404036"/>
                  </a:lnTo>
                  <a:lnTo>
                    <a:pt x="1717965" y="427851"/>
                  </a:lnTo>
                  <a:lnTo>
                    <a:pt x="1689802" y="451674"/>
                  </a:lnTo>
                  <a:lnTo>
                    <a:pt x="1661639" y="475505"/>
                  </a:lnTo>
                  <a:lnTo>
                    <a:pt x="1633475" y="499347"/>
                  </a:lnTo>
                  <a:lnTo>
                    <a:pt x="1605312" y="523199"/>
                  </a:lnTo>
                  <a:lnTo>
                    <a:pt x="1577148" y="547063"/>
                  </a:lnTo>
                  <a:lnTo>
                    <a:pt x="1548985" y="570939"/>
                  </a:lnTo>
                  <a:lnTo>
                    <a:pt x="1520822" y="594828"/>
                  </a:lnTo>
                  <a:lnTo>
                    <a:pt x="1492658" y="618732"/>
                  </a:lnTo>
                  <a:lnTo>
                    <a:pt x="1464495" y="642651"/>
                  </a:lnTo>
                  <a:lnTo>
                    <a:pt x="1436332" y="666586"/>
                  </a:lnTo>
                  <a:lnTo>
                    <a:pt x="1408168" y="690538"/>
                  </a:lnTo>
                  <a:lnTo>
                    <a:pt x="1380005" y="714509"/>
                  </a:lnTo>
                  <a:lnTo>
                    <a:pt x="1351841" y="738499"/>
                  </a:lnTo>
                  <a:lnTo>
                    <a:pt x="1323678" y="762509"/>
                  </a:lnTo>
                  <a:lnTo>
                    <a:pt x="1295515" y="786541"/>
                  </a:lnTo>
                  <a:lnTo>
                    <a:pt x="1267351" y="810593"/>
                  </a:lnTo>
                  <a:lnTo>
                    <a:pt x="1239188" y="834668"/>
                  </a:lnTo>
                  <a:lnTo>
                    <a:pt x="1211025" y="858765"/>
                  </a:lnTo>
                  <a:lnTo>
                    <a:pt x="1182861" y="882885"/>
                  </a:lnTo>
                  <a:lnTo>
                    <a:pt x="1154698" y="907027"/>
                  </a:lnTo>
                  <a:lnTo>
                    <a:pt x="1126534" y="931192"/>
                  </a:lnTo>
                  <a:lnTo>
                    <a:pt x="1098371" y="955378"/>
                  </a:lnTo>
                  <a:lnTo>
                    <a:pt x="1070208" y="979585"/>
                  </a:lnTo>
                  <a:lnTo>
                    <a:pt x="1042044" y="1003813"/>
                  </a:lnTo>
                  <a:lnTo>
                    <a:pt x="1013881" y="1028061"/>
                  </a:lnTo>
                  <a:lnTo>
                    <a:pt x="985718" y="1052327"/>
                  </a:lnTo>
                  <a:lnTo>
                    <a:pt x="957554" y="1076610"/>
                  </a:lnTo>
                  <a:lnTo>
                    <a:pt x="929391" y="1100911"/>
                  </a:lnTo>
                  <a:lnTo>
                    <a:pt x="901227" y="1125227"/>
                  </a:lnTo>
                  <a:lnTo>
                    <a:pt x="873064" y="1149557"/>
                  </a:lnTo>
                  <a:lnTo>
                    <a:pt x="844901" y="1173901"/>
                  </a:lnTo>
                  <a:lnTo>
                    <a:pt x="816737" y="1198258"/>
                  </a:lnTo>
                  <a:lnTo>
                    <a:pt x="788574" y="1222626"/>
                  </a:lnTo>
                  <a:lnTo>
                    <a:pt x="760411" y="1247006"/>
                  </a:lnTo>
                  <a:lnTo>
                    <a:pt x="732247" y="1271395"/>
                  </a:lnTo>
                  <a:lnTo>
                    <a:pt x="704084" y="1295794"/>
                  </a:lnTo>
                  <a:lnTo>
                    <a:pt x="675920" y="1320201"/>
                  </a:lnTo>
                  <a:lnTo>
                    <a:pt x="647757" y="1344616"/>
                  </a:lnTo>
                  <a:lnTo>
                    <a:pt x="619594" y="1369038"/>
                  </a:lnTo>
                  <a:lnTo>
                    <a:pt x="591430" y="1393467"/>
                  </a:lnTo>
                  <a:lnTo>
                    <a:pt x="563267" y="1417902"/>
                  </a:lnTo>
                  <a:lnTo>
                    <a:pt x="535104" y="1442343"/>
                  </a:lnTo>
                  <a:lnTo>
                    <a:pt x="506940" y="1466789"/>
                  </a:lnTo>
                  <a:lnTo>
                    <a:pt x="478777" y="1491240"/>
                  </a:lnTo>
                  <a:lnTo>
                    <a:pt x="450613" y="1515695"/>
                  </a:lnTo>
                  <a:lnTo>
                    <a:pt x="422450" y="1540155"/>
                  </a:lnTo>
                  <a:lnTo>
                    <a:pt x="394287" y="1564619"/>
                  </a:lnTo>
                  <a:lnTo>
                    <a:pt x="366123" y="1589086"/>
                  </a:lnTo>
                  <a:lnTo>
                    <a:pt x="337960" y="1613557"/>
                  </a:lnTo>
                  <a:lnTo>
                    <a:pt x="309797" y="1638031"/>
                  </a:lnTo>
                  <a:lnTo>
                    <a:pt x="281633" y="1662507"/>
                  </a:lnTo>
                  <a:lnTo>
                    <a:pt x="253470" y="1686987"/>
                  </a:lnTo>
                  <a:lnTo>
                    <a:pt x="225306" y="1711469"/>
                  </a:lnTo>
                  <a:lnTo>
                    <a:pt x="197143" y="1735953"/>
                  </a:lnTo>
                  <a:lnTo>
                    <a:pt x="168980" y="1760440"/>
                  </a:lnTo>
                  <a:lnTo>
                    <a:pt x="140816" y="1784929"/>
                  </a:lnTo>
                  <a:lnTo>
                    <a:pt x="112653" y="1809419"/>
                  </a:lnTo>
                  <a:lnTo>
                    <a:pt x="84490" y="1833912"/>
                  </a:lnTo>
                  <a:lnTo>
                    <a:pt x="56326" y="1858406"/>
                  </a:lnTo>
                  <a:lnTo>
                    <a:pt x="28163" y="1882902"/>
                  </a:lnTo>
                  <a:lnTo>
                    <a:pt x="0" y="190739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689392" y="1484021"/>
              <a:ext cx="2224906" cy="1904859"/>
            </a:xfrm>
            <a:custGeom>
              <a:avLst/>
              <a:pathLst>
                <a:path w="2224906" h="1904859">
                  <a:moveTo>
                    <a:pt x="0" y="1904859"/>
                  </a:moveTo>
                  <a:lnTo>
                    <a:pt x="28163" y="1880747"/>
                  </a:lnTo>
                  <a:lnTo>
                    <a:pt x="56326" y="1856635"/>
                  </a:lnTo>
                  <a:lnTo>
                    <a:pt x="84490" y="1832522"/>
                  </a:lnTo>
                  <a:lnTo>
                    <a:pt x="112653" y="1808410"/>
                  </a:lnTo>
                  <a:lnTo>
                    <a:pt x="140816" y="1784298"/>
                  </a:lnTo>
                  <a:lnTo>
                    <a:pt x="168980" y="1760186"/>
                  </a:lnTo>
                  <a:lnTo>
                    <a:pt x="197143" y="1736074"/>
                  </a:lnTo>
                  <a:lnTo>
                    <a:pt x="225306" y="1711962"/>
                  </a:lnTo>
                  <a:lnTo>
                    <a:pt x="253470" y="1687850"/>
                  </a:lnTo>
                  <a:lnTo>
                    <a:pt x="281633" y="1663737"/>
                  </a:lnTo>
                  <a:lnTo>
                    <a:pt x="309797" y="1639625"/>
                  </a:lnTo>
                  <a:lnTo>
                    <a:pt x="337960" y="1615513"/>
                  </a:lnTo>
                  <a:lnTo>
                    <a:pt x="366123" y="1591401"/>
                  </a:lnTo>
                  <a:lnTo>
                    <a:pt x="394287" y="1567289"/>
                  </a:lnTo>
                  <a:lnTo>
                    <a:pt x="422450" y="1543177"/>
                  </a:lnTo>
                  <a:lnTo>
                    <a:pt x="450613" y="1519065"/>
                  </a:lnTo>
                  <a:lnTo>
                    <a:pt x="478777" y="1494952"/>
                  </a:lnTo>
                  <a:lnTo>
                    <a:pt x="506940" y="1470840"/>
                  </a:lnTo>
                  <a:lnTo>
                    <a:pt x="535104" y="1446728"/>
                  </a:lnTo>
                  <a:lnTo>
                    <a:pt x="563267" y="1422616"/>
                  </a:lnTo>
                  <a:lnTo>
                    <a:pt x="591430" y="1398504"/>
                  </a:lnTo>
                  <a:lnTo>
                    <a:pt x="619594" y="1374392"/>
                  </a:lnTo>
                  <a:lnTo>
                    <a:pt x="647757" y="1350280"/>
                  </a:lnTo>
                  <a:lnTo>
                    <a:pt x="675920" y="1326167"/>
                  </a:lnTo>
                  <a:lnTo>
                    <a:pt x="704084" y="1302055"/>
                  </a:lnTo>
                  <a:lnTo>
                    <a:pt x="732247" y="1277943"/>
                  </a:lnTo>
                  <a:lnTo>
                    <a:pt x="760411" y="1253831"/>
                  </a:lnTo>
                  <a:lnTo>
                    <a:pt x="788574" y="1229719"/>
                  </a:lnTo>
                  <a:lnTo>
                    <a:pt x="816737" y="1205607"/>
                  </a:lnTo>
                  <a:lnTo>
                    <a:pt x="844901" y="1181495"/>
                  </a:lnTo>
                  <a:lnTo>
                    <a:pt x="873064" y="1157382"/>
                  </a:lnTo>
                  <a:lnTo>
                    <a:pt x="901227" y="1133270"/>
                  </a:lnTo>
                  <a:lnTo>
                    <a:pt x="929391" y="1109158"/>
                  </a:lnTo>
                  <a:lnTo>
                    <a:pt x="957554" y="1085046"/>
                  </a:lnTo>
                  <a:lnTo>
                    <a:pt x="985718" y="1060934"/>
                  </a:lnTo>
                  <a:lnTo>
                    <a:pt x="1013881" y="1036822"/>
                  </a:lnTo>
                  <a:lnTo>
                    <a:pt x="1042044" y="1012710"/>
                  </a:lnTo>
                  <a:lnTo>
                    <a:pt x="1070208" y="988597"/>
                  </a:lnTo>
                  <a:lnTo>
                    <a:pt x="1098371" y="964485"/>
                  </a:lnTo>
                  <a:lnTo>
                    <a:pt x="1126534" y="940373"/>
                  </a:lnTo>
                  <a:lnTo>
                    <a:pt x="1154698" y="916261"/>
                  </a:lnTo>
                  <a:lnTo>
                    <a:pt x="1182861" y="892149"/>
                  </a:lnTo>
                  <a:lnTo>
                    <a:pt x="1211025" y="868037"/>
                  </a:lnTo>
                  <a:lnTo>
                    <a:pt x="1239188" y="843925"/>
                  </a:lnTo>
                  <a:lnTo>
                    <a:pt x="1267351" y="819812"/>
                  </a:lnTo>
                  <a:lnTo>
                    <a:pt x="1295515" y="795700"/>
                  </a:lnTo>
                  <a:lnTo>
                    <a:pt x="1323678" y="771588"/>
                  </a:lnTo>
                  <a:lnTo>
                    <a:pt x="1351841" y="747476"/>
                  </a:lnTo>
                  <a:lnTo>
                    <a:pt x="1380005" y="723364"/>
                  </a:lnTo>
                  <a:lnTo>
                    <a:pt x="1408168" y="699252"/>
                  </a:lnTo>
                  <a:lnTo>
                    <a:pt x="1436332" y="675140"/>
                  </a:lnTo>
                  <a:lnTo>
                    <a:pt x="1464495" y="651027"/>
                  </a:lnTo>
                  <a:lnTo>
                    <a:pt x="1492658" y="626915"/>
                  </a:lnTo>
                  <a:lnTo>
                    <a:pt x="1520822" y="602803"/>
                  </a:lnTo>
                  <a:lnTo>
                    <a:pt x="1548985" y="578691"/>
                  </a:lnTo>
                  <a:lnTo>
                    <a:pt x="1577148" y="554579"/>
                  </a:lnTo>
                  <a:lnTo>
                    <a:pt x="1605312" y="530467"/>
                  </a:lnTo>
                  <a:lnTo>
                    <a:pt x="1633475" y="506355"/>
                  </a:lnTo>
                  <a:lnTo>
                    <a:pt x="1661639" y="482242"/>
                  </a:lnTo>
                  <a:lnTo>
                    <a:pt x="1689802" y="458130"/>
                  </a:lnTo>
                  <a:lnTo>
                    <a:pt x="1717965" y="434018"/>
                  </a:lnTo>
                  <a:lnTo>
                    <a:pt x="1746129" y="409906"/>
                  </a:lnTo>
                  <a:lnTo>
                    <a:pt x="1774292" y="385794"/>
                  </a:lnTo>
                  <a:lnTo>
                    <a:pt x="1802455" y="361682"/>
                  </a:lnTo>
                  <a:lnTo>
                    <a:pt x="1830619" y="337570"/>
                  </a:lnTo>
                  <a:lnTo>
                    <a:pt x="1858782" y="313457"/>
                  </a:lnTo>
                  <a:lnTo>
                    <a:pt x="1886946" y="289345"/>
                  </a:lnTo>
                  <a:lnTo>
                    <a:pt x="1915109" y="265233"/>
                  </a:lnTo>
                  <a:lnTo>
                    <a:pt x="1943272" y="241121"/>
                  </a:lnTo>
                  <a:lnTo>
                    <a:pt x="1971436" y="217009"/>
                  </a:lnTo>
                  <a:lnTo>
                    <a:pt x="1999599" y="192897"/>
                  </a:lnTo>
                  <a:lnTo>
                    <a:pt x="2027762" y="168785"/>
                  </a:lnTo>
                  <a:lnTo>
                    <a:pt x="2055926" y="144672"/>
                  </a:lnTo>
                  <a:lnTo>
                    <a:pt x="2084089" y="120560"/>
                  </a:lnTo>
                  <a:lnTo>
                    <a:pt x="2112253" y="96448"/>
                  </a:lnTo>
                  <a:lnTo>
                    <a:pt x="2140416" y="72336"/>
                  </a:lnTo>
                  <a:lnTo>
                    <a:pt x="2168579" y="48224"/>
                  </a:lnTo>
                  <a:lnTo>
                    <a:pt x="2196743" y="24112"/>
                  </a:lnTo>
                  <a:lnTo>
                    <a:pt x="2224906" y="0"/>
                  </a:lnTo>
                </a:path>
              </a:pathLst>
            </a:custGeom>
            <a:ln w="27101" cap="flat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1614765" y="1424705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1699457" y="1526617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1739050" y="1483354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1823459" y="1526617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1863052" y="1420965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0.99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144369" y="1491682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184527" y="1526617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224120" y="1421247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304506" y="1526617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344099" y="1456535"/>
              <a:ext cx="84409" cy="700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&lt;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428508" y="1526617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468102" y="1420965"/>
              <a:ext cx="49022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2.2e-16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614765" y="1610363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699457" y="1712275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739050" y="1669012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823459" y="1712275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1863052" y="1608387"/>
              <a:ext cx="80386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1943438" y="1677340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1983596" y="1712275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023190" y="1606905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103576" y="1712275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143169" y="1642193"/>
              <a:ext cx="84409" cy="700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&lt;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227578" y="1712275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267171" y="1606622"/>
              <a:ext cx="49022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2.2e-16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614765" y="1796021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1699457" y="189793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739050" y="1854669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823459" y="189793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863052" y="1794045"/>
              <a:ext cx="80386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1943438" y="1862997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1983596" y="189793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023190" y="1792562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103576" y="189793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143169" y="1854669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227578" y="189793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267171" y="1792280"/>
              <a:ext cx="369677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6e-06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614765" y="1981678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1699457" y="2083590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739050" y="2040327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1823459" y="2083590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1863052" y="1979702"/>
              <a:ext cx="80386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1943438" y="2048655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1983596" y="2083590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2023190" y="1978220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2103576" y="2083590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2143169" y="2040327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2227578" y="2083590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2267171" y="1977938"/>
              <a:ext cx="369677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6e-06</a:t>
              </a:r>
            </a:p>
          </p:txBody>
        </p:sp>
        <p:sp>
          <p:nvSpPr>
            <p:cNvPr id="170" name="rc170"/>
            <p:cNvSpPr/>
            <p:nvPr/>
          </p:nvSpPr>
          <p:spPr>
            <a:xfrm>
              <a:off x="1493270" y="1218268"/>
              <a:ext cx="2672889" cy="240013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183474" y="320220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183474" y="2564110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183474" y="1925930"/>
              <a:ext cx="247166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1183474" y="1287836"/>
              <a:ext cx="247166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75" name="pl175"/>
            <p:cNvSpPr/>
            <p:nvPr/>
          </p:nvSpPr>
          <p:spPr>
            <a:xfrm>
              <a:off x="1458476" y="3268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458476" y="26304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458476" y="19923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458476" y="1354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844710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584219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323727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063236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1721127" y="367834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2460635" y="367834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3200144" y="3678256"/>
              <a:ext cx="247166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3939653" y="3678256"/>
              <a:ext cx="247166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2301134" y="3843275"/>
              <a:ext cx="1057163" cy="1645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Subsampled</a:t>
              </a:r>
            </a:p>
          </p:txBody>
        </p:sp>
        <p:sp>
          <p:nvSpPr>
            <p:cNvPr id="188" name="tx188"/>
            <p:cNvSpPr/>
            <p:nvPr/>
          </p:nvSpPr>
          <p:spPr>
            <a:xfrm rot="-5400000">
              <a:off x="691938" y="2334906"/>
              <a:ext cx="67178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Original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4305338" y="1783206"/>
              <a:ext cx="2025872" cy="12702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tx190"/>
            <p:cNvSpPr/>
            <p:nvPr/>
          </p:nvSpPr>
          <p:spPr>
            <a:xfrm>
              <a:off x="4374927" y="1831916"/>
              <a:ext cx="188669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Sequencing Depth (m)</a:t>
              </a:r>
            </a:p>
          </p:txBody>
        </p:sp>
        <p:sp>
          <p:nvSpPr>
            <p:cNvPr id="191" name="rc191"/>
            <p:cNvSpPr/>
            <p:nvPr/>
          </p:nvSpPr>
          <p:spPr>
            <a:xfrm>
              <a:off x="4374927" y="21060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4374927" y="210605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4396873" y="22157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4374927" y="232551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4374927" y="232551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4396873" y="24352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4374927" y="254496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4374927" y="254496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4396873" y="26546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4374927" y="276442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4374927" y="276442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396873" y="28741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4682951" y="2153795"/>
              <a:ext cx="98883" cy="125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4682951" y="2371080"/>
              <a:ext cx="1977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4682951" y="2590536"/>
              <a:ext cx="1977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4682951" y="2807822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2449459" y="979561"/>
              <a:ext cx="760511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Shannon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5486400" cy="3200400"/>
            <a:chOff x="914400" y="914400"/>
            <a:chExt cx="5486400" cy="32004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5486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5486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43872" y="1218268"/>
              <a:ext cx="2722288" cy="24001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947407" y="2169778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947407" y="2169778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014293" y="2169778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081180" y="2169778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546087" y="2594262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546087" y="2594262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612973" y="2594262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612973" y="2594262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479200" y="2647322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479200" y="2647322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546087" y="2647322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546087" y="2647322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281840" y="1745295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482500" y="1745295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549387" y="1745295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616274" y="1745295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278540" y="285956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78540" y="285956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78540" y="285956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278540" y="285956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081180" y="2116718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14293" y="2116718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148067" y="2116718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14953" y="2116718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281840" y="2010597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281840" y="2010597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944106" y="3018745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211653" y="3018745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542786" y="3390168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609673" y="3390168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278540" y="2806503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211653" y="2806503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010993" y="3071805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44106" y="3071805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679860" y="2328960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880520" y="2328960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144766" y="3071805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077880" y="3071805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813633" y="227589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947407" y="227589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683160" y="158611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883820" y="158611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813633" y="2382020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880520" y="2382020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44766" y="285956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211653" y="285956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144766" y="285956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345426" y="285956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148067" y="1957537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348727" y="1957537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348727" y="1957537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415614" y="1957537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077880" y="3018745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144766" y="3018745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010993" y="3018745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077880" y="3018745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081180" y="2169778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081180" y="2169778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081180" y="2169778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214953" y="2169778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883820" y="158611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017594" y="158611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883820" y="158611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883820" y="158611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746747" y="2328960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813633" y="2328960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947407" y="2328960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947407" y="2328960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144766" y="3018745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144766" y="3018745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077880" y="3018745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077880" y="3018745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880520" y="227589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746747" y="227589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813633" y="2275899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947407" y="2275899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746747" y="2382020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746747" y="2382020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813633" y="2382020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13633" y="2382020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144766" y="285956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211653" y="285956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211653" y="285956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211653" y="285956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211653" y="2647322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412313" y="2647322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345426" y="2647322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412313" y="2647322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679860" y="227589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880520" y="227589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947407" y="2275899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014293" y="2275899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813633" y="222283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947407" y="222283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081180" y="2222839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148067" y="2222839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546087" y="227589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679860" y="227589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813633" y="2275899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880520" y="2275899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1567612" y="1327365"/>
              <a:ext cx="2341034" cy="2181941"/>
            </a:xfrm>
            <a:custGeom>
              <a:avLst/>
              <a:pathLst>
                <a:path w="2341034" h="2181941">
                  <a:moveTo>
                    <a:pt x="0" y="1996984"/>
                  </a:moveTo>
                  <a:lnTo>
                    <a:pt x="29633" y="1973877"/>
                  </a:lnTo>
                  <a:lnTo>
                    <a:pt x="59266" y="1950759"/>
                  </a:lnTo>
                  <a:lnTo>
                    <a:pt x="88900" y="1927629"/>
                  </a:lnTo>
                  <a:lnTo>
                    <a:pt x="118533" y="1904487"/>
                  </a:lnTo>
                  <a:lnTo>
                    <a:pt x="148166" y="1881330"/>
                  </a:lnTo>
                  <a:lnTo>
                    <a:pt x="177800" y="1858159"/>
                  </a:lnTo>
                  <a:lnTo>
                    <a:pt x="207433" y="1834973"/>
                  </a:lnTo>
                  <a:lnTo>
                    <a:pt x="237066" y="1811769"/>
                  </a:lnTo>
                  <a:lnTo>
                    <a:pt x="266700" y="1788548"/>
                  </a:lnTo>
                  <a:lnTo>
                    <a:pt x="296333" y="1765306"/>
                  </a:lnTo>
                  <a:lnTo>
                    <a:pt x="325966" y="1742043"/>
                  </a:lnTo>
                  <a:lnTo>
                    <a:pt x="355600" y="1718758"/>
                  </a:lnTo>
                  <a:lnTo>
                    <a:pt x="385233" y="1695447"/>
                  </a:lnTo>
                  <a:lnTo>
                    <a:pt x="414866" y="1672109"/>
                  </a:lnTo>
                  <a:lnTo>
                    <a:pt x="444500" y="1648742"/>
                  </a:lnTo>
                  <a:lnTo>
                    <a:pt x="474133" y="1625344"/>
                  </a:lnTo>
                  <a:lnTo>
                    <a:pt x="503766" y="1601910"/>
                  </a:lnTo>
                  <a:lnTo>
                    <a:pt x="533400" y="1578439"/>
                  </a:lnTo>
                  <a:lnTo>
                    <a:pt x="563033" y="1554927"/>
                  </a:lnTo>
                  <a:lnTo>
                    <a:pt x="592666" y="1531371"/>
                  </a:lnTo>
                  <a:lnTo>
                    <a:pt x="622300" y="1507766"/>
                  </a:lnTo>
                  <a:lnTo>
                    <a:pt x="651933" y="1484108"/>
                  </a:lnTo>
                  <a:lnTo>
                    <a:pt x="681566" y="1460393"/>
                  </a:lnTo>
                  <a:lnTo>
                    <a:pt x="711200" y="1436615"/>
                  </a:lnTo>
                  <a:lnTo>
                    <a:pt x="740833" y="1412770"/>
                  </a:lnTo>
                  <a:lnTo>
                    <a:pt x="770466" y="1388852"/>
                  </a:lnTo>
                  <a:lnTo>
                    <a:pt x="800100" y="1364854"/>
                  </a:lnTo>
                  <a:lnTo>
                    <a:pt x="829733" y="1340771"/>
                  </a:lnTo>
                  <a:lnTo>
                    <a:pt x="859367" y="1316597"/>
                  </a:lnTo>
                  <a:lnTo>
                    <a:pt x="889000" y="1292326"/>
                  </a:lnTo>
                  <a:lnTo>
                    <a:pt x="918633" y="1267951"/>
                  </a:lnTo>
                  <a:lnTo>
                    <a:pt x="948267" y="1243466"/>
                  </a:lnTo>
                  <a:lnTo>
                    <a:pt x="977900" y="1218867"/>
                  </a:lnTo>
                  <a:lnTo>
                    <a:pt x="1007533" y="1194149"/>
                  </a:lnTo>
                  <a:lnTo>
                    <a:pt x="1037167" y="1169308"/>
                  </a:lnTo>
                  <a:lnTo>
                    <a:pt x="1066800" y="1144342"/>
                  </a:lnTo>
                  <a:lnTo>
                    <a:pt x="1096433" y="1119248"/>
                  </a:lnTo>
                  <a:lnTo>
                    <a:pt x="1126067" y="1094026"/>
                  </a:lnTo>
                  <a:lnTo>
                    <a:pt x="1155700" y="1068678"/>
                  </a:lnTo>
                  <a:lnTo>
                    <a:pt x="1185333" y="1043204"/>
                  </a:lnTo>
                  <a:lnTo>
                    <a:pt x="1214967" y="1017609"/>
                  </a:lnTo>
                  <a:lnTo>
                    <a:pt x="1244600" y="991895"/>
                  </a:lnTo>
                  <a:lnTo>
                    <a:pt x="1274233" y="966068"/>
                  </a:lnTo>
                  <a:lnTo>
                    <a:pt x="1303867" y="940134"/>
                  </a:lnTo>
                  <a:lnTo>
                    <a:pt x="1333500" y="914097"/>
                  </a:lnTo>
                  <a:lnTo>
                    <a:pt x="1363133" y="887965"/>
                  </a:lnTo>
                  <a:lnTo>
                    <a:pt x="1392767" y="861743"/>
                  </a:lnTo>
                  <a:lnTo>
                    <a:pt x="1422400" y="835437"/>
                  </a:lnTo>
                  <a:lnTo>
                    <a:pt x="1452033" y="809054"/>
                  </a:lnTo>
                  <a:lnTo>
                    <a:pt x="1481667" y="782599"/>
                  </a:lnTo>
                  <a:lnTo>
                    <a:pt x="1511300" y="756078"/>
                  </a:lnTo>
                  <a:lnTo>
                    <a:pt x="1540933" y="729496"/>
                  </a:lnTo>
                  <a:lnTo>
                    <a:pt x="1570567" y="702858"/>
                  </a:lnTo>
                  <a:lnTo>
                    <a:pt x="1600200" y="676168"/>
                  </a:lnTo>
                  <a:lnTo>
                    <a:pt x="1629834" y="649431"/>
                  </a:lnTo>
                  <a:lnTo>
                    <a:pt x="1659467" y="622650"/>
                  </a:lnTo>
                  <a:lnTo>
                    <a:pt x="1689100" y="595829"/>
                  </a:lnTo>
                  <a:lnTo>
                    <a:pt x="1718734" y="568972"/>
                  </a:lnTo>
                  <a:lnTo>
                    <a:pt x="1748367" y="542080"/>
                  </a:lnTo>
                  <a:lnTo>
                    <a:pt x="1778000" y="515158"/>
                  </a:lnTo>
                  <a:lnTo>
                    <a:pt x="1807634" y="488207"/>
                  </a:lnTo>
                  <a:lnTo>
                    <a:pt x="1837267" y="461229"/>
                  </a:lnTo>
                  <a:lnTo>
                    <a:pt x="1866900" y="434227"/>
                  </a:lnTo>
                  <a:lnTo>
                    <a:pt x="1896534" y="407202"/>
                  </a:lnTo>
                  <a:lnTo>
                    <a:pt x="1926167" y="380157"/>
                  </a:lnTo>
                  <a:lnTo>
                    <a:pt x="1955800" y="353092"/>
                  </a:lnTo>
                  <a:lnTo>
                    <a:pt x="1985434" y="326010"/>
                  </a:lnTo>
                  <a:lnTo>
                    <a:pt x="2015067" y="298911"/>
                  </a:lnTo>
                  <a:lnTo>
                    <a:pt x="2044700" y="271796"/>
                  </a:lnTo>
                  <a:lnTo>
                    <a:pt x="2074334" y="244667"/>
                  </a:lnTo>
                  <a:lnTo>
                    <a:pt x="2103967" y="217525"/>
                  </a:lnTo>
                  <a:lnTo>
                    <a:pt x="2133600" y="190370"/>
                  </a:lnTo>
                  <a:lnTo>
                    <a:pt x="2163234" y="163204"/>
                  </a:lnTo>
                  <a:lnTo>
                    <a:pt x="2192867" y="136026"/>
                  </a:lnTo>
                  <a:lnTo>
                    <a:pt x="2222500" y="108839"/>
                  </a:lnTo>
                  <a:lnTo>
                    <a:pt x="2252134" y="81642"/>
                  </a:lnTo>
                  <a:lnTo>
                    <a:pt x="2281767" y="54436"/>
                  </a:lnTo>
                  <a:lnTo>
                    <a:pt x="2311400" y="27222"/>
                  </a:lnTo>
                  <a:lnTo>
                    <a:pt x="2341034" y="0"/>
                  </a:lnTo>
                  <a:lnTo>
                    <a:pt x="2341034" y="206691"/>
                  </a:lnTo>
                  <a:lnTo>
                    <a:pt x="2311400" y="229750"/>
                  </a:lnTo>
                  <a:lnTo>
                    <a:pt x="2281767" y="252818"/>
                  </a:lnTo>
                  <a:lnTo>
                    <a:pt x="2252134" y="275893"/>
                  </a:lnTo>
                  <a:lnTo>
                    <a:pt x="2222500" y="298978"/>
                  </a:lnTo>
                  <a:lnTo>
                    <a:pt x="2192867" y="322072"/>
                  </a:lnTo>
                  <a:lnTo>
                    <a:pt x="2163234" y="345176"/>
                  </a:lnTo>
                  <a:lnTo>
                    <a:pt x="2133600" y="368291"/>
                  </a:lnTo>
                  <a:lnTo>
                    <a:pt x="2103967" y="391418"/>
                  </a:lnTo>
                  <a:lnTo>
                    <a:pt x="2074334" y="414557"/>
                  </a:lnTo>
                  <a:lnTo>
                    <a:pt x="2044700" y="437709"/>
                  </a:lnTo>
                  <a:lnTo>
                    <a:pt x="2015067" y="460876"/>
                  </a:lnTo>
                  <a:lnTo>
                    <a:pt x="1985434" y="484058"/>
                  </a:lnTo>
                  <a:lnTo>
                    <a:pt x="1955800" y="507257"/>
                  </a:lnTo>
                  <a:lnTo>
                    <a:pt x="1926167" y="530474"/>
                  </a:lnTo>
                  <a:lnTo>
                    <a:pt x="1896534" y="553710"/>
                  </a:lnTo>
                  <a:lnTo>
                    <a:pt x="1866900" y="576967"/>
                  </a:lnTo>
                  <a:lnTo>
                    <a:pt x="1837267" y="600246"/>
                  </a:lnTo>
                  <a:lnTo>
                    <a:pt x="1807634" y="623550"/>
                  </a:lnTo>
                  <a:lnTo>
                    <a:pt x="1778000" y="646881"/>
                  </a:lnTo>
                  <a:lnTo>
                    <a:pt x="1748367" y="670239"/>
                  </a:lnTo>
                  <a:lnTo>
                    <a:pt x="1718734" y="693630"/>
                  </a:lnTo>
                  <a:lnTo>
                    <a:pt x="1689100" y="717053"/>
                  </a:lnTo>
                  <a:lnTo>
                    <a:pt x="1659467" y="740514"/>
                  </a:lnTo>
                  <a:lnTo>
                    <a:pt x="1629834" y="764015"/>
                  </a:lnTo>
                  <a:lnTo>
                    <a:pt x="1600200" y="787559"/>
                  </a:lnTo>
                  <a:lnTo>
                    <a:pt x="1570567" y="811151"/>
                  </a:lnTo>
                  <a:lnTo>
                    <a:pt x="1540933" y="834794"/>
                  </a:lnTo>
                  <a:lnTo>
                    <a:pt x="1511300" y="858493"/>
                  </a:lnTo>
                  <a:lnTo>
                    <a:pt x="1481667" y="882254"/>
                  </a:lnTo>
                  <a:lnTo>
                    <a:pt x="1452033" y="906080"/>
                  </a:lnTo>
                  <a:lnTo>
                    <a:pt x="1422400" y="929979"/>
                  </a:lnTo>
                  <a:lnTo>
                    <a:pt x="1392767" y="953955"/>
                  </a:lnTo>
                  <a:lnTo>
                    <a:pt x="1363133" y="978014"/>
                  </a:lnTo>
                  <a:lnTo>
                    <a:pt x="1333500" y="1002163"/>
                  </a:lnTo>
                  <a:lnTo>
                    <a:pt x="1303867" y="1026408"/>
                  </a:lnTo>
                  <a:lnTo>
                    <a:pt x="1274233" y="1050755"/>
                  </a:lnTo>
                  <a:lnTo>
                    <a:pt x="1244600" y="1075210"/>
                  </a:lnTo>
                  <a:lnTo>
                    <a:pt x="1214967" y="1099777"/>
                  </a:lnTo>
                  <a:lnTo>
                    <a:pt x="1185333" y="1124463"/>
                  </a:lnTo>
                  <a:lnTo>
                    <a:pt x="1155700" y="1149271"/>
                  </a:lnTo>
                  <a:lnTo>
                    <a:pt x="1126067" y="1174204"/>
                  </a:lnTo>
                  <a:lnTo>
                    <a:pt x="1096433" y="1199264"/>
                  </a:lnTo>
                  <a:lnTo>
                    <a:pt x="1066800" y="1224451"/>
                  </a:lnTo>
                  <a:lnTo>
                    <a:pt x="1037167" y="1249766"/>
                  </a:lnTo>
                  <a:lnTo>
                    <a:pt x="1007533" y="1275207"/>
                  </a:lnTo>
                  <a:lnTo>
                    <a:pt x="977900" y="1300770"/>
                  </a:lnTo>
                  <a:lnTo>
                    <a:pt x="948267" y="1326453"/>
                  </a:lnTo>
                  <a:lnTo>
                    <a:pt x="918633" y="1352250"/>
                  </a:lnTo>
                  <a:lnTo>
                    <a:pt x="889000" y="1378156"/>
                  </a:lnTo>
                  <a:lnTo>
                    <a:pt x="859367" y="1404166"/>
                  </a:lnTo>
                  <a:lnTo>
                    <a:pt x="829733" y="1430274"/>
                  </a:lnTo>
                  <a:lnTo>
                    <a:pt x="800100" y="1456472"/>
                  </a:lnTo>
                  <a:lnTo>
                    <a:pt x="770466" y="1482756"/>
                  </a:lnTo>
                  <a:lnTo>
                    <a:pt x="740833" y="1509119"/>
                  </a:lnTo>
                  <a:lnTo>
                    <a:pt x="711200" y="1535556"/>
                  </a:lnTo>
                  <a:lnTo>
                    <a:pt x="681566" y="1562060"/>
                  </a:lnTo>
                  <a:lnTo>
                    <a:pt x="651933" y="1588626"/>
                  </a:lnTo>
                  <a:lnTo>
                    <a:pt x="622300" y="1615249"/>
                  </a:lnTo>
                  <a:lnTo>
                    <a:pt x="592666" y="1641926"/>
                  </a:lnTo>
                  <a:lnTo>
                    <a:pt x="563033" y="1668651"/>
                  </a:lnTo>
                  <a:lnTo>
                    <a:pt x="533400" y="1695420"/>
                  </a:lnTo>
                  <a:lnTo>
                    <a:pt x="503766" y="1722231"/>
                  </a:lnTo>
                  <a:lnTo>
                    <a:pt x="474133" y="1749079"/>
                  </a:lnTo>
                  <a:lnTo>
                    <a:pt x="444500" y="1775961"/>
                  </a:lnTo>
                  <a:lnTo>
                    <a:pt x="414866" y="1802876"/>
                  </a:lnTo>
                  <a:lnTo>
                    <a:pt x="385233" y="1829820"/>
                  </a:lnTo>
                  <a:lnTo>
                    <a:pt x="355600" y="1856791"/>
                  </a:lnTo>
                  <a:lnTo>
                    <a:pt x="325966" y="1883786"/>
                  </a:lnTo>
                  <a:lnTo>
                    <a:pt x="296333" y="1910805"/>
                  </a:lnTo>
                  <a:lnTo>
                    <a:pt x="266700" y="1937845"/>
                  </a:lnTo>
                  <a:lnTo>
                    <a:pt x="237066" y="1964905"/>
                  </a:lnTo>
                  <a:lnTo>
                    <a:pt x="207433" y="1991983"/>
                  </a:lnTo>
                  <a:lnTo>
                    <a:pt x="177800" y="2019077"/>
                  </a:lnTo>
                  <a:lnTo>
                    <a:pt x="148166" y="2046188"/>
                  </a:lnTo>
                  <a:lnTo>
                    <a:pt x="118533" y="2073313"/>
                  </a:lnTo>
                  <a:lnTo>
                    <a:pt x="88900" y="2100452"/>
                  </a:lnTo>
                  <a:lnTo>
                    <a:pt x="59266" y="2127604"/>
                  </a:lnTo>
                  <a:lnTo>
                    <a:pt x="29633" y="2154767"/>
                  </a:lnTo>
                  <a:lnTo>
                    <a:pt x="0" y="218194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567612" y="1327365"/>
              <a:ext cx="2341034" cy="1996984"/>
            </a:xfrm>
            <a:custGeom>
              <a:avLst/>
              <a:pathLst>
                <a:path w="2341034" h="1996984">
                  <a:moveTo>
                    <a:pt x="0" y="1996984"/>
                  </a:moveTo>
                  <a:lnTo>
                    <a:pt x="29633" y="1973877"/>
                  </a:lnTo>
                  <a:lnTo>
                    <a:pt x="59266" y="1950759"/>
                  </a:lnTo>
                  <a:lnTo>
                    <a:pt x="88900" y="1927629"/>
                  </a:lnTo>
                  <a:lnTo>
                    <a:pt x="118533" y="1904487"/>
                  </a:lnTo>
                  <a:lnTo>
                    <a:pt x="148166" y="1881330"/>
                  </a:lnTo>
                  <a:lnTo>
                    <a:pt x="177800" y="1858159"/>
                  </a:lnTo>
                  <a:lnTo>
                    <a:pt x="207433" y="1834973"/>
                  </a:lnTo>
                  <a:lnTo>
                    <a:pt x="237066" y="1811769"/>
                  </a:lnTo>
                  <a:lnTo>
                    <a:pt x="266700" y="1788548"/>
                  </a:lnTo>
                  <a:lnTo>
                    <a:pt x="296333" y="1765306"/>
                  </a:lnTo>
                  <a:lnTo>
                    <a:pt x="325966" y="1742043"/>
                  </a:lnTo>
                  <a:lnTo>
                    <a:pt x="355600" y="1718758"/>
                  </a:lnTo>
                  <a:lnTo>
                    <a:pt x="385233" y="1695447"/>
                  </a:lnTo>
                  <a:lnTo>
                    <a:pt x="414866" y="1672109"/>
                  </a:lnTo>
                  <a:lnTo>
                    <a:pt x="444500" y="1648742"/>
                  </a:lnTo>
                  <a:lnTo>
                    <a:pt x="474133" y="1625344"/>
                  </a:lnTo>
                  <a:lnTo>
                    <a:pt x="503766" y="1601910"/>
                  </a:lnTo>
                  <a:lnTo>
                    <a:pt x="533400" y="1578439"/>
                  </a:lnTo>
                  <a:lnTo>
                    <a:pt x="563033" y="1554927"/>
                  </a:lnTo>
                  <a:lnTo>
                    <a:pt x="592666" y="1531371"/>
                  </a:lnTo>
                  <a:lnTo>
                    <a:pt x="622300" y="1507766"/>
                  </a:lnTo>
                  <a:lnTo>
                    <a:pt x="651933" y="1484108"/>
                  </a:lnTo>
                  <a:lnTo>
                    <a:pt x="681566" y="1460393"/>
                  </a:lnTo>
                  <a:lnTo>
                    <a:pt x="711200" y="1436615"/>
                  </a:lnTo>
                  <a:lnTo>
                    <a:pt x="740833" y="1412770"/>
                  </a:lnTo>
                  <a:lnTo>
                    <a:pt x="770466" y="1388852"/>
                  </a:lnTo>
                  <a:lnTo>
                    <a:pt x="800100" y="1364854"/>
                  </a:lnTo>
                  <a:lnTo>
                    <a:pt x="829733" y="1340771"/>
                  </a:lnTo>
                  <a:lnTo>
                    <a:pt x="859367" y="1316597"/>
                  </a:lnTo>
                  <a:lnTo>
                    <a:pt x="889000" y="1292326"/>
                  </a:lnTo>
                  <a:lnTo>
                    <a:pt x="918633" y="1267951"/>
                  </a:lnTo>
                  <a:lnTo>
                    <a:pt x="948267" y="1243466"/>
                  </a:lnTo>
                  <a:lnTo>
                    <a:pt x="977900" y="1218867"/>
                  </a:lnTo>
                  <a:lnTo>
                    <a:pt x="1007533" y="1194149"/>
                  </a:lnTo>
                  <a:lnTo>
                    <a:pt x="1037167" y="1169308"/>
                  </a:lnTo>
                  <a:lnTo>
                    <a:pt x="1066800" y="1144342"/>
                  </a:lnTo>
                  <a:lnTo>
                    <a:pt x="1096433" y="1119248"/>
                  </a:lnTo>
                  <a:lnTo>
                    <a:pt x="1126067" y="1094026"/>
                  </a:lnTo>
                  <a:lnTo>
                    <a:pt x="1155700" y="1068678"/>
                  </a:lnTo>
                  <a:lnTo>
                    <a:pt x="1185333" y="1043204"/>
                  </a:lnTo>
                  <a:lnTo>
                    <a:pt x="1214967" y="1017609"/>
                  </a:lnTo>
                  <a:lnTo>
                    <a:pt x="1244600" y="991895"/>
                  </a:lnTo>
                  <a:lnTo>
                    <a:pt x="1274233" y="966068"/>
                  </a:lnTo>
                  <a:lnTo>
                    <a:pt x="1303867" y="940134"/>
                  </a:lnTo>
                  <a:lnTo>
                    <a:pt x="1333500" y="914097"/>
                  </a:lnTo>
                  <a:lnTo>
                    <a:pt x="1363133" y="887965"/>
                  </a:lnTo>
                  <a:lnTo>
                    <a:pt x="1392767" y="861743"/>
                  </a:lnTo>
                  <a:lnTo>
                    <a:pt x="1422400" y="835437"/>
                  </a:lnTo>
                  <a:lnTo>
                    <a:pt x="1452033" y="809054"/>
                  </a:lnTo>
                  <a:lnTo>
                    <a:pt x="1481667" y="782599"/>
                  </a:lnTo>
                  <a:lnTo>
                    <a:pt x="1511300" y="756078"/>
                  </a:lnTo>
                  <a:lnTo>
                    <a:pt x="1540933" y="729496"/>
                  </a:lnTo>
                  <a:lnTo>
                    <a:pt x="1570567" y="702858"/>
                  </a:lnTo>
                  <a:lnTo>
                    <a:pt x="1600200" y="676168"/>
                  </a:lnTo>
                  <a:lnTo>
                    <a:pt x="1629834" y="649431"/>
                  </a:lnTo>
                  <a:lnTo>
                    <a:pt x="1659467" y="622650"/>
                  </a:lnTo>
                  <a:lnTo>
                    <a:pt x="1689100" y="595829"/>
                  </a:lnTo>
                  <a:lnTo>
                    <a:pt x="1718734" y="568972"/>
                  </a:lnTo>
                  <a:lnTo>
                    <a:pt x="1748367" y="542080"/>
                  </a:lnTo>
                  <a:lnTo>
                    <a:pt x="1778000" y="515158"/>
                  </a:lnTo>
                  <a:lnTo>
                    <a:pt x="1807634" y="488207"/>
                  </a:lnTo>
                  <a:lnTo>
                    <a:pt x="1837267" y="461229"/>
                  </a:lnTo>
                  <a:lnTo>
                    <a:pt x="1866900" y="434227"/>
                  </a:lnTo>
                  <a:lnTo>
                    <a:pt x="1896534" y="407202"/>
                  </a:lnTo>
                  <a:lnTo>
                    <a:pt x="1926167" y="380157"/>
                  </a:lnTo>
                  <a:lnTo>
                    <a:pt x="1955800" y="353092"/>
                  </a:lnTo>
                  <a:lnTo>
                    <a:pt x="1985434" y="326010"/>
                  </a:lnTo>
                  <a:lnTo>
                    <a:pt x="2015067" y="298911"/>
                  </a:lnTo>
                  <a:lnTo>
                    <a:pt x="2044700" y="271796"/>
                  </a:lnTo>
                  <a:lnTo>
                    <a:pt x="2074334" y="244667"/>
                  </a:lnTo>
                  <a:lnTo>
                    <a:pt x="2103967" y="217525"/>
                  </a:lnTo>
                  <a:lnTo>
                    <a:pt x="2133600" y="190370"/>
                  </a:lnTo>
                  <a:lnTo>
                    <a:pt x="2163234" y="163204"/>
                  </a:lnTo>
                  <a:lnTo>
                    <a:pt x="2192867" y="136026"/>
                  </a:lnTo>
                  <a:lnTo>
                    <a:pt x="2222500" y="108839"/>
                  </a:lnTo>
                  <a:lnTo>
                    <a:pt x="2252134" y="81642"/>
                  </a:lnTo>
                  <a:lnTo>
                    <a:pt x="2281767" y="54436"/>
                  </a:lnTo>
                  <a:lnTo>
                    <a:pt x="2311400" y="27222"/>
                  </a:lnTo>
                  <a:lnTo>
                    <a:pt x="234103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567612" y="1534057"/>
              <a:ext cx="2341034" cy="1975250"/>
            </a:xfrm>
            <a:custGeom>
              <a:avLst/>
              <a:pathLst>
                <a:path w="2341034" h="1975250">
                  <a:moveTo>
                    <a:pt x="2341034" y="0"/>
                  </a:moveTo>
                  <a:lnTo>
                    <a:pt x="2311400" y="23059"/>
                  </a:lnTo>
                  <a:lnTo>
                    <a:pt x="2281767" y="46126"/>
                  </a:lnTo>
                  <a:lnTo>
                    <a:pt x="2252134" y="69201"/>
                  </a:lnTo>
                  <a:lnTo>
                    <a:pt x="2222500" y="92286"/>
                  </a:lnTo>
                  <a:lnTo>
                    <a:pt x="2192867" y="115380"/>
                  </a:lnTo>
                  <a:lnTo>
                    <a:pt x="2163234" y="138484"/>
                  </a:lnTo>
                  <a:lnTo>
                    <a:pt x="2133600" y="161599"/>
                  </a:lnTo>
                  <a:lnTo>
                    <a:pt x="2103967" y="184726"/>
                  </a:lnTo>
                  <a:lnTo>
                    <a:pt x="2074334" y="207865"/>
                  </a:lnTo>
                  <a:lnTo>
                    <a:pt x="2044700" y="231018"/>
                  </a:lnTo>
                  <a:lnTo>
                    <a:pt x="2015067" y="254184"/>
                  </a:lnTo>
                  <a:lnTo>
                    <a:pt x="1985434" y="277367"/>
                  </a:lnTo>
                  <a:lnTo>
                    <a:pt x="1955800" y="300566"/>
                  </a:lnTo>
                  <a:lnTo>
                    <a:pt x="1926167" y="323782"/>
                  </a:lnTo>
                  <a:lnTo>
                    <a:pt x="1896534" y="347018"/>
                  </a:lnTo>
                  <a:lnTo>
                    <a:pt x="1866900" y="370275"/>
                  </a:lnTo>
                  <a:lnTo>
                    <a:pt x="1837267" y="393555"/>
                  </a:lnTo>
                  <a:lnTo>
                    <a:pt x="1807634" y="416859"/>
                  </a:lnTo>
                  <a:lnTo>
                    <a:pt x="1778000" y="440189"/>
                  </a:lnTo>
                  <a:lnTo>
                    <a:pt x="1748367" y="463548"/>
                  </a:lnTo>
                  <a:lnTo>
                    <a:pt x="1718734" y="486938"/>
                  </a:lnTo>
                  <a:lnTo>
                    <a:pt x="1689100" y="510362"/>
                  </a:lnTo>
                  <a:lnTo>
                    <a:pt x="1659467" y="533822"/>
                  </a:lnTo>
                  <a:lnTo>
                    <a:pt x="1629834" y="557323"/>
                  </a:lnTo>
                  <a:lnTo>
                    <a:pt x="1600200" y="580867"/>
                  </a:lnTo>
                  <a:lnTo>
                    <a:pt x="1570567" y="604459"/>
                  </a:lnTo>
                  <a:lnTo>
                    <a:pt x="1540933" y="628102"/>
                  </a:lnTo>
                  <a:lnTo>
                    <a:pt x="1511300" y="651802"/>
                  </a:lnTo>
                  <a:lnTo>
                    <a:pt x="1481667" y="675562"/>
                  </a:lnTo>
                  <a:lnTo>
                    <a:pt x="1452033" y="699389"/>
                  </a:lnTo>
                  <a:lnTo>
                    <a:pt x="1422400" y="723287"/>
                  </a:lnTo>
                  <a:lnTo>
                    <a:pt x="1392767" y="747263"/>
                  </a:lnTo>
                  <a:lnTo>
                    <a:pt x="1363133" y="771322"/>
                  </a:lnTo>
                  <a:lnTo>
                    <a:pt x="1333500" y="795471"/>
                  </a:lnTo>
                  <a:lnTo>
                    <a:pt x="1303867" y="819716"/>
                  </a:lnTo>
                  <a:lnTo>
                    <a:pt x="1274233" y="844063"/>
                  </a:lnTo>
                  <a:lnTo>
                    <a:pt x="1244600" y="868518"/>
                  </a:lnTo>
                  <a:lnTo>
                    <a:pt x="1214967" y="893086"/>
                  </a:lnTo>
                  <a:lnTo>
                    <a:pt x="1185333" y="917772"/>
                  </a:lnTo>
                  <a:lnTo>
                    <a:pt x="1155700" y="942579"/>
                  </a:lnTo>
                  <a:lnTo>
                    <a:pt x="1126067" y="967512"/>
                  </a:lnTo>
                  <a:lnTo>
                    <a:pt x="1096433" y="992572"/>
                  </a:lnTo>
                  <a:lnTo>
                    <a:pt x="1066800" y="1017760"/>
                  </a:lnTo>
                  <a:lnTo>
                    <a:pt x="1037167" y="1043075"/>
                  </a:lnTo>
                  <a:lnTo>
                    <a:pt x="1007533" y="1068515"/>
                  </a:lnTo>
                  <a:lnTo>
                    <a:pt x="977900" y="1094079"/>
                  </a:lnTo>
                  <a:lnTo>
                    <a:pt x="948267" y="1119761"/>
                  </a:lnTo>
                  <a:lnTo>
                    <a:pt x="918633" y="1145558"/>
                  </a:lnTo>
                  <a:lnTo>
                    <a:pt x="889000" y="1171464"/>
                  </a:lnTo>
                  <a:lnTo>
                    <a:pt x="859367" y="1197474"/>
                  </a:lnTo>
                  <a:lnTo>
                    <a:pt x="829733" y="1223582"/>
                  </a:lnTo>
                  <a:lnTo>
                    <a:pt x="800100" y="1249781"/>
                  </a:lnTo>
                  <a:lnTo>
                    <a:pt x="770466" y="1276065"/>
                  </a:lnTo>
                  <a:lnTo>
                    <a:pt x="740833" y="1302428"/>
                  </a:lnTo>
                  <a:lnTo>
                    <a:pt x="711200" y="1328864"/>
                  </a:lnTo>
                  <a:lnTo>
                    <a:pt x="681566" y="1355368"/>
                  </a:lnTo>
                  <a:lnTo>
                    <a:pt x="651933" y="1381934"/>
                  </a:lnTo>
                  <a:lnTo>
                    <a:pt x="622300" y="1408558"/>
                  </a:lnTo>
                  <a:lnTo>
                    <a:pt x="592666" y="1435234"/>
                  </a:lnTo>
                  <a:lnTo>
                    <a:pt x="563033" y="1461959"/>
                  </a:lnTo>
                  <a:lnTo>
                    <a:pt x="533400" y="1488729"/>
                  </a:lnTo>
                  <a:lnTo>
                    <a:pt x="503766" y="1515539"/>
                  </a:lnTo>
                  <a:lnTo>
                    <a:pt x="474133" y="1542387"/>
                  </a:lnTo>
                  <a:lnTo>
                    <a:pt x="444500" y="1569270"/>
                  </a:lnTo>
                  <a:lnTo>
                    <a:pt x="414866" y="1596184"/>
                  </a:lnTo>
                  <a:lnTo>
                    <a:pt x="385233" y="1623128"/>
                  </a:lnTo>
                  <a:lnTo>
                    <a:pt x="355600" y="1650099"/>
                  </a:lnTo>
                  <a:lnTo>
                    <a:pt x="325966" y="1677094"/>
                  </a:lnTo>
                  <a:lnTo>
                    <a:pt x="296333" y="1704113"/>
                  </a:lnTo>
                  <a:lnTo>
                    <a:pt x="266700" y="1731153"/>
                  </a:lnTo>
                  <a:lnTo>
                    <a:pt x="237066" y="1758213"/>
                  </a:lnTo>
                  <a:lnTo>
                    <a:pt x="207433" y="1785291"/>
                  </a:lnTo>
                  <a:lnTo>
                    <a:pt x="177800" y="1812386"/>
                  </a:lnTo>
                  <a:lnTo>
                    <a:pt x="148166" y="1839496"/>
                  </a:lnTo>
                  <a:lnTo>
                    <a:pt x="118533" y="1866621"/>
                  </a:lnTo>
                  <a:lnTo>
                    <a:pt x="88900" y="1893760"/>
                  </a:lnTo>
                  <a:lnTo>
                    <a:pt x="59266" y="1920912"/>
                  </a:lnTo>
                  <a:lnTo>
                    <a:pt x="29633" y="1948075"/>
                  </a:lnTo>
                  <a:lnTo>
                    <a:pt x="0" y="19752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567612" y="1430711"/>
              <a:ext cx="2341034" cy="1986117"/>
            </a:xfrm>
            <a:custGeom>
              <a:avLst/>
              <a:pathLst>
                <a:path w="2341034" h="1986117">
                  <a:moveTo>
                    <a:pt x="0" y="1986117"/>
                  </a:moveTo>
                  <a:lnTo>
                    <a:pt x="29633" y="1960976"/>
                  </a:lnTo>
                  <a:lnTo>
                    <a:pt x="59266" y="1935835"/>
                  </a:lnTo>
                  <a:lnTo>
                    <a:pt x="88900" y="1910695"/>
                  </a:lnTo>
                  <a:lnTo>
                    <a:pt x="118533" y="1885554"/>
                  </a:lnTo>
                  <a:lnTo>
                    <a:pt x="148166" y="1860413"/>
                  </a:lnTo>
                  <a:lnTo>
                    <a:pt x="177800" y="1835273"/>
                  </a:lnTo>
                  <a:lnTo>
                    <a:pt x="207433" y="1810132"/>
                  </a:lnTo>
                  <a:lnTo>
                    <a:pt x="237066" y="1784991"/>
                  </a:lnTo>
                  <a:lnTo>
                    <a:pt x="266700" y="1759850"/>
                  </a:lnTo>
                  <a:lnTo>
                    <a:pt x="296333" y="1734710"/>
                  </a:lnTo>
                  <a:lnTo>
                    <a:pt x="325966" y="1709569"/>
                  </a:lnTo>
                  <a:lnTo>
                    <a:pt x="355600" y="1684428"/>
                  </a:lnTo>
                  <a:lnTo>
                    <a:pt x="385233" y="1659287"/>
                  </a:lnTo>
                  <a:lnTo>
                    <a:pt x="414866" y="1634147"/>
                  </a:lnTo>
                  <a:lnTo>
                    <a:pt x="444500" y="1609006"/>
                  </a:lnTo>
                  <a:lnTo>
                    <a:pt x="474133" y="1583865"/>
                  </a:lnTo>
                  <a:lnTo>
                    <a:pt x="503766" y="1558725"/>
                  </a:lnTo>
                  <a:lnTo>
                    <a:pt x="533400" y="1533584"/>
                  </a:lnTo>
                  <a:lnTo>
                    <a:pt x="563033" y="1508443"/>
                  </a:lnTo>
                  <a:lnTo>
                    <a:pt x="592666" y="1483302"/>
                  </a:lnTo>
                  <a:lnTo>
                    <a:pt x="622300" y="1458162"/>
                  </a:lnTo>
                  <a:lnTo>
                    <a:pt x="651933" y="1433021"/>
                  </a:lnTo>
                  <a:lnTo>
                    <a:pt x="681566" y="1407880"/>
                  </a:lnTo>
                  <a:lnTo>
                    <a:pt x="711200" y="1382739"/>
                  </a:lnTo>
                  <a:lnTo>
                    <a:pt x="740833" y="1357599"/>
                  </a:lnTo>
                  <a:lnTo>
                    <a:pt x="770466" y="1332458"/>
                  </a:lnTo>
                  <a:lnTo>
                    <a:pt x="800100" y="1307317"/>
                  </a:lnTo>
                  <a:lnTo>
                    <a:pt x="829733" y="1282177"/>
                  </a:lnTo>
                  <a:lnTo>
                    <a:pt x="859367" y="1257036"/>
                  </a:lnTo>
                  <a:lnTo>
                    <a:pt x="889000" y="1231895"/>
                  </a:lnTo>
                  <a:lnTo>
                    <a:pt x="918633" y="1206754"/>
                  </a:lnTo>
                  <a:lnTo>
                    <a:pt x="948267" y="1181614"/>
                  </a:lnTo>
                  <a:lnTo>
                    <a:pt x="977900" y="1156473"/>
                  </a:lnTo>
                  <a:lnTo>
                    <a:pt x="1007533" y="1131332"/>
                  </a:lnTo>
                  <a:lnTo>
                    <a:pt x="1037167" y="1106191"/>
                  </a:lnTo>
                  <a:lnTo>
                    <a:pt x="1066800" y="1081051"/>
                  </a:lnTo>
                  <a:lnTo>
                    <a:pt x="1096433" y="1055910"/>
                  </a:lnTo>
                  <a:lnTo>
                    <a:pt x="1126067" y="1030769"/>
                  </a:lnTo>
                  <a:lnTo>
                    <a:pt x="1155700" y="1005629"/>
                  </a:lnTo>
                  <a:lnTo>
                    <a:pt x="1185333" y="980488"/>
                  </a:lnTo>
                  <a:lnTo>
                    <a:pt x="1214967" y="955347"/>
                  </a:lnTo>
                  <a:lnTo>
                    <a:pt x="1244600" y="930206"/>
                  </a:lnTo>
                  <a:lnTo>
                    <a:pt x="1274233" y="905066"/>
                  </a:lnTo>
                  <a:lnTo>
                    <a:pt x="1303867" y="879925"/>
                  </a:lnTo>
                  <a:lnTo>
                    <a:pt x="1333500" y="854784"/>
                  </a:lnTo>
                  <a:lnTo>
                    <a:pt x="1363133" y="829643"/>
                  </a:lnTo>
                  <a:lnTo>
                    <a:pt x="1392767" y="804503"/>
                  </a:lnTo>
                  <a:lnTo>
                    <a:pt x="1422400" y="779362"/>
                  </a:lnTo>
                  <a:lnTo>
                    <a:pt x="1452033" y="754221"/>
                  </a:lnTo>
                  <a:lnTo>
                    <a:pt x="1481667" y="729081"/>
                  </a:lnTo>
                  <a:lnTo>
                    <a:pt x="1511300" y="703940"/>
                  </a:lnTo>
                  <a:lnTo>
                    <a:pt x="1540933" y="678799"/>
                  </a:lnTo>
                  <a:lnTo>
                    <a:pt x="1570567" y="653658"/>
                  </a:lnTo>
                  <a:lnTo>
                    <a:pt x="1600200" y="628518"/>
                  </a:lnTo>
                  <a:lnTo>
                    <a:pt x="1629834" y="603377"/>
                  </a:lnTo>
                  <a:lnTo>
                    <a:pt x="1659467" y="578236"/>
                  </a:lnTo>
                  <a:lnTo>
                    <a:pt x="1689100" y="553095"/>
                  </a:lnTo>
                  <a:lnTo>
                    <a:pt x="1718734" y="527955"/>
                  </a:lnTo>
                  <a:lnTo>
                    <a:pt x="1748367" y="502814"/>
                  </a:lnTo>
                  <a:lnTo>
                    <a:pt x="1778000" y="477673"/>
                  </a:lnTo>
                  <a:lnTo>
                    <a:pt x="1807634" y="452533"/>
                  </a:lnTo>
                  <a:lnTo>
                    <a:pt x="1837267" y="427392"/>
                  </a:lnTo>
                  <a:lnTo>
                    <a:pt x="1866900" y="402251"/>
                  </a:lnTo>
                  <a:lnTo>
                    <a:pt x="1896534" y="377110"/>
                  </a:lnTo>
                  <a:lnTo>
                    <a:pt x="1926167" y="351970"/>
                  </a:lnTo>
                  <a:lnTo>
                    <a:pt x="1955800" y="326829"/>
                  </a:lnTo>
                  <a:lnTo>
                    <a:pt x="1985434" y="301688"/>
                  </a:lnTo>
                  <a:lnTo>
                    <a:pt x="2015067" y="276547"/>
                  </a:lnTo>
                  <a:lnTo>
                    <a:pt x="2044700" y="251407"/>
                  </a:lnTo>
                  <a:lnTo>
                    <a:pt x="2074334" y="226266"/>
                  </a:lnTo>
                  <a:lnTo>
                    <a:pt x="2103967" y="201125"/>
                  </a:lnTo>
                  <a:lnTo>
                    <a:pt x="2133600" y="175985"/>
                  </a:lnTo>
                  <a:lnTo>
                    <a:pt x="2163234" y="150844"/>
                  </a:lnTo>
                  <a:lnTo>
                    <a:pt x="2192867" y="125703"/>
                  </a:lnTo>
                  <a:lnTo>
                    <a:pt x="2222500" y="100562"/>
                  </a:lnTo>
                  <a:lnTo>
                    <a:pt x="2252134" y="75422"/>
                  </a:lnTo>
                  <a:lnTo>
                    <a:pt x="2281767" y="50281"/>
                  </a:lnTo>
                  <a:lnTo>
                    <a:pt x="2311400" y="25140"/>
                  </a:lnTo>
                  <a:lnTo>
                    <a:pt x="2341034" y="0"/>
                  </a:lnTo>
                </a:path>
              </a:pathLst>
            </a:custGeom>
            <a:ln w="27101" cap="flat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1634499" y="1334043"/>
              <a:ext cx="2407920" cy="2118250"/>
            </a:xfrm>
            <a:custGeom>
              <a:avLst/>
              <a:pathLst>
                <a:path w="2407920" h="2118250">
                  <a:moveTo>
                    <a:pt x="0" y="1973772"/>
                  </a:moveTo>
                  <a:lnTo>
                    <a:pt x="30480" y="1950541"/>
                  </a:lnTo>
                  <a:lnTo>
                    <a:pt x="60960" y="1927301"/>
                  </a:lnTo>
                  <a:lnTo>
                    <a:pt x="91440" y="1904050"/>
                  </a:lnTo>
                  <a:lnTo>
                    <a:pt x="121920" y="1880788"/>
                  </a:lnTo>
                  <a:lnTo>
                    <a:pt x="152400" y="1857514"/>
                  </a:lnTo>
                  <a:lnTo>
                    <a:pt x="182880" y="1834227"/>
                  </a:lnTo>
                  <a:lnTo>
                    <a:pt x="213360" y="1810926"/>
                  </a:lnTo>
                  <a:lnTo>
                    <a:pt x="243840" y="1787610"/>
                  </a:lnTo>
                  <a:lnTo>
                    <a:pt x="274320" y="1764278"/>
                  </a:lnTo>
                  <a:lnTo>
                    <a:pt x="304800" y="1740929"/>
                  </a:lnTo>
                  <a:lnTo>
                    <a:pt x="335280" y="1717562"/>
                  </a:lnTo>
                  <a:lnTo>
                    <a:pt x="365760" y="1694173"/>
                  </a:lnTo>
                  <a:lnTo>
                    <a:pt x="396240" y="1670763"/>
                  </a:lnTo>
                  <a:lnTo>
                    <a:pt x="426720" y="1647329"/>
                  </a:lnTo>
                  <a:lnTo>
                    <a:pt x="457200" y="1623870"/>
                  </a:lnTo>
                  <a:lnTo>
                    <a:pt x="487680" y="1600382"/>
                  </a:lnTo>
                  <a:lnTo>
                    <a:pt x="518160" y="1576864"/>
                  </a:lnTo>
                  <a:lnTo>
                    <a:pt x="548640" y="1553313"/>
                  </a:lnTo>
                  <a:lnTo>
                    <a:pt x="579120" y="1529725"/>
                  </a:lnTo>
                  <a:lnTo>
                    <a:pt x="609600" y="1506099"/>
                  </a:lnTo>
                  <a:lnTo>
                    <a:pt x="640080" y="1482431"/>
                  </a:lnTo>
                  <a:lnTo>
                    <a:pt x="670560" y="1458716"/>
                  </a:lnTo>
                  <a:lnTo>
                    <a:pt x="701040" y="1434952"/>
                  </a:lnTo>
                  <a:lnTo>
                    <a:pt x="731520" y="1411134"/>
                  </a:lnTo>
                  <a:lnTo>
                    <a:pt x="762000" y="1387257"/>
                  </a:lnTo>
                  <a:lnTo>
                    <a:pt x="792480" y="1363318"/>
                  </a:lnTo>
                  <a:lnTo>
                    <a:pt x="822960" y="1339311"/>
                  </a:lnTo>
                  <a:lnTo>
                    <a:pt x="853440" y="1315232"/>
                  </a:lnTo>
                  <a:lnTo>
                    <a:pt x="883920" y="1291076"/>
                  </a:lnTo>
                  <a:lnTo>
                    <a:pt x="914400" y="1266839"/>
                  </a:lnTo>
                  <a:lnTo>
                    <a:pt x="944880" y="1242516"/>
                  </a:lnTo>
                  <a:lnTo>
                    <a:pt x="975360" y="1218104"/>
                  </a:lnTo>
                  <a:lnTo>
                    <a:pt x="1005840" y="1193598"/>
                  </a:lnTo>
                  <a:lnTo>
                    <a:pt x="1036320" y="1168996"/>
                  </a:lnTo>
                  <a:lnTo>
                    <a:pt x="1066800" y="1144296"/>
                  </a:lnTo>
                  <a:lnTo>
                    <a:pt x="1097280" y="1119497"/>
                  </a:lnTo>
                  <a:lnTo>
                    <a:pt x="1127760" y="1094599"/>
                  </a:lnTo>
                  <a:lnTo>
                    <a:pt x="1158240" y="1069601"/>
                  </a:lnTo>
                  <a:lnTo>
                    <a:pt x="1188720" y="1044507"/>
                  </a:lnTo>
                  <a:lnTo>
                    <a:pt x="1219200" y="1019317"/>
                  </a:lnTo>
                  <a:lnTo>
                    <a:pt x="1249680" y="994035"/>
                  </a:lnTo>
                  <a:lnTo>
                    <a:pt x="1280160" y="968664"/>
                  </a:lnTo>
                  <a:lnTo>
                    <a:pt x="1310640" y="943209"/>
                  </a:lnTo>
                  <a:lnTo>
                    <a:pt x="1341120" y="917675"/>
                  </a:lnTo>
                  <a:lnTo>
                    <a:pt x="1371600" y="892064"/>
                  </a:lnTo>
                  <a:lnTo>
                    <a:pt x="1402080" y="866383"/>
                  </a:lnTo>
                  <a:lnTo>
                    <a:pt x="1432560" y="840636"/>
                  </a:lnTo>
                  <a:lnTo>
                    <a:pt x="1463040" y="814828"/>
                  </a:lnTo>
                  <a:lnTo>
                    <a:pt x="1493520" y="788963"/>
                  </a:lnTo>
                  <a:lnTo>
                    <a:pt x="1524000" y="763045"/>
                  </a:lnTo>
                  <a:lnTo>
                    <a:pt x="1554480" y="737078"/>
                  </a:lnTo>
                  <a:lnTo>
                    <a:pt x="1584960" y="711067"/>
                  </a:lnTo>
                  <a:lnTo>
                    <a:pt x="1615440" y="685014"/>
                  </a:lnTo>
                  <a:lnTo>
                    <a:pt x="1645920" y="658924"/>
                  </a:lnTo>
                  <a:lnTo>
                    <a:pt x="1676400" y="632798"/>
                  </a:lnTo>
                  <a:lnTo>
                    <a:pt x="1706880" y="606641"/>
                  </a:lnTo>
                  <a:lnTo>
                    <a:pt x="1737360" y="580453"/>
                  </a:lnTo>
                  <a:lnTo>
                    <a:pt x="1767840" y="554238"/>
                  </a:lnTo>
                  <a:lnTo>
                    <a:pt x="1798320" y="527999"/>
                  </a:lnTo>
                  <a:lnTo>
                    <a:pt x="1828800" y="501736"/>
                  </a:lnTo>
                  <a:lnTo>
                    <a:pt x="1859280" y="475451"/>
                  </a:lnTo>
                  <a:lnTo>
                    <a:pt x="1889760" y="449147"/>
                  </a:lnTo>
                  <a:lnTo>
                    <a:pt x="1920240" y="422824"/>
                  </a:lnTo>
                  <a:lnTo>
                    <a:pt x="1950720" y="396485"/>
                  </a:lnTo>
                  <a:lnTo>
                    <a:pt x="1981200" y="370130"/>
                  </a:lnTo>
                  <a:lnTo>
                    <a:pt x="2011680" y="343760"/>
                  </a:lnTo>
                  <a:lnTo>
                    <a:pt x="2042160" y="317377"/>
                  </a:lnTo>
                  <a:lnTo>
                    <a:pt x="2072640" y="290981"/>
                  </a:lnTo>
                  <a:lnTo>
                    <a:pt x="2103120" y="264573"/>
                  </a:lnTo>
                  <a:lnTo>
                    <a:pt x="2133600" y="238154"/>
                  </a:lnTo>
                  <a:lnTo>
                    <a:pt x="2164080" y="211726"/>
                  </a:lnTo>
                  <a:lnTo>
                    <a:pt x="2194560" y="185288"/>
                  </a:lnTo>
                  <a:lnTo>
                    <a:pt x="2225040" y="158840"/>
                  </a:lnTo>
                  <a:lnTo>
                    <a:pt x="2255520" y="132385"/>
                  </a:lnTo>
                  <a:lnTo>
                    <a:pt x="2286000" y="105922"/>
                  </a:lnTo>
                  <a:lnTo>
                    <a:pt x="2316480" y="79451"/>
                  </a:lnTo>
                  <a:lnTo>
                    <a:pt x="2346960" y="52974"/>
                  </a:lnTo>
                  <a:lnTo>
                    <a:pt x="2377440" y="26490"/>
                  </a:lnTo>
                  <a:lnTo>
                    <a:pt x="2407920" y="0"/>
                  </a:lnTo>
                  <a:lnTo>
                    <a:pt x="2407920" y="168404"/>
                  </a:lnTo>
                  <a:lnTo>
                    <a:pt x="2377440" y="191580"/>
                  </a:lnTo>
                  <a:lnTo>
                    <a:pt x="2346960" y="214762"/>
                  </a:lnTo>
                  <a:lnTo>
                    <a:pt x="2316480" y="237950"/>
                  </a:lnTo>
                  <a:lnTo>
                    <a:pt x="2286000" y="261146"/>
                  </a:lnTo>
                  <a:lnTo>
                    <a:pt x="2255520" y="284349"/>
                  </a:lnTo>
                  <a:lnTo>
                    <a:pt x="2225040" y="307559"/>
                  </a:lnTo>
                  <a:lnTo>
                    <a:pt x="2194560" y="330778"/>
                  </a:lnTo>
                  <a:lnTo>
                    <a:pt x="2164080" y="354006"/>
                  </a:lnTo>
                  <a:lnTo>
                    <a:pt x="2133600" y="377243"/>
                  </a:lnTo>
                  <a:lnTo>
                    <a:pt x="2103120" y="400491"/>
                  </a:lnTo>
                  <a:lnTo>
                    <a:pt x="2072640" y="423749"/>
                  </a:lnTo>
                  <a:lnTo>
                    <a:pt x="2042160" y="447019"/>
                  </a:lnTo>
                  <a:lnTo>
                    <a:pt x="2011680" y="470302"/>
                  </a:lnTo>
                  <a:lnTo>
                    <a:pt x="1981200" y="493598"/>
                  </a:lnTo>
                  <a:lnTo>
                    <a:pt x="1950720" y="516909"/>
                  </a:lnTo>
                  <a:lnTo>
                    <a:pt x="1920240" y="540236"/>
                  </a:lnTo>
                  <a:lnTo>
                    <a:pt x="1889760" y="563579"/>
                  </a:lnTo>
                  <a:lnTo>
                    <a:pt x="1859280" y="586941"/>
                  </a:lnTo>
                  <a:lnTo>
                    <a:pt x="1828800" y="610323"/>
                  </a:lnTo>
                  <a:lnTo>
                    <a:pt x="1798320" y="633726"/>
                  </a:lnTo>
                  <a:lnTo>
                    <a:pt x="1767840" y="657152"/>
                  </a:lnTo>
                  <a:lnTo>
                    <a:pt x="1737360" y="680603"/>
                  </a:lnTo>
                  <a:lnTo>
                    <a:pt x="1706880" y="704082"/>
                  </a:lnTo>
                  <a:lnTo>
                    <a:pt x="1676400" y="727590"/>
                  </a:lnTo>
                  <a:lnTo>
                    <a:pt x="1645920" y="751131"/>
                  </a:lnTo>
                  <a:lnTo>
                    <a:pt x="1615440" y="774706"/>
                  </a:lnTo>
                  <a:lnTo>
                    <a:pt x="1584960" y="798320"/>
                  </a:lnTo>
                  <a:lnTo>
                    <a:pt x="1554480" y="821974"/>
                  </a:lnTo>
                  <a:lnTo>
                    <a:pt x="1524000" y="845674"/>
                  </a:lnTo>
                  <a:lnTo>
                    <a:pt x="1493520" y="869422"/>
                  </a:lnTo>
                  <a:lnTo>
                    <a:pt x="1463040" y="893223"/>
                  </a:lnTo>
                  <a:lnTo>
                    <a:pt x="1432560" y="917081"/>
                  </a:lnTo>
                  <a:lnTo>
                    <a:pt x="1402080" y="941000"/>
                  </a:lnTo>
                  <a:lnTo>
                    <a:pt x="1371600" y="964985"/>
                  </a:lnTo>
                  <a:lnTo>
                    <a:pt x="1341120" y="989041"/>
                  </a:lnTo>
                  <a:lnTo>
                    <a:pt x="1310640" y="1013172"/>
                  </a:lnTo>
                  <a:lnTo>
                    <a:pt x="1280160" y="1037383"/>
                  </a:lnTo>
                  <a:lnTo>
                    <a:pt x="1249680" y="1061678"/>
                  </a:lnTo>
                  <a:lnTo>
                    <a:pt x="1219200" y="1086062"/>
                  </a:lnTo>
                  <a:lnTo>
                    <a:pt x="1188720" y="1110539"/>
                  </a:lnTo>
                  <a:lnTo>
                    <a:pt x="1158240" y="1135110"/>
                  </a:lnTo>
                  <a:lnTo>
                    <a:pt x="1127760" y="1159779"/>
                  </a:lnTo>
                  <a:lnTo>
                    <a:pt x="1097280" y="1184546"/>
                  </a:lnTo>
                  <a:lnTo>
                    <a:pt x="1066800" y="1209413"/>
                  </a:lnTo>
                  <a:lnTo>
                    <a:pt x="1036320" y="1234380"/>
                  </a:lnTo>
                  <a:lnTo>
                    <a:pt x="1005840" y="1259444"/>
                  </a:lnTo>
                  <a:lnTo>
                    <a:pt x="975360" y="1284604"/>
                  </a:lnTo>
                  <a:lnTo>
                    <a:pt x="944880" y="1309858"/>
                  </a:lnTo>
                  <a:lnTo>
                    <a:pt x="914400" y="1335201"/>
                  </a:lnTo>
                  <a:lnTo>
                    <a:pt x="883920" y="1360629"/>
                  </a:lnTo>
                  <a:lnTo>
                    <a:pt x="853440" y="1386140"/>
                  </a:lnTo>
                  <a:lnTo>
                    <a:pt x="822960" y="1411727"/>
                  </a:lnTo>
                  <a:lnTo>
                    <a:pt x="792480" y="1437386"/>
                  </a:lnTo>
                  <a:lnTo>
                    <a:pt x="762000" y="1463113"/>
                  </a:lnTo>
                  <a:lnTo>
                    <a:pt x="731520" y="1488902"/>
                  </a:lnTo>
                  <a:lnTo>
                    <a:pt x="701040" y="1514750"/>
                  </a:lnTo>
                  <a:lnTo>
                    <a:pt x="670560" y="1540652"/>
                  </a:lnTo>
                  <a:lnTo>
                    <a:pt x="640080" y="1566603"/>
                  </a:lnTo>
                  <a:lnTo>
                    <a:pt x="609600" y="1592601"/>
                  </a:lnTo>
                  <a:lnTo>
                    <a:pt x="579120" y="1618641"/>
                  </a:lnTo>
                  <a:lnTo>
                    <a:pt x="548640" y="1644720"/>
                  </a:lnTo>
                  <a:lnTo>
                    <a:pt x="518160" y="1670835"/>
                  </a:lnTo>
                  <a:lnTo>
                    <a:pt x="487680" y="1696983"/>
                  </a:lnTo>
                  <a:lnTo>
                    <a:pt x="457200" y="1723161"/>
                  </a:lnTo>
                  <a:lnTo>
                    <a:pt x="426720" y="1749367"/>
                  </a:lnTo>
                  <a:lnTo>
                    <a:pt x="396240" y="1775599"/>
                  </a:lnTo>
                  <a:lnTo>
                    <a:pt x="365760" y="1801855"/>
                  </a:lnTo>
                  <a:lnTo>
                    <a:pt x="335280" y="1828133"/>
                  </a:lnTo>
                  <a:lnTo>
                    <a:pt x="304800" y="1854431"/>
                  </a:lnTo>
                  <a:lnTo>
                    <a:pt x="274320" y="1880748"/>
                  </a:lnTo>
                  <a:lnTo>
                    <a:pt x="243840" y="1907083"/>
                  </a:lnTo>
                  <a:lnTo>
                    <a:pt x="213360" y="1933433"/>
                  </a:lnTo>
                  <a:lnTo>
                    <a:pt x="182880" y="1959798"/>
                  </a:lnTo>
                  <a:lnTo>
                    <a:pt x="152400" y="1986178"/>
                  </a:lnTo>
                  <a:lnTo>
                    <a:pt x="121920" y="2012570"/>
                  </a:lnTo>
                  <a:lnTo>
                    <a:pt x="91440" y="2038974"/>
                  </a:lnTo>
                  <a:lnTo>
                    <a:pt x="60960" y="2065389"/>
                  </a:lnTo>
                  <a:lnTo>
                    <a:pt x="30480" y="2091814"/>
                  </a:lnTo>
                  <a:lnTo>
                    <a:pt x="0" y="211825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634499" y="1334043"/>
              <a:ext cx="2407920" cy="1973772"/>
            </a:xfrm>
            <a:custGeom>
              <a:avLst/>
              <a:pathLst>
                <a:path w="2407920" h="1973772">
                  <a:moveTo>
                    <a:pt x="0" y="1973772"/>
                  </a:moveTo>
                  <a:lnTo>
                    <a:pt x="30480" y="1950541"/>
                  </a:lnTo>
                  <a:lnTo>
                    <a:pt x="60960" y="1927301"/>
                  </a:lnTo>
                  <a:lnTo>
                    <a:pt x="91440" y="1904050"/>
                  </a:lnTo>
                  <a:lnTo>
                    <a:pt x="121920" y="1880788"/>
                  </a:lnTo>
                  <a:lnTo>
                    <a:pt x="152400" y="1857514"/>
                  </a:lnTo>
                  <a:lnTo>
                    <a:pt x="182880" y="1834227"/>
                  </a:lnTo>
                  <a:lnTo>
                    <a:pt x="213360" y="1810926"/>
                  </a:lnTo>
                  <a:lnTo>
                    <a:pt x="243840" y="1787610"/>
                  </a:lnTo>
                  <a:lnTo>
                    <a:pt x="274320" y="1764278"/>
                  </a:lnTo>
                  <a:lnTo>
                    <a:pt x="304800" y="1740929"/>
                  </a:lnTo>
                  <a:lnTo>
                    <a:pt x="335280" y="1717562"/>
                  </a:lnTo>
                  <a:lnTo>
                    <a:pt x="365760" y="1694173"/>
                  </a:lnTo>
                  <a:lnTo>
                    <a:pt x="396240" y="1670763"/>
                  </a:lnTo>
                  <a:lnTo>
                    <a:pt x="426720" y="1647329"/>
                  </a:lnTo>
                  <a:lnTo>
                    <a:pt x="457200" y="1623870"/>
                  </a:lnTo>
                  <a:lnTo>
                    <a:pt x="487680" y="1600382"/>
                  </a:lnTo>
                  <a:lnTo>
                    <a:pt x="518160" y="1576864"/>
                  </a:lnTo>
                  <a:lnTo>
                    <a:pt x="548640" y="1553313"/>
                  </a:lnTo>
                  <a:lnTo>
                    <a:pt x="579120" y="1529725"/>
                  </a:lnTo>
                  <a:lnTo>
                    <a:pt x="609600" y="1506099"/>
                  </a:lnTo>
                  <a:lnTo>
                    <a:pt x="640080" y="1482431"/>
                  </a:lnTo>
                  <a:lnTo>
                    <a:pt x="670560" y="1458716"/>
                  </a:lnTo>
                  <a:lnTo>
                    <a:pt x="701040" y="1434952"/>
                  </a:lnTo>
                  <a:lnTo>
                    <a:pt x="731520" y="1411134"/>
                  </a:lnTo>
                  <a:lnTo>
                    <a:pt x="762000" y="1387257"/>
                  </a:lnTo>
                  <a:lnTo>
                    <a:pt x="792480" y="1363318"/>
                  </a:lnTo>
                  <a:lnTo>
                    <a:pt x="822960" y="1339311"/>
                  </a:lnTo>
                  <a:lnTo>
                    <a:pt x="853440" y="1315232"/>
                  </a:lnTo>
                  <a:lnTo>
                    <a:pt x="883920" y="1291076"/>
                  </a:lnTo>
                  <a:lnTo>
                    <a:pt x="914400" y="1266839"/>
                  </a:lnTo>
                  <a:lnTo>
                    <a:pt x="944880" y="1242516"/>
                  </a:lnTo>
                  <a:lnTo>
                    <a:pt x="975360" y="1218104"/>
                  </a:lnTo>
                  <a:lnTo>
                    <a:pt x="1005840" y="1193598"/>
                  </a:lnTo>
                  <a:lnTo>
                    <a:pt x="1036320" y="1168996"/>
                  </a:lnTo>
                  <a:lnTo>
                    <a:pt x="1066800" y="1144296"/>
                  </a:lnTo>
                  <a:lnTo>
                    <a:pt x="1097280" y="1119497"/>
                  </a:lnTo>
                  <a:lnTo>
                    <a:pt x="1127760" y="1094599"/>
                  </a:lnTo>
                  <a:lnTo>
                    <a:pt x="1158240" y="1069601"/>
                  </a:lnTo>
                  <a:lnTo>
                    <a:pt x="1188720" y="1044507"/>
                  </a:lnTo>
                  <a:lnTo>
                    <a:pt x="1219200" y="1019317"/>
                  </a:lnTo>
                  <a:lnTo>
                    <a:pt x="1249680" y="994035"/>
                  </a:lnTo>
                  <a:lnTo>
                    <a:pt x="1280160" y="968664"/>
                  </a:lnTo>
                  <a:lnTo>
                    <a:pt x="1310640" y="943209"/>
                  </a:lnTo>
                  <a:lnTo>
                    <a:pt x="1341120" y="917675"/>
                  </a:lnTo>
                  <a:lnTo>
                    <a:pt x="1371600" y="892064"/>
                  </a:lnTo>
                  <a:lnTo>
                    <a:pt x="1402080" y="866383"/>
                  </a:lnTo>
                  <a:lnTo>
                    <a:pt x="1432560" y="840636"/>
                  </a:lnTo>
                  <a:lnTo>
                    <a:pt x="1463040" y="814828"/>
                  </a:lnTo>
                  <a:lnTo>
                    <a:pt x="1493520" y="788963"/>
                  </a:lnTo>
                  <a:lnTo>
                    <a:pt x="1524000" y="763045"/>
                  </a:lnTo>
                  <a:lnTo>
                    <a:pt x="1554480" y="737078"/>
                  </a:lnTo>
                  <a:lnTo>
                    <a:pt x="1584960" y="711067"/>
                  </a:lnTo>
                  <a:lnTo>
                    <a:pt x="1615440" y="685014"/>
                  </a:lnTo>
                  <a:lnTo>
                    <a:pt x="1645920" y="658924"/>
                  </a:lnTo>
                  <a:lnTo>
                    <a:pt x="1676400" y="632798"/>
                  </a:lnTo>
                  <a:lnTo>
                    <a:pt x="1706880" y="606641"/>
                  </a:lnTo>
                  <a:lnTo>
                    <a:pt x="1737360" y="580453"/>
                  </a:lnTo>
                  <a:lnTo>
                    <a:pt x="1767840" y="554238"/>
                  </a:lnTo>
                  <a:lnTo>
                    <a:pt x="1798320" y="527999"/>
                  </a:lnTo>
                  <a:lnTo>
                    <a:pt x="1828800" y="501736"/>
                  </a:lnTo>
                  <a:lnTo>
                    <a:pt x="1859280" y="475451"/>
                  </a:lnTo>
                  <a:lnTo>
                    <a:pt x="1889760" y="449147"/>
                  </a:lnTo>
                  <a:lnTo>
                    <a:pt x="1920240" y="422824"/>
                  </a:lnTo>
                  <a:lnTo>
                    <a:pt x="1950720" y="396485"/>
                  </a:lnTo>
                  <a:lnTo>
                    <a:pt x="1981200" y="370130"/>
                  </a:lnTo>
                  <a:lnTo>
                    <a:pt x="2011680" y="343760"/>
                  </a:lnTo>
                  <a:lnTo>
                    <a:pt x="2042160" y="317377"/>
                  </a:lnTo>
                  <a:lnTo>
                    <a:pt x="2072640" y="290981"/>
                  </a:lnTo>
                  <a:lnTo>
                    <a:pt x="2103120" y="264573"/>
                  </a:lnTo>
                  <a:lnTo>
                    <a:pt x="2133600" y="238154"/>
                  </a:lnTo>
                  <a:lnTo>
                    <a:pt x="2164080" y="211726"/>
                  </a:lnTo>
                  <a:lnTo>
                    <a:pt x="2194560" y="185288"/>
                  </a:lnTo>
                  <a:lnTo>
                    <a:pt x="2225040" y="158840"/>
                  </a:lnTo>
                  <a:lnTo>
                    <a:pt x="2255520" y="132385"/>
                  </a:lnTo>
                  <a:lnTo>
                    <a:pt x="2286000" y="105922"/>
                  </a:lnTo>
                  <a:lnTo>
                    <a:pt x="2316480" y="79451"/>
                  </a:lnTo>
                  <a:lnTo>
                    <a:pt x="2346960" y="52974"/>
                  </a:lnTo>
                  <a:lnTo>
                    <a:pt x="2377440" y="26490"/>
                  </a:lnTo>
                  <a:lnTo>
                    <a:pt x="24079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634499" y="1502447"/>
              <a:ext cx="2407920" cy="1949845"/>
            </a:xfrm>
            <a:custGeom>
              <a:avLst/>
              <a:pathLst>
                <a:path w="2407920" h="1949845">
                  <a:moveTo>
                    <a:pt x="2407920" y="0"/>
                  </a:moveTo>
                  <a:lnTo>
                    <a:pt x="2377440" y="23175"/>
                  </a:lnTo>
                  <a:lnTo>
                    <a:pt x="2346960" y="46358"/>
                  </a:lnTo>
                  <a:lnTo>
                    <a:pt x="2316480" y="69546"/>
                  </a:lnTo>
                  <a:lnTo>
                    <a:pt x="2286000" y="92742"/>
                  </a:lnTo>
                  <a:lnTo>
                    <a:pt x="2255520" y="115944"/>
                  </a:lnTo>
                  <a:lnTo>
                    <a:pt x="2225040" y="139155"/>
                  </a:lnTo>
                  <a:lnTo>
                    <a:pt x="2194560" y="162374"/>
                  </a:lnTo>
                  <a:lnTo>
                    <a:pt x="2164080" y="185602"/>
                  </a:lnTo>
                  <a:lnTo>
                    <a:pt x="2133600" y="208839"/>
                  </a:lnTo>
                  <a:lnTo>
                    <a:pt x="2103120" y="232087"/>
                  </a:lnTo>
                  <a:lnTo>
                    <a:pt x="2072640" y="255345"/>
                  </a:lnTo>
                  <a:lnTo>
                    <a:pt x="2042160" y="278615"/>
                  </a:lnTo>
                  <a:lnTo>
                    <a:pt x="2011680" y="301898"/>
                  </a:lnTo>
                  <a:lnTo>
                    <a:pt x="1981200" y="325194"/>
                  </a:lnTo>
                  <a:lnTo>
                    <a:pt x="1950720" y="348505"/>
                  </a:lnTo>
                  <a:lnTo>
                    <a:pt x="1920240" y="371832"/>
                  </a:lnTo>
                  <a:lnTo>
                    <a:pt x="1889760" y="395175"/>
                  </a:lnTo>
                  <a:lnTo>
                    <a:pt x="1859280" y="418537"/>
                  </a:lnTo>
                  <a:lnTo>
                    <a:pt x="1828800" y="441918"/>
                  </a:lnTo>
                  <a:lnTo>
                    <a:pt x="1798320" y="465321"/>
                  </a:lnTo>
                  <a:lnTo>
                    <a:pt x="1767840" y="488748"/>
                  </a:lnTo>
                  <a:lnTo>
                    <a:pt x="1737360" y="512199"/>
                  </a:lnTo>
                  <a:lnTo>
                    <a:pt x="1706880" y="535678"/>
                  </a:lnTo>
                  <a:lnTo>
                    <a:pt x="1676400" y="559186"/>
                  </a:lnTo>
                  <a:lnTo>
                    <a:pt x="1645920" y="582726"/>
                  </a:lnTo>
                  <a:lnTo>
                    <a:pt x="1615440" y="606302"/>
                  </a:lnTo>
                  <a:lnTo>
                    <a:pt x="1584960" y="629915"/>
                  </a:lnTo>
                  <a:lnTo>
                    <a:pt x="1554480" y="653570"/>
                  </a:lnTo>
                  <a:lnTo>
                    <a:pt x="1524000" y="677270"/>
                  </a:lnTo>
                  <a:lnTo>
                    <a:pt x="1493520" y="701018"/>
                  </a:lnTo>
                  <a:lnTo>
                    <a:pt x="1463040" y="724819"/>
                  </a:lnTo>
                  <a:lnTo>
                    <a:pt x="1432560" y="748676"/>
                  </a:lnTo>
                  <a:lnTo>
                    <a:pt x="1402080" y="772596"/>
                  </a:lnTo>
                  <a:lnTo>
                    <a:pt x="1371600" y="796581"/>
                  </a:lnTo>
                  <a:lnTo>
                    <a:pt x="1341120" y="820636"/>
                  </a:lnTo>
                  <a:lnTo>
                    <a:pt x="1310640" y="844767"/>
                  </a:lnTo>
                  <a:lnTo>
                    <a:pt x="1280160" y="868979"/>
                  </a:lnTo>
                  <a:lnTo>
                    <a:pt x="1249680" y="893274"/>
                  </a:lnTo>
                  <a:lnTo>
                    <a:pt x="1219200" y="917658"/>
                  </a:lnTo>
                  <a:lnTo>
                    <a:pt x="1188720" y="942134"/>
                  </a:lnTo>
                  <a:lnTo>
                    <a:pt x="1158240" y="966706"/>
                  </a:lnTo>
                  <a:lnTo>
                    <a:pt x="1127760" y="991374"/>
                  </a:lnTo>
                  <a:lnTo>
                    <a:pt x="1097280" y="1016142"/>
                  </a:lnTo>
                  <a:lnTo>
                    <a:pt x="1066800" y="1041009"/>
                  </a:lnTo>
                  <a:lnTo>
                    <a:pt x="1036320" y="1065975"/>
                  </a:lnTo>
                  <a:lnTo>
                    <a:pt x="1005840" y="1091040"/>
                  </a:lnTo>
                  <a:lnTo>
                    <a:pt x="975360" y="1116200"/>
                  </a:lnTo>
                  <a:lnTo>
                    <a:pt x="944880" y="1141453"/>
                  </a:lnTo>
                  <a:lnTo>
                    <a:pt x="914400" y="1166796"/>
                  </a:lnTo>
                  <a:lnTo>
                    <a:pt x="883920" y="1192225"/>
                  </a:lnTo>
                  <a:lnTo>
                    <a:pt x="853440" y="1217735"/>
                  </a:lnTo>
                  <a:lnTo>
                    <a:pt x="822960" y="1243322"/>
                  </a:lnTo>
                  <a:lnTo>
                    <a:pt x="792480" y="1268982"/>
                  </a:lnTo>
                  <a:lnTo>
                    <a:pt x="762000" y="1294708"/>
                  </a:lnTo>
                  <a:lnTo>
                    <a:pt x="731520" y="1320498"/>
                  </a:lnTo>
                  <a:lnTo>
                    <a:pt x="701040" y="1346346"/>
                  </a:lnTo>
                  <a:lnTo>
                    <a:pt x="670560" y="1372248"/>
                  </a:lnTo>
                  <a:lnTo>
                    <a:pt x="640080" y="1398199"/>
                  </a:lnTo>
                  <a:lnTo>
                    <a:pt x="609600" y="1424197"/>
                  </a:lnTo>
                  <a:lnTo>
                    <a:pt x="579120" y="1450237"/>
                  </a:lnTo>
                  <a:lnTo>
                    <a:pt x="548640" y="1476316"/>
                  </a:lnTo>
                  <a:lnTo>
                    <a:pt x="518160" y="1502430"/>
                  </a:lnTo>
                  <a:lnTo>
                    <a:pt x="487680" y="1528578"/>
                  </a:lnTo>
                  <a:lnTo>
                    <a:pt x="457200" y="1554757"/>
                  </a:lnTo>
                  <a:lnTo>
                    <a:pt x="426720" y="1580963"/>
                  </a:lnTo>
                  <a:lnTo>
                    <a:pt x="396240" y="1607195"/>
                  </a:lnTo>
                  <a:lnTo>
                    <a:pt x="365760" y="1633451"/>
                  </a:lnTo>
                  <a:lnTo>
                    <a:pt x="335280" y="1659729"/>
                  </a:lnTo>
                  <a:lnTo>
                    <a:pt x="304800" y="1686027"/>
                  </a:lnTo>
                  <a:lnTo>
                    <a:pt x="274320" y="1712344"/>
                  </a:lnTo>
                  <a:lnTo>
                    <a:pt x="243840" y="1738678"/>
                  </a:lnTo>
                  <a:lnTo>
                    <a:pt x="213360" y="1765029"/>
                  </a:lnTo>
                  <a:lnTo>
                    <a:pt x="182880" y="1791394"/>
                  </a:lnTo>
                  <a:lnTo>
                    <a:pt x="152400" y="1817773"/>
                  </a:lnTo>
                  <a:lnTo>
                    <a:pt x="121920" y="1844165"/>
                  </a:lnTo>
                  <a:lnTo>
                    <a:pt x="91440" y="1870569"/>
                  </a:lnTo>
                  <a:lnTo>
                    <a:pt x="60960" y="1896984"/>
                  </a:lnTo>
                  <a:lnTo>
                    <a:pt x="30480" y="1923410"/>
                  </a:lnTo>
                  <a:lnTo>
                    <a:pt x="0" y="19498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634499" y="1418245"/>
              <a:ext cx="2407920" cy="1961809"/>
            </a:xfrm>
            <a:custGeom>
              <a:avLst/>
              <a:pathLst>
                <a:path w="2407920" h="1961809">
                  <a:moveTo>
                    <a:pt x="0" y="1961809"/>
                  </a:moveTo>
                  <a:lnTo>
                    <a:pt x="30480" y="1936976"/>
                  </a:lnTo>
                  <a:lnTo>
                    <a:pt x="60960" y="1912143"/>
                  </a:lnTo>
                  <a:lnTo>
                    <a:pt x="91440" y="1887309"/>
                  </a:lnTo>
                  <a:lnTo>
                    <a:pt x="121920" y="1862476"/>
                  </a:lnTo>
                  <a:lnTo>
                    <a:pt x="152400" y="1837643"/>
                  </a:lnTo>
                  <a:lnTo>
                    <a:pt x="182880" y="1812810"/>
                  </a:lnTo>
                  <a:lnTo>
                    <a:pt x="213360" y="1787977"/>
                  </a:lnTo>
                  <a:lnTo>
                    <a:pt x="243840" y="1763144"/>
                  </a:lnTo>
                  <a:lnTo>
                    <a:pt x="274320" y="1738311"/>
                  </a:lnTo>
                  <a:lnTo>
                    <a:pt x="304800" y="1713478"/>
                  </a:lnTo>
                  <a:lnTo>
                    <a:pt x="335280" y="1688645"/>
                  </a:lnTo>
                  <a:lnTo>
                    <a:pt x="365760" y="1663812"/>
                  </a:lnTo>
                  <a:lnTo>
                    <a:pt x="396240" y="1638979"/>
                  </a:lnTo>
                  <a:lnTo>
                    <a:pt x="426720" y="1614146"/>
                  </a:lnTo>
                  <a:lnTo>
                    <a:pt x="457200" y="1589313"/>
                  </a:lnTo>
                  <a:lnTo>
                    <a:pt x="487680" y="1564480"/>
                  </a:lnTo>
                  <a:lnTo>
                    <a:pt x="518160" y="1539647"/>
                  </a:lnTo>
                  <a:lnTo>
                    <a:pt x="548640" y="1514814"/>
                  </a:lnTo>
                  <a:lnTo>
                    <a:pt x="579120" y="1489981"/>
                  </a:lnTo>
                  <a:lnTo>
                    <a:pt x="609600" y="1465148"/>
                  </a:lnTo>
                  <a:lnTo>
                    <a:pt x="640080" y="1440315"/>
                  </a:lnTo>
                  <a:lnTo>
                    <a:pt x="670560" y="1415482"/>
                  </a:lnTo>
                  <a:lnTo>
                    <a:pt x="701040" y="1390649"/>
                  </a:lnTo>
                  <a:lnTo>
                    <a:pt x="731520" y="1365816"/>
                  </a:lnTo>
                  <a:lnTo>
                    <a:pt x="762000" y="1340983"/>
                  </a:lnTo>
                  <a:lnTo>
                    <a:pt x="792480" y="1316150"/>
                  </a:lnTo>
                  <a:lnTo>
                    <a:pt x="822960" y="1291317"/>
                  </a:lnTo>
                  <a:lnTo>
                    <a:pt x="853440" y="1266484"/>
                  </a:lnTo>
                  <a:lnTo>
                    <a:pt x="883920" y="1241651"/>
                  </a:lnTo>
                  <a:lnTo>
                    <a:pt x="914400" y="1216818"/>
                  </a:lnTo>
                  <a:lnTo>
                    <a:pt x="944880" y="1191985"/>
                  </a:lnTo>
                  <a:lnTo>
                    <a:pt x="975360" y="1167152"/>
                  </a:lnTo>
                  <a:lnTo>
                    <a:pt x="1005840" y="1142319"/>
                  </a:lnTo>
                  <a:lnTo>
                    <a:pt x="1036320" y="1117486"/>
                  </a:lnTo>
                  <a:lnTo>
                    <a:pt x="1066800" y="1092653"/>
                  </a:lnTo>
                  <a:lnTo>
                    <a:pt x="1097280" y="1067820"/>
                  </a:lnTo>
                  <a:lnTo>
                    <a:pt x="1127760" y="1042987"/>
                  </a:lnTo>
                  <a:lnTo>
                    <a:pt x="1158240" y="1018154"/>
                  </a:lnTo>
                  <a:lnTo>
                    <a:pt x="1188720" y="993321"/>
                  </a:lnTo>
                  <a:lnTo>
                    <a:pt x="1219200" y="968488"/>
                  </a:lnTo>
                  <a:lnTo>
                    <a:pt x="1249680" y="943654"/>
                  </a:lnTo>
                  <a:lnTo>
                    <a:pt x="1280160" y="918821"/>
                  </a:lnTo>
                  <a:lnTo>
                    <a:pt x="1310640" y="893988"/>
                  </a:lnTo>
                  <a:lnTo>
                    <a:pt x="1341120" y="869155"/>
                  </a:lnTo>
                  <a:lnTo>
                    <a:pt x="1371600" y="844322"/>
                  </a:lnTo>
                  <a:lnTo>
                    <a:pt x="1402080" y="819489"/>
                  </a:lnTo>
                  <a:lnTo>
                    <a:pt x="1432560" y="794656"/>
                  </a:lnTo>
                  <a:lnTo>
                    <a:pt x="1463040" y="769823"/>
                  </a:lnTo>
                  <a:lnTo>
                    <a:pt x="1493520" y="744990"/>
                  </a:lnTo>
                  <a:lnTo>
                    <a:pt x="1524000" y="720157"/>
                  </a:lnTo>
                  <a:lnTo>
                    <a:pt x="1554480" y="695324"/>
                  </a:lnTo>
                  <a:lnTo>
                    <a:pt x="1584960" y="670491"/>
                  </a:lnTo>
                  <a:lnTo>
                    <a:pt x="1615440" y="645658"/>
                  </a:lnTo>
                  <a:lnTo>
                    <a:pt x="1645920" y="620825"/>
                  </a:lnTo>
                  <a:lnTo>
                    <a:pt x="1676400" y="595992"/>
                  </a:lnTo>
                  <a:lnTo>
                    <a:pt x="1706880" y="571159"/>
                  </a:lnTo>
                  <a:lnTo>
                    <a:pt x="1737360" y="546326"/>
                  </a:lnTo>
                  <a:lnTo>
                    <a:pt x="1767840" y="521493"/>
                  </a:lnTo>
                  <a:lnTo>
                    <a:pt x="1798320" y="496660"/>
                  </a:lnTo>
                  <a:lnTo>
                    <a:pt x="1828800" y="471827"/>
                  </a:lnTo>
                  <a:lnTo>
                    <a:pt x="1859280" y="446994"/>
                  </a:lnTo>
                  <a:lnTo>
                    <a:pt x="1889760" y="422161"/>
                  </a:lnTo>
                  <a:lnTo>
                    <a:pt x="1920240" y="397328"/>
                  </a:lnTo>
                  <a:lnTo>
                    <a:pt x="1950720" y="372495"/>
                  </a:lnTo>
                  <a:lnTo>
                    <a:pt x="1981200" y="347662"/>
                  </a:lnTo>
                  <a:lnTo>
                    <a:pt x="2011680" y="322829"/>
                  </a:lnTo>
                  <a:lnTo>
                    <a:pt x="2042160" y="297996"/>
                  </a:lnTo>
                  <a:lnTo>
                    <a:pt x="2072640" y="273163"/>
                  </a:lnTo>
                  <a:lnTo>
                    <a:pt x="2103120" y="248330"/>
                  </a:lnTo>
                  <a:lnTo>
                    <a:pt x="2133600" y="223497"/>
                  </a:lnTo>
                  <a:lnTo>
                    <a:pt x="2164080" y="198664"/>
                  </a:lnTo>
                  <a:lnTo>
                    <a:pt x="2194560" y="173831"/>
                  </a:lnTo>
                  <a:lnTo>
                    <a:pt x="2225040" y="148998"/>
                  </a:lnTo>
                  <a:lnTo>
                    <a:pt x="2255520" y="124165"/>
                  </a:lnTo>
                  <a:lnTo>
                    <a:pt x="2286000" y="99332"/>
                  </a:lnTo>
                  <a:lnTo>
                    <a:pt x="2316480" y="74499"/>
                  </a:lnTo>
                  <a:lnTo>
                    <a:pt x="2346960" y="49666"/>
                  </a:lnTo>
                  <a:lnTo>
                    <a:pt x="2377440" y="24833"/>
                  </a:lnTo>
                  <a:lnTo>
                    <a:pt x="2407920" y="0"/>
                  </a:lnTo>
                </a:path>
              </a:pathLst>
            </a:custGeom>
            <a:ln w="27101" cap="flat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2035819" y="1489803"/>
              <a:ext cx="1872827" cy="1596434"/>
            </a:xfrm>
            <a:custGeom>
              <a:avLst/>
              <a:pathLst>
                <a:path w="1872827" h="1596434">
                  <a:moveTo>
                    <a:pt x="0" y="1494781"/>
                  </a:moveTo>
                  <a:lnTo>
                    <a:pt x="23706" y="1477163"/>
                  </a:lnTo>
                  <a:lnTo>
                    <a:pt x="47413" y="1459534"/>
                  </a:lnTo>
                  <a:lnTo>
                    <a:pt x="71120" y="1441895"/>
                  </a:lnTo>
                  <a:lnTo>
                    <a:pt x="94826" y="1424243"/>
                  </a:lnTo>
                  <a:lnTo>
                    <a:pt x="118533" y="1406579"/>
                  </a:lnTo>
                  <a:lnTo>
                    <a:pt x="142240" y="1388900"/>
                  </a:lnTo>
                  <a:lnTo>
                    <a:pt x="165946" y="1371207"/>
                  </a:lnTo>
                  <a:lnTo>
                    <a:pt x="189653" y="1353498"/>
                  </a:lnTo>
                  <a:lnTo>
                    <a:pt x="213360" y="1335771"/>
                  </a:lnTo>
                  <a:lnTo>
                    <a:pt x="237066" y="1318027"/>
                  </a:lnTo>
                  <a:lnTo>
                    <a:pt x="260773" y="1300263"/>
                  </a:lnTo>
                  <a:lnTo>
                    <a:pt x="284480" y="1282477"/>
                  </a:lnTo>
                  <a:lnTo>
                    <a:pt x="308186" y="1264669"/>
                  </a:lnTo>
                  <a:lnTo>
                    <a:pt x="331893" y="1246837"/>
                  </a:lnTo>
                  <a:lnTo>
                    <a:pt x="355600" y="1228978"/>
                  </a:lnTo>
                  <a:lnTo>
                    <a:pt x="379306" y="1211091"/>
                  </a:lnTo>
                  <a:lnTo>
                    <a:pt x="403013" y="1193174"/>
                  </a:lnTo>
                  <a:lnTo>
                    <a:pt x="426720" y="1175225"/>
                  </a:lnTo>
                  <a:lnTo>
                    <a:pt x="450426" y="1157241"/>
                  </a:lnTo>
                  <a:lnTo>
                    <a:pt x="474133" y="1139219"/>
                  </a:lnTo>
                  <a:lnTo>
                    <a:pt x="497840" y="1121159"/>
                  </a:lnTo>
                  <a:lnTo>
                    <a:pt x="521546" y="1103056"/>
                  </a:lnTo>
                  <a:lnTo>
                    <a:pt x="545253" y="1084909"/>
                  </a:lnTo>
                  <a:lnTo>
                    <a:pt x="568960" y="1066714"/>
                  </a:lnTo>
                  <a:lnTo>
                    <a:pt x="592666" y="1048470"/>
                  </a:lnTo>
                  <a:lnTo>
                    <a:pt x="616373" y="1030173"/>
                  </a:lnTo>
                  <a:lnTo>
                    <a:pt x="640080" y="1011822"/>
                  </a:lnTo>
                  <a:lnTo>
                    <a:pt x="663786" y="993415"/>
                  </a:lnTo>
                  <a:lnTo>
                    <a:pt x="687493" y="974948"/>
                  </a:lnTo>
                  <a:lnTo>
                    <a:pt x="711200" y="956422"/>
                  </a:lnTo>
                  <a:lnTo>
                    <a:pt x="734906" y="937834"/>
                  </a:lnTo>
                  <a:lnTo>
                    <a:pt x="758613" y="919183"/>
                  </a:lnTo>
                  <a:lnTo>
                    <a:pt x="782320" y="900470"/>
                  </a:lnTo>
                  <a:lnTo>
                    <a:pt x="806027" y="881694"/>
                  </a:lnTo>
                  <a:lnTo>
                    <a:pt x="829733" y="862856"/>
                  </a:lnTo>
                  <a:lnTo>
                    <a:pt x="853440" y="843956"/>
                  </a:lnTo>
                  <a:lnTo>
                    <a:pt x="877147" y="824995"/>
                  </a:lnTo>
                  <a:lnTo>
                    <a:pt x="900853" y="805976"/>
                  </a:lnTo>
                  <a:lnTo>
                    <a:pt x="924560" y="786900"/>
                  </a:lnTo>
                  <a:lnTo>
                    <a:pt x="948267" y="767768"/>
                  </a:lnTo>
                  <a:lnTo>
                    <a:pt x="971973" y="748584"/>
                  </a:lnTo>
                  <a:lnTo>
                    <a:pt x="995680" y="729350"/>
                  </a:lnTo>
                  <a:lnTo>
                    <a:pt x="1019387" y="710068"/>
                  </a:lnTo>
                  <a:lnTo>
                    <a:pt x="1043093" y="690741"/>
                  </a:lnTo>
                  <a:lnTo>
                    <a:pt x="1066800" y="671372"/>
                  </a:lnTo>
                  <a:lnTo>
                    <a:pt x="1090507" y="651963"/>
                  </a:lnTo>
                  <a:lnTo>
                    <a:pt x="1114213" y="632516"/>
                  </a:lnTo>
                  <a:lnTo>
                    <a:pt x="1137920" y="613034"/>
                  </a:lnTo>
                  <a:lnTo>
                    <a:pt x="1161627" y="593519"/>
                  </a:lnTo>
                  <a:lnTo>
                    <a:pt x="1185333" y="573974"/>
                  </a:lnTo>
                  <a:lnTo>
                    <a:pt x="1209040" y="554400"/>
                  </a:lnTo>
                  <a:lnTo>
                    <a:pt x="1232747" y="534800"/>
                  </a:lnTo>
                  <a:lnTo>
                    <a:pt x="1256453" y="515175"/>
                  </a:lnTo>
                  <a:lnTo>
                    <a:pt x="1280160" y="495527"/>
                  </a:lnTo>
                  <a:lnTo>
                    <a:pt x="1303867" y="475857"/>
                  </a:lnTo>
                  <a:lnTo>
                    <a:pt x="1327573" y="456168"/>
                  </a:lnTo>
                  <a:lnTo>
                    <a:pt x="1351280" y="436460"/>
                  </a:lnTo>
                  <a:lnTo>
                    <a:pt x="1374987" y="416735"/>
                  </a:lnTo>
                  <a:lnTo>
                    <a:pt x="1398693" y="396994"/>
                  </a:lnTo>
                  <a:lnTo>
                    <a:pt x="1422400" y="377237"/>
                  </a:lnTo>
                  <a:lnTo>
                    <a:pt x="1446107" y="357467"/>
                  </a:lnTo>
                  <a:lnTo>
                    <a:pt x="1469813" y="337684"/>
                  </a:lnTo>
                  <a:lnTo>
                    <a:pt x="1493520" y="317888"/>
                  </a:lnTo>
                  <a:lnTo>
                    <a:pt x="1517227" y="298081"/>
                  </a:lnTo>
                  <a:lnTo>
                    <a:pt x="1540933" y="278264"/>
                  </a:lnTo>
                  <a:lnTo>
                    <a:pt x="1564640" y="258436"/>
                  </a:lnTo>
                  <a:lnTo>
                    <a:pt x="1588347" y="238599"/>
                  </a:lnTo>
                  <a:lnTo>
                    <a:pt x="1612054" y="218753"/>
                  </a:lnTo>
                  <a:lnTo>
                    <a:pt x="1635760" y="198899"/>
                  </a:lnTo>
                  <a:lnTo>
                    <a:pt x="1659467" y="179037"/>
                  </a:lnTo>
                  <a:lnTo>
                    <a:pt x="1683174" y="159168"/>
                  </a:lnTo>
                  <a:lnTo>
                    <a:pt x="1706880" y="139292"/>
                  </a:lnTo>
                  <a:lnTo>
                    <a:pt x="1730587" y="119410"/>
                  </a:lnTo>
                  <a:lnTo>
                    <a:pt x="1754294" y="99522"/>
                  </a:lnTo>
                  <a:lnTo>
                    <a:pt x="1778000" y="79628"/>
                  </a:lnTo>
                  <a:lnTo>
                    <a:pt x="1801707" y="59728"/>
                  </a:lnTo>
                  <a:lnTo>
                    <a:pt x="1825414" y="39823"/>
                  </a:lnTo>
                  <a:lnTo>
                    <a:pt x="1849120" y="19914"/>
                  </a:lnTo>
                  <a:lnTo>
                    <a:pt x="1872827" y="0"/>
                  </a:lnTo>
                  <a:lnTo>
                    <a:pt x="1872827" y="133673"/>
                  </a:lnTo>
                  <a:lnTo>
                    <a:pt x="1849120" y="151196"/>
                  </a:lnTo>
                  <a:lnTo>
                    <a:pt x="1825414" y="168723"/>
                  </a:lnTo>
                  <a:lnTo>
                    <a:pt x="1801707" y="186256"/>
                  </a:lnTo>
                  <a:lnTo>
                    <a:pt x="1778000" y="203794"/>
                  </a:lnTo>
                  <a:lnTo>
                    <a:pt x="1754294" y="221337"/>
                  </a:lnTo>
                  <a:lnTo>
                    <a:pt x="1730587" y="238885"/>
                  </a:lnTo>
                  <a:lnTo>
                    <a:pt x="1706880" y="256440"/>
                  </a:lnTo>
                  <a:lnTo>
                    <a:pt x="1683174" y="274002"/>
                  </a:lnTo>
                  <a:lnTo>
                    <a:pt x="1659467" y="291570"/>
                  </a:lnTo>
                  <a:lnTo>
                    <a:pt x="1635760" y="309145"/>
                  </a:lnTo>
                  <a:lnTo>
                    <a:pt x="1612054" y="326729"/>
                  </a:lnTo>
                  <a:lnTo>
                    <a:pt x="1588347" y="344320"/>
                  </a:lnTo>
                  <a:lnTo>
                    <a:pt x="1564640" y="361920"/>
                  </a:lnTo>
                  <a:lnTo>
                    <a:pt x="1540933" y="379530"/>
                  </a:lnTo>
                  <a:lnTo>
                    <a:pt x="1517227" y="397150"/>
                  </a:lnTo>
                  <a:lnTo>
                    <a:pt x="1493520" y="414780"/>
                  </a:lnTo>
                  <a:lnTo>
                    <a:pt x="1469813" y="432421"/>
                  </a:lnTo>
                  <a:lnTo>
                    <a:pt x="1446107" y="450075"/>
                  </a:lnTo>
                  <a:lnTo>
                    <a:pt x="1422400" y="467742"/>
                  </a:lnTo>
                  <a:lnTo>
                    <a:pt x="1398693" y="485423"/>
                  </a:lnTo>
                  <a:lnTo>
                    <a:pt x="1374987" y="503119"/>
                  </a:lnTo>
                  <a:lnTo>
                    <a:pt x="1351280" y="520831"/>
                  </a:lnTo>
                  <a:lnTo>
                    <a:pt x="1327573" y="538561"/>
                  </a:lnTo>
                  <a:lnTo>
                    <a:pt x="1303867" y="556309"/>
                  </a:lnTo>
                  <a:lnTo>
                    <a:pt x="1280160" y="574076"/>
                  </a:lnTo>
                  <a:lnTo>
                    <a:pt x="1256453" y="591866"/>
                  </a:lnTo>
                  <a:lnTo>
                    <a:pt x="1232747" y="609678"/>
                  </a:lnTo>
                  <a:lnTo>
                    <a:pt x="1209040" y="627515"/>
                  </a:lnTo>
                  <a:lnTo>
                    <a:pt x="1185333" y="645378"/>
                  </a:lnTo>
                  <a:lnTo>
                    <a:pt x="1161627" y="663270"/>
                  </a:lnTo>
                  <a:lnTo>
                    <a:pt x="1137920" y="681193"/>
                  </a:lnTo>
                  <a:lnTo>
                    <a:pt x="1114213" y="699148"/>
                  </a:lnTo>
                  <a:lnTo>
                    <a:pt x="1090507" y="717139"/>
                  </a:lnTo>
                  <a:lnTo>
                    <a:pt x="1066800" y="735166"/>
                  </a:lnTo>
                  <a:lnTo>
                    <a:pt x="1043093" y="753234"/>
                  </a:lnTo>
                  <a:lnTo>
                    <a:pt x="1019387" y="771345"/>
                  </a:lnTo>
                  <a:lnTo>
                    <a:pt x="995680" y="789500"/>
                  </a:lnTo>
                  <a:lnTo>
                    <a:pt x="971973" y="807703"/>
                  </a:lnTo>
                  <a:lnTo>
                    <a:pt x="948267" y="825956"/>
                  </a:lnTo>
                  <a:lnTo>
                    <a:pt x="924560" y="844262"/>
                  </a:lnTo>
                  <a:lnTo>
                    <a:pt x="900853" y="862623"/>
                  </a:lnTo>
                  <a:lnTo>
                    <a:pt x="877147" y="881041"/>
                  </a:lnTo>
                  <a:lnTo>
                    <a:pt x="853440" y="899518"/>
                  </a:lnTo>
                  <a:lnTo>
                    <a:pt x="829733" y="918055"/>
                  </a:lnTo>
                  <a:lnTo>
                    <a:pt x="806027" y="936654"/>
                  </a:lnTo>
                  <a:lnTo>
                    <a:pt x="782320" y="955315"/>
                  </a:lnTo>
                  <a:lnTo>
                    <a:pt x="758613" y="974039"/>
                  </a:lnTo>
                  <a:lnTo>
                    <a:pt x="734906" y="992826"/>
                  </a:lnTo>
                  <a:lnTo>
                    <a:pt x="711200" y="1011675"/>
                  </a:lnTo>
                  <a:lnTo>
                    <a:pt x="687493" y="1030586"/>
                  </a:lnTo>
                  <a:lnTo>
                    <a:pt x="663786" y="1049557"/>
                  </a:lnTo>
                  <a:lnTo>
                    <a:pt x="640080" y="1068586"/>
                  </a:lnTo>
                  <a:lnTo>
                    <a:pt x="616373" y="1087673"/>
                  </a:lnTo>
                  <a:lnTo>
                    <a:pt x="592666" y="1106813"/>
                  </a:lnTo>
                  <a:lnTo>
                    <a:pt x="568960" y="1126006"/>
                  </a:lnTo>
                  <a:lnTo>
                    <a:pt x="545253" y="1145249"/>
                  </a:lnTo>
                  <a:lnTo>
                    <a:pt x="521546" y="1164539"/>
                  </a:lnTo>
                  <a:lnTo>
                    <a:pt x="497840" y="1183873"/>
                  </a:lnTo>
                  <a:lnTo>
                    <a:pt x="474133" y="1203250"/>
                  </a:lnTo>
                  <a:lnTo>
                    <a:pt x="450426" y="1222666"/>
                  </a:lnTo>
                  <a:lnTo>
                    <a:pt x="426720" y="1242119"/>
                  </a:lnTo>
                  <a:lnTo>
                    <a:pt x="403013" y="1261607"/>
                  </a:lnTo>
                  <a:lnTo>
                    <a:pt x="379306" y="1281127"/>
                  </a:lnTo>
                  <a:lnTo>
                    <a:pt x="355600" y="1300678"/>
                  </a:lnTo>
                  <a:lnTo>
                    <a:pt x="331893" y="1320256"/>
                  </a:lnTo>
                  <a:lnTo>
                    <a:pt x="308186" y="1339861"/>
                  </a:lnTo>
                  <a:lnTo>
                    <a:pt x="284480" y="1359490"/>
                  </a:lnTo>
                  <a:lnTo>
                    <a:pt x="260773" y="1379142"/>
                  </a:lnTo>
                  <a:lnTo>
                    <a:pt x="237066" y="1398815"/>
                  </a:lnTo>
                  <a:lnTo>
                    <a:pt x="213360" y="1418508"/>
                  </a:lnTo>
                  <a:lnTo>
                    <a:pt x="189653" y="1438219"/>
                  </a:lnTo>
                  <a:lnTo>
                    <a:pt x="165946" y="1457947"/>
                  </a:lnTo>
                  <a:lnTo>
                    <a:pt x="142240" y="1477691"/>
                  </a:lnTo>
                  <a:lnTo>
                    <a:pt x="118533" y="1497450"/>
                  </a:lnTo>
                  <a:lnTo>
                    <a:pt x="94826" y="1517222"/>
                  </a:lnTo>
                  <a:lnTo>
                    <a:pt x="71120" y="1537008"/>
                  </a:lnTo>
                  <a:lnTo>
                    <a:pt x="47413" y="1556805"/>
                  </a:lnTo>
                  <a:lnTo>
                    <a:pt x="23706" y="1576614"/>
                  </a:lnTo>
                  <a:lnTo>
                    <a:pt x="0" y="15964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035819" y="1489803"/>
              <a:ext cx="1872827" cy="1494781"/>
            </a:xfrm>
            <a:custGeom>
              <a:avLst/>
              <a:pathLst>
                <a:path w="1872827" h="1494781">
                  <a:moveTo>
                    <a:pt x="0" y="1494781"/>
                  </a:moveTo>
                  <a:lnTo>
                    <a:pt x="23706" y="1477163"/>
                  </a:lnTo>
                  <a:lnTo>
                    <a:pt x="47413" y="1459534"/>
                  </a:lnTo>
                  <a:lnTo>
                    <a:pt x="71120" y="1441895"/>
                  </a:lnTo>
                  <a:lnTo>
                    <a:pt x="94826" y="1424243"/>
                  </a:lnTo>
                  <a:lnTo>
                    <a:pt x="118533" y="1406579"/>
                  </a:lnTo>
                  <a:lnTo>
                    <a:pt x="142240" y="1388900"/>
                  </a:lnTo>
                  <a:lnTo>
                    <a:pt x="165946" y="1371207"/>
                  </a:lnTo>
                  <a:lnTo>
                    <a:pt x="189653" y="1353498"/>
                  </a:lnTo>
                  <a:lnTo>
                    <a:pt x="213360" y="1335771"/>
                  </a:lnTo>
                  <a:lnTo>
                    <a:pt x="237066" y="1318027"/>
                  </a:lnTo>
                  <a:lnTo>
                    <a:pt x="260773" y="1300263"/>
                  </a:lnTo>
                  <a:lnTo>
                    <a:pt x="284480" y="1282477"/>
                  </a:lnTo>
                  <a:lnTo>
                    <a:pt x="308186" y="1264669"/>
                  </a:lnTo>
                  <a:lnTo>
                    <a:pt x="331893" y="1246837"/>
                  </a:lnTo>
                  <a:lnTo>
                    <a:pt x="355600" y="1228978"/>
                  </a:lnTo>
                  <a:lnTo>
                    <a:pt x="379306" y="1211091"/>
                  </a:lnTo>
                  <a:lnTo>
                    <a:pt x="403013" y="1193174"/>
                  </a:lnTo>
                  <a:lnTo>
                    <a:pt x="426720" y="1175225"/>
                  </a:lnTo>
                  <a:lnTo>
                    <a:pt x="450426" y="1157241"/>
                  </a:lnTo>
                  <a:lnTo>
                    <a:pt x="474133" y="1139219"/>
                  </a:lnTo>
                  <a:lnTo>
                    <a:pt x="497840" y="1121159"/>
                  </a:lnTo>
                  <a:lnTo>
                    <a:pt x="521546" y="1103056"/>
                  </a:lnTo>
                  <a:lnTo>
                    <a:pt x="545253" y="1084909"/>
                  </a:lnTo>
                  <a:lnTo>
                    <a:pt x="568960" y="1066714"/>
                  </a:lnTo>
                  <a:lnTo>
                    <a:pt x="592666" y="1048470"/>
                  </a:lnTo>
                  <a:lnTo>
                    <a:pt x="616373" y="1030173"/>
                  </a:lnTo>
                  <a:lnTo>
                    <a:pt x="640080" y="1011822"/>
                  </a:lnTo>
                  <a:lnTo>
                    <a:pt x="663786" y="993415"/>
                  </a:lnTo>
                  <a:lnTo>
                    <a:pt x="687493" y="974948"/>
                  </a:lnTo>
                  <a:lnTo>
                    <a:pt x="711200" y="956422"/>
                  </a:lnTo>
                  <a:lnTo>
                    <a:pt x="734906" y="937834"/>
                  </a:lnTo>
                  <a:lnTo>
                    <a:pt x="758613" y="919183"/>
                  </a:lnTo>
                  <a:lnTo>
                    <a:pt x="782320" y="900470"/>
                  </a:lnTo>
                  <a:lnTo>
                    <a:pt x="806027" y="881694"/>
                  </a:lnTo>
                  <a:lnTo>
                    <a:pt x="829733" y="862856"/>
                  </a:lnTo>
                  <a:lnTo>
                    <a:pt x="853440" y="843956"/>
                  </a:lnTo>
                  <a:lnTo>
                    <a:pt x="877147" y="824995"/>
                  </a:lnTo>
                  <a:lnTo>
                    <a:pt x="900853" y="805976"/>
                  </a:lnTo>
                  <a:lnTo>
                    <a:pt x="924560" y="786900"/>
                  </a:lnTo>
                  <a:lnTo>
                    <a:pt x="948267" y="767768"/>
                  </a:lnTo>
                  <a:lnTo>
                    <a:pt x="971973" y="748584"/>
                  </a:lnTo>
                  <a:lnTo>
                    <a:pt x="995680" y="729350"/>
                  </a:lnTo>
                  <a:lnTo>
                    <a:pt x="1019387" y="710068"/>
                  </a:lnTo>
                  <a:lnTo>
                    <a:pt x="1043093" y="690741"/>
                  </a:lnTo>
                  <a:lnTo>
                    <a:pt x="1066800" y="671372"/>
                  </a:lnTo>
                  <a:lnTo>
                    <a:pt x="1090507" y="651963"/>
                  </a:lnTo>
                  <a:lnTo>
                    <a:pt x="1114213" y="632516"/>
                  </a:lnTo>
                  <a:lnTo>
                    <a:pt x="1137920" y="613034"/>
                  </a:lnTo>
                  <a:lnTo>
                    <a:pt x="1161627" y="593519"/>
                  </a:lnTo>
                  <a:lnTo>
                    <a:pt x="1185333" y="573974"/>
                  </a:lnTo>
                  <a:lnTo>
                    <a:pt x="1209040" y="554400"/>
                  </a:lnTo>
                  <a:lnTo>
                    <a:pt x="1232747" y="534800"/>
                  </a:lnTo>
                  <a:lnTo>
                    <a:pt x="1256453" y="515175"/>
                  </a:lnTo>
                  <a:lnTo>
                    <a:pt x="1280160" y="495527"/>
                  </a:lnTo>
                  <a:lnTo>
                    <a:pt x="1303867" y="475857"/>
                  </a:lnTo>
                  <a:lnTo>
                    <a:pt x="1327573" y="456168"/>
                  </a:lnTo>
                  <a:lnTo>
                    <a:pt x="1351280" y="436460"/>
                  </a:lnTo>
                  <a:lnTo>
                    <a:pt x="1374987" y="416735"/>
                  </a:lnTo>
                  <a:lnTo>
                    <a:pt x="1398693" y="396994"/>
                  </a:lnTo>
                  <a:lnTo>
                    <a:pt x="1422400" y="377237"/>
                  </a:lnTo>
                  <a:lnTo>
                    <a:pt x="1446107" y="357467"/>
                  </a:lnTo>
                  <a:lnTo>
                    <a:pt x="1469813" y="337684"/>
                  </a:lnTo>
                  <a:lnTo>
                    <a:pt x="1493520" y="317888"/>
                  </a:lnTo>
                  <a:lnTo>
                    <a:pt x="1517227" y="298081"/>
                  </a:lnTo>
                  <a:lnTo>
                    <a:pt x="1540933" y="278264"/>
                  </a:lnTo>
                  <a:lnTo>
                    <a:pt x="1564640" y="258436"/>
                  </a:lnTo>
                  <a:lnTo>
                    <a:pt x="1588347" y="238599"/>
                  </a:lnTo>
                  <a:lnTo>
                    <a:pt x="1612054" y="218753"/>
                  </a:lnTo>
                  <a:lnTo>
                    <a:pt x="1635760" y="198899"/>
                  </a:lnTo>
                  <a:lnTo>
                    <a:pt x="1659467" y="179037"/>
                  </a:lnTo>
                  <a:lnTo>
                    <a:pt x="1683174" y="159168"/>
                  </a:lnTo>
                  <a:lnTo>
                    <a:pt x="1706880" y="139292"/>
                  </a:lnTo>
                  <a:lnTo>
                    <a:pt x="1730587" y="119410"/>
                  </a:lnTo>
                  <a:lnTo>
                    <a:pt x="1754294" y="99522"/>
                  </a:lnTo>
                  <a:lnTo>
                    <a:pt x="1778000" y="79628"/>
                  </a:lnTo>
                  <a:lnTo>
                    <a:pt x="1801707" y="59728"/>
                  </a:lnTo>
                  <a:lnTo>
                    <a:pt x="1825414" y="39823"/>
                  </a:lnTo>
                  <a:lnTo>
                    <a:pt x="1849120" y="19914"/>
                  </a:lnTo>
                  <a:lnTo>
                    <a:pt x="187282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035819" y="1623476"/>
              <a:ext cx="1872827" cy="1462761"/>
            </a:xfrm>
            <a:custGeom>
              <a:avLst/>
              <a:pathLst>
                <a:path w="1872827" h="1462761">
                  <a:moveTo>
                    <a:pt x="1872827" y="0"/>
                  </a:moveTo>
                  <a:lnTo>
                    <a:pt x="1849120" y="17523"/>
                  </a:lnTo>
                  <a:lnTo>
                    <a:pt x="1825414" y="35050"/>
                  </a:lnTo>
                  <a:lnTo>
                    <a:pt x="1801707" y="52583"/>
                  </a:lnTo>
                  <a:lnTo>
                    <a:pt x="1778000" y="70120"/>
                  </a:lnTo>
                  <a:lnTo>
                    <a:pt x="1754294" y="87664"/>
                  </a:lnTo>
                  <a:lnTo>
                    <a:pt x="1730587" y="105212"/>
                  </a:lnTo>
                  <a:lnTo>
                    <a:pt x="1706880" y="122767"/>
                  </a:lnTo>
                  <a:lnTo>
                    <a:pt x="1683174" y="140329"/>
                  </a:lnTo>
                  <a:lnTo>
                    <a:pt x="1659467" y="157897"/>
                  </a:lnTo>
                  <a:lnTo>
                    <a:pt x="1635760" y="175472"/>
                  </a:lnTo>
                  <a:lnTo>
                    <a:pt x="1612054" y="193056"/>
                  </a:lnTo>
                  <a:lnTo>
                    <a:pt x="1588347" y="210647"/>
                  </a:lnTo>
                  <a:lnTo>
                    <a:pt x="1564640" y="228247"/>
                  </a:lnTo>
                  <a:lnTo>
                    <a:pt x="1540933" y="245857"/>
                  </a:lnTo>
                  <a:lnTo>
                    <a:pt x="1517227" y="263476"/>
                  </a:lnTo>
                  <a:lnTo>
                    <a:pt x="1493520" y="281107"/>
                  </a:lnTo>
                  <a:lnTo>
                    <a:pt x="1469813" y="298748"/>
                  </a:lnTo>
                  <a:lnTo>
                    <a:pt x="1446107" y="316402"/>
                  </a:lnTo>
                  <a:lnTo>
                    <a:pt x="1422400" y="334069"/>
                  </a:lnTo>
                  <a:lnTo>
                    <a:pt x="1398693" y="351750"/>
                  </a:lnTo>
                  <a:lnTo>
                    <a:pt x="1374987" y="369446"/>
                  </a:lnTo>
                  <a:lnTo>
                    <a:pt x="1351280" y="387158"/>
                  </a:lnTo>
                  <a:lnTo>
                    <a:pt x="1327573" y="404888"/>
                  </a:lnTo>
                  <a:lnTo>
                    <a:pt x="1303867" y="422635"/>
                  </a:lnTo>
                  <a:lnTo>
                    <a:pt x="1280160" y="440403"/>
                  </a:lnTo>
                  <a:lnTo>
                    <a:pt x="1256453" y="458193"/>
                  </a:lnTo>
                  <a:lnTo>
                    <a:pt x="1232747" y="476005"/>
                  </a:lnTo>
                  <a:lnTo>
                    <a:pt x="1209040" y="493842"/>
                  </a:lnTo>
                  <a:lnTo>
                    <a:pt x="1185333" y="511705"/>
                  </a:lnTo>
                  <a:lnTo>
                    <a:pt x="1161627" y="529597"/>
                  </a:lnTo>
                  <a:lnTo>
                    <a:pt x="1137920" y="547520"/>
                  </a:lnTo>
                  <a:lnTo>
                    <a:pt x="1114213" y="565475"/>
                  </a:lnTo>
                  <a:lnTo>
                    <a:pt x="1090507" y="583465"/>
                  </a:lnTo>
                  <a:lnTo>
                    <a:pt x="1066800" y="601493"/>
                  </a:lnTo>
                  <a:lnTo>
                    <a:pt x="1043093" y="619561"/>
                  </a:lnTo>
                  <a:lnTo>
                    <a:pt x="1019387" y="637672"/>
                  </a:lnTo>
                  <a:lnTo>
                    <a:pt x="995680" y="655827"/>
                  </a:lnTo>
                  <a:lnTo>
                    <a:pt x="971973" y="674030"/>
                  </a:lnTo>
                  <a:lnTo>
                    <a:pt x="948267" y="692283"/>
                  </a:lnTo>
                  <a:lnTo>
                    <a:pt x="924560" y="710589"/>
                  </a:lnTo>
                  <a:lnTo>
                    <a:pt x="900853" y="728950"/>
                  </a:lnTo>
                  <a:lnTo>
                    <a:pt x="877147" y="747368"/>
                  </a:lnTo>
                  <a:lnTo>
                    <a:pt x="853440" y="765845"/>
                  </a:lnTo>
                  <a:lnTo>
                    <a:pt x="829733" y="784382"/>
                  </a:lnTo>
                  <a:lnTo>
                    <a:pt x="806027" y="802981"/>
                  </a:lnTo>
                  <a:lnTo>
                    <a:pt x="782320" y="821642"/>
                  </a:lnTo>
                  <a:lnTo>
                    <a:pt x="758613" y="840366"/>
                  </a:lnTo>
                  <a:lnTo>
                    <a:pt x="734906" y="859153"/>
                  </a:lnTo>
                  <a:lnTo>
                    <a:pt x="711200" y="878002"/>
                  </a:lnTo>
                  <a:lnTo>
                    <a:pt x="687493" y="896913"/>
                  </a:lnTo>
                  <a:lnTo>
                    <a:pt x="663786" y="915884"/>
                  </a:lnTo>
                  <a:lnTo>
                    <a:pt x="640080" y="934913"/>
                  </a:lnTo>
                  <a:lnTo>
                    <a:pt x="616373" y="954000"/>
                  </a:lnTo>
                  <a:lnTo>
                    <a:pt x="592666" y="973140"/>
                  </a:lnTo>
                  <a:lnTo>
                    <a:pt x="568960" y="992333"/>
                  </a:lnTo>
                  <a:lnTo>
                    <a:pt x="545253" y="1011576"/>
                  </a:lnTo>
                  <a:lnTo>
                    <a:pt x="521546" y="1030866"/>
                  </a:lnTo>
                  <a:lnTo>
                    <a:pt x="497840" y="1050200"/>
                  </a:lnTo>
                  <a:lnTo>
                    <a:pt x="474133" y="1069577"/>
                  </a:lnTo>
                  <a:lnTo>
                    <a:pt x="450426" y="1088993"/>
                  </a:lnTo>
                  <a:lnTo>
                    <a:pt x="426720" y="1108446"/>
                  </a:lnTo>
                  <a:lnTo>
                    <a:pt x="403013" y="1127934"/>
                  </a:lnTo>
                  <a:lnTo>
                    <a:pt x="379306" y="1147454"/>
                  </a:lnTo>
                  <a:lnTo>
                    <a:pt x="355600" y="1167005"/>
                  </a:lnTo>
                  <a:lnTo>
                    <a:pt x="331893" y="1186583"/>
                  </a:lnTo>
                  <a:lnTo>
                    <a:pt x="308186" y="1206188"/>
                  </a:lnTo>
                  <a:lnTo>
                    <a:pt x="284480" y="1225817"/>
                  </a:lnTo>
                  <a:lnTo>
                    <a:pt x="260773" y="1245469"/>
                  </a:lnTo>
                  <a:lnTo>
                    <a:pt x="237066" y="1265142"/>
                  </a:lnTo>
                  <a:lnTo>
                    <a:pt x="213360" y="1284835"/>
                  </a:lnTo>
                  <a:lnTo>
                    <a:pt x="189653" y="1304546"/>
                  </a:lnTo>
                  <a:lnTo>
                    <a:pt x="165946" y="1324274"/>
                  </a:lnTo>
                  <a:lnTo>
                    <a:pt x="142240" y="1344018"/>
                  </a:lnTo>
                  <a:lnTo>
                    <a:pt x="118533" y="1363777"/>
                  </a:lnTo>
                  <a:lnTo>
                    <a:pt x="94826" y="1383549"/>
                  </a:lnTo>
                  <a:lnTo>
                    <a:pt x="71120" y="1403335"/>
                  </a:lnTo>
                  <a:lnTo>
                    <a:pt x="47413" y="1423132"/>
                  </a:lnTo>
                  <a:lnTo>
                    <a:pt x="23706" y="1442941"/>
                  </a:lnTo>
                  <a:lnTo>
                    <a:pt x="0" y="14627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035819" y="1556639"/>
              <a:ext cx="1872827" cy="1478771"/>
            </a:xfrm>
            <a:custGeom>
              <a:avLst/>
              <a:pathLst>
                <a:path w="1872827" h="1478771">
                  <a:moveTo>
                    <a:pt x="0" y="1478771"/>
                  </a:moveTo>
                  <a:lnTo>
                    <a:pt x="23706" y="1460052"/>
                  </a:lnTo>
                  <a:lnTo>
                    <a:pt x="47413" y="1441333"/>
                  </a:lnTo>
                  <a:lnTo>
                    <a:pt x="71120" y="1422615"/>
                  </a:lnTo>
                  <a:lnTo>
                    <a:pt x="94826" y="1403896"/>
                  </a:lnTo>
                  <a:lnTo>
                    <a:pt x="118533" y="1385178"/>
                  </a:lnTo>
                  <a:lnTo>
                    <a:pt x="142240" y="1366459"/>
                  </a:lnTo>
                  <a:lnTo>
                    <a:pt x="165946" y="1347740"/>
                  </a:lnTo>
                  <a:lnTo>
                    <a:pt x="189653" y="1329022"/>
                  </a:lnTo>
                  <a:lnTo>
                    <a:pt x="213360" y="1310303"/>
                  </a:lnTo>
                  <a:lnTo>
                    <a:pt x="237066" y="1291584"/>
                  </a:lnTo>
                  <a:lnTo>
                    <a:pt x="260773" y="1272866"/>
                  </a:lnTo>
                  <a:lnTo>
                    <a:pt x="284480" y="1254147"/>
                  </a:lnTo>
                  <a:lnTo>
                    <a:pt x="308186" y="1235429"/>
                  </a:lnTo>
                  <a:lnTo>
                    <a:pt x="331893" y="1216710"/>
                  </a:lnTo>
                  <a:lnTo>
                    <a:pt x="355600" y="1197991"/>
                  </a:lnTo>
                  <a:lnTo>
                    <a:pt x="379306" y="1179273"/>
                  </a:lnTo>
                  <a:lnTo>
                    <a:pt x="403013" y="1160554"/>
                  </a:lnTo>
                  <a:lnTo>
                    <a:pt x="426720" y="1141835"/>
                  </a:lnTo>
                  <a:lnTo>
                    <a:pt x="450426" y="1123117"/>
                  </a:lnTo>
                  <a:lnTo>
                    <a:pt x="474133" y="1104398"/>
                  </a:lnTo>
                  <a:lnTo>
                    <a:pt x="497840" y="1085680"/>
                  </a:lnTo>
                  <a:lnTo>
                    <a:pt x="521546" y="1066961"/>
                  </a:lnTo>
                  <a:lnTo>
                    <a:pt x="545253" y="1048242"/>
                  </a:lnTo>
                  <a:lnTo>
                    <a:pt x="568960" y="1029524"/>
                  </a:lnTo>
                  <a:lnTo>
                    <a:pt x="592666" y="1010805"/>
                  </a:lnTo>
                  <a:lnTo>
                    <a:pt x="616373" y="992086"/>
                  </a:lnTo>
                  <a:lnTo>
                    <a:pt x="640080" y="973368"/>
                  </a:lnTo>
                  <a:lnTo>
                    <a:pt x="663786" y="954649"/>
                  </a:lnTo>
                  <a:lnTo>
                    <a:pt x="687493" y="935931"/>
                  </a:lnTo>
                  <a:lnTo>
                    <a:pt x="711200" y="917212"/>
                  </a:lnTo>
                  <a:lnTo>
                    <a:pt x="734906" y="898493"/>
                  </a:lnTo>
                  <a:lnTo>
                    <a:pt x="758613" y="879775"/>
                  </a:lnTo>
                  <a:lnTo>
                    <a:pt x="782320" y="861056"/>
                  </a:lnTo>
                  <a:lnTo>
                    <a:pt x="806027" y="842337"/>
                  </a:lnTo>
                  <a:lnTo>
                    <a:pt x="829733" y="823619"/>
                  </a:lnTo>
                  <a:lnTo>
                    <a:pt x="853440" y="804900"/>
                  </a:lnTo>
                  <a:lnTo>
                    <a:pt x="877147" y="786182"/>
                  </a:lnTo>
                  <a:lnTo>
                    <a:pt x="900853" y="767463"/>
                  </a:lnTo>
                  <a:lnTo>
                    <a:pt x="924560" y="748744"/>
                  </a:lnTo>
                  <a:lnTo>
                    <a:pt x="948267" y="730026"/>
                  </a:lnTo>
                  <a:lnTo>
                    <a:pt x="971973" y="711307"/>
                  </a:lnTo>
                  <a:lnTo>
                    <a:pt x="995680" y="692589"/>
                  </a:lnTo>
                  <a:lnTo>
                    <a:pt x="1019387" y="673870"/>
                  </a:lnTo>
                  <a:lnTo>
                    <a:pt x="1043093" y="655151"/>
                  </a:lnTo>
                  <a:lnTo>
                    <a:pt x="1066800" y="636433"/>
                  </a:lnTo>
                  <a:lnTo>
                    <a:pt x="1090507" y="617714"/>
                  </a:lnTo>
                  <a:lnTo>
                    <a:pt x="1114213" y="598995"/>
                  </a:lnTo>
                  <a:lnTo>
                    <a:pt x="1137920" y="580277"/>
                  </a:lnTo>
                  <a:lnTo>
                    <a:pt x="1161627" y="561558"/>
                  </a:lnTo>
                  <a:lnTo>
                    <a:pt x="1185333" y="542840"/>
                  </a:lnTo>
                  <a:lnTo>
                    <a:pt x="1209040" y="524121"/>
                  </a:lnTo>
                  <a:lnTo>
                    <a:pt x="1232747" y="505402"/>
                  </a:lnTo>
                  <a:lnTo>
                    <a:pt x="1256453" y="486684"/>
                  </a:lnTo>
                  <a:lnTo>
                    <a:pt x="1280160" y="467965"/>
                  </a:lnTo>
                  <a:lnTo>
                    <a:pt x="1303867" y="449246"/>
                  </a:lnTo>
                  <a:lnTo>
                    <a:pt x="1327573" y="430528"/>
                  </a:lnTo>
                  <a:lnTo>
                    <a:pt x="1351280" y="411809"/>
                  </a:lnTo>
                  <a:lnTo>
                    <a:pt x="1374987" y="393091"/>
                  </a:lnTo>
                  <a:lnTo>
                    <a:pt x="1398693" y="374372"/>
                  </a:lnTo>
                  <a:lnTo>
                    <a:pt x="1422400" y="355653"/>
                  </a:lnTo>
                  <a:lnTo>
                    <a:pt x="1446107" y="336935"/>
                  </a:lnTo>
                  <a:lnTo>
                    <a:pt x="1469813" y="318216"/>
                  </a:lnTo>
                  <a:lnTo>
                    <a:pt x="1493520" y="299497"/>
                  </a:lnTo>
                  <a:lnTo>
                    <a:pt x="1517227" y="280779"/>
                  </a:lnTo>
                  <a:lnTo>
                    <a:pt x="1540933" y="262060"/>
                  </a:lnTo>
                  <a:lnTo>
                    <a:pt x="1564640" y="243342"/>
                  </a:lnTo>
                  <a:lnTo>
                    <a:pt x="1588347" y="224623"/>
                  </a:lnTo>
                  <a:lnTo>
                    <a:pt x="1612054" y="205904"/>
                  </a:lnTo>
                  <a:lnTo>
                    <a:pt x="1635760" y="187186"/>
                  </a:lnTo>
                  <a:lnTo>
                    <a:pt x="1659467" y="168467"/>
                  </a:lnTo>
                  <a:lnTo>
                    <a:pt x="1683174" y="149748"/>
                  </a:lnTo>
                  <a:lnTo>
                    <a:pt x="1706880" y="131030"/>
                  </a:lnTo>
                  <a:lnTo>
                    <a:pt x="1730587" y="112311"/>
                  </a:lnTo>
                  <a:lnTo>
                    <a:pt x="1754294" y="93593"/>
                  </a:lnTo>
                  <a:lnTo>
                    <a:pt x="1778000" y="74874"/>
                  </a:lnTo>
                  <a:lnTo>
                    <a:pt x="1801707" y="56155"/>
                  </a:lnTo>
                  <a:lnTo>
                    <a:pt x="1825414" y="37437"/>
                  </a:lnTo>
                  <a:lnTo>
                    <a:pt x="1849120" y="18718"/>
                  </a:lnTo>
                  <a:lnTo>
                    <a:pt x="1872827" y="0"/>
                  </a:lnTo>
                </a:path>
              </a:pathLst>
            </a:custGeom>
            <a:ln w="27101" cap="flat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2102706" y="1548857"/>
              <a:ext cx="1805940" cy="1515257"/>
            </a:xfrm>
            <a:custGeom>
              <a:avLst/>
              <a:pathLst>
                <a:path w="1805940" h="1515257">
                  <a:moveTo>
                    <a:pt x="0" y="1434604"/>
                  </a:moveTo>
                  <a:lnTo>
                    <a:pt x="22860" y="1417432"/>
                  </a:lnTo>
                  <a:lnTo>
                    <a:pt x="45720" y="1400251"/>
                  </a:lnTo>
                  <a:lnTo>
                    <a:pt x="68580" y="1383061"/>
                  </a:lnTo>
                  <a:lnTo>
                    <a:pt x="91440" y="1365862"/>
                  </a:lnTo>
                  <a:lnTo>
                    <a:pt x="114300" y="1348653"/>
                  </a:lnTo>
                  <a:lnTo>
                    <a:pt x="137160" y="1331434"/>
                  </a:lnTo>
                  <a:lnTo>
                    <a:pt x="160020" y="1314203"/>
                  </a:lnTo>
                  <a:lnTo>
                    <a:pt x="182880" y="1296960"/>
                  </a:lnTo>
                  <a:lnTo>
                    <a:pt x="205740" y="1279704"/>
                  </a:lnTo>
                  <a:lnTo>
                    <a:pt x="228600" y="1262434"/>
                  </a:lnTo>
                  <a:lnTo>
                    <a:pt x="251460" y="1245149"/>
                  </a:lnTo>
                  <a:lnTo>
                    <a:pt x="274320" y="1227848"/>
                  </a:lnTo>
                  <a:lnTo>
                    <a:pt x="297180" y="1210530"/>
                  </a:lnTo>
                  <a:lnTo>
                    <a:pt x="320040" y="1193193"/>
                  </a:lnTo>
                  <a:lnTo>
                    <a:pt x="342900" y="1175837"/>
                  </a:lnTo>
                  <a:lnTo>
                    <a:pt x="365760" y="1158460"/>
                  </a:lnTo>
                  <a:lnTo>
                    <a:pt x="388620" y="1141060"/>
                  </a:lnTo>
                  <a:lnTo>
                    <a:pt x="411480" y="1123636"/>
                  </a:lnTo>
                  <a:lnTo>
                    <a:pt x="434340" y="1106187"/>
                  </a:lnTo>
                  <a:lnTo>
                    <a:pt x="457200" y="1088710"/>
                  </a:lnTo>
                  <a:lnTo>
                    <a:pt x="480060" y="1071203"/>
                  </a:lnTo>
                  <a:lnTo>
                    <a:pt x="502920" y="1053666"/>
                  </a:lnTo>
                  <a:lnTo>
                    <a:pt x="525780" y="1036097"/>
                  </a:lnTo>
                  <a:lnTo>
                    <a:pt x="548640" y="1018492"/>
                  </a:lnTo>
                  <a:lnTo>
                    <a:pt x="571500" y="1000851"/>
                  </a:lnTo>
                  <a:lnTo>
                    <a:pt x="594360" y="983172"/>
                  </a:lnTo>
                  <a:lnTo>
                    <a:pt x="617220" y="965453"/>
                  </a:lnTo>
                  <a:lnTo>
                    <a:pt x="640080" y="947692"/>
                  </a:lnTo>
                  <a:lnTo>
                    <a:pt x="662940" y="929889"/>
                  </a:lnTo>
                  <a:lnTo>
                    <a:pt x="685800" y="912041"/>
                  </a:lnTo>
                  <a:lnTo>
                    <a:pt x="708660" y="894148"/>
                  </a:lnTo>
                  <a:lnTo>
                    <a:pt x="731520" y="876210"/>
                  </a:lnTo>
                  <a:lnTo>
                    <a:pt x="754380" y="858225"/>
                  </a:lnTo>
                  <a:lnTo>
                    <a:pt x="777240" y="840193"/>
                  </a:lnTo>
                  <a:lnTo>
                    <a:pt x="800100" y="822115"/>
                  </a:lnTo>
                  <a:lnTo>
                    <a:pt x="822960" y="803990"/>
                  </a:lnTo>
                  <a:lnTo>
                    <a:pt x="845820" y="785820"/>
                  </a:lnTo>
                  <a:lnTo>
                    <a:pt x="868680" y="767605"/>
                  </a:lnTo>
                  <a:lnTo>
                    <a:pt x="891540" y="749347"/>
                  </a:lnTo>
                  <a:lnTo>
                    <a:pt x="914400" y="731047"/>
                  </a:lnTo>
                  <a:lnTo>
                    <a:pt x="937260" y="712706"/>
                  </a:lnTo>
                  <a:lnTo>
                    <a:pt x="960120" y="694327"/>
                  </a:lnTo>
                  <a:lnTo>
                    <a:pt x="982980" y="675910"/>
                  </a:lnTo>
                  <a:lnTo>
                    <a:pt x="1005840" y="657458"/>
                  </a:lnTo>
                  <a:lnTo>
                    <a:pt x="1028700" y="638972"/>
                  </a:lnTo>
                  <a:lnTo>
                    <a:pt x="1051560" y="620454"/>
                  </a:lnTo>
                  <a:lnTo>
                    <a:pt x="1074420" y="601907"/>
                  </a:lnTo>
                  <a:lnTo>
                    <a:pt x="1097280" y="583331"/>
                  </a:lnTo>
                  <a:lnTo>
                    <a:pt x="1120140" y="564729"/>
                  </a:lnTo>
                  <a:lnTo>
                    <a:pt x="1143000" y="546102"/>
                  </a:lnTo>
                  <a:lnTo>
                    <a:pt x="1165860" y="527452"/>
                  </a:lnTo>
                  <a:lnTo>
                    <a:pt x="1188720" y="508781"/>
                  </a:lnTo>
                  <a:lnTo>
                    <a:pt x="1211580" y="490089"/>
                  </a:lnTo>
                  <a:lnTo>
                    <a:pt x="1234440" y="471378"/>
                  </a:lnTo>
                  <a:lnTo>
                    <a:pt x="1257300" y="452650"/>
                  </a:lnTo>
                  <a:lnTo>
                    <a:pt x="1280160" y="433905"/>
                  </a:lnTo>
                  <a:lnTo>
                    <a:pt x="1303020" y="415145"/>
                  </a:lnTo>
                  <a:lnTo>
                    <a:pt x="1325880" y="396370"/>
                  </a:lnTo>
                  <a:lnTo>
                    <a:pt x="1348740" y="377582"/>
                  </a:lnTo>
                  <a:lnTo>
                    <a:pt x="1371600" y="358782"/>
                  </a:lnTo>
                  <a:lnTo>
                    <a:pt x="1394460" y="339969"/>
                  </a:lnTo>
                  <a:lnTo>
                    <a:pt x="1417320" y="321146"/>
                  </a:lnTo>
                  <a:lnTo>
                    <a:pt x="1440180" y="302313"/>
                  </a:lnTo>
                  <a:lnTo>
                    <a:pt x="1463040" y="283470"/>
                  </a:lnTo>
                  <a:lnTo>
                    <a:pt x="1485900" y="264618"/>
                  </a:lnTo>
                  <a:lnTo>
                    <a:pt x="1508760" y="245757"/>
                  </a:lnTo>
                  <a:lnTo>
                    <a:pt x="1531620" y="226889"/>
                  </a:lnTo>
                  <a:lnTo>
                    <a:pt x="1554480" y="208013"/>
                  </a:lnTo>
                  <a:lnTo>
                    <a:pt x="1577340" y="189131"/>
                  </a:lnTo>
                  <a:lnTo>
                    <a:pt x="1600200" y="170241"/>
                  </a:lnTo>
                  <a:lnTo>
                    <a:pt x="1623060" y="151346"/>
                  </a:lnTo>
                  <a:lnTo>
                    <a:pt x="1645920" y="132445"/>
                  </a:lnTo>
                  <a:lnTo>
                    <a:pt x="1668780" y="113538"/>
                  </a:lnTo>
                  <a:lnTo>
                    <a:pt x="1691640" y="94626"/>
                  </a:lnTo>
                  <a:lnTo>
                    <a:pt x="1714500" y="75710"/>
                  </a:lnTo>
                  <a:lnTo>
                    <a:pt x="1737360" y="56788"/>
                  </a:lnTo>
                  <a:lnTo>
                    <a:pt x="1760220" y="37863"/>
                  </a:lnTo>
                  <a:lnTo>
                    <a:pt x="1783080" y="18933"/>
                  </a:lnTo>
                  <a:lnTo>
                    <a:pt x="1805940" y="0"/>
                  </a:lnTo>
                  <a:lnTo>
                    <a:pt x="1805940" y="102985"/>
                  </a:lnTo>
                  <a:lnTo>
                    <a:pt x="1783080" y="120088"/>
                  </a:lnTo>
                  <a:lnTo>
                    <a:pt x="1760220" y="137195"/>
                  </a:lnTo>
                  <a:lnTo>
                    <a:pt x="1737360" y="154305"/>
                  </a:lnTo>
                  <a:lnTo>
                    <a:pt x="1714500" y="171421"/>
                  </a:lnTo>
                  <a:lnTo>
                    <a:pt x="1691640" y="188540"/>
                  </a:lnTo>
                  <a:lnTo>
                    <a:pt x="1668780" y="205665"/>
                  </a:lnTo>
                  <a:lnTo>
                    <a:pt x="1645920" y="222795"/>
                  </a:lnTo>
                  <a:lnTo>
                    <a:pt x="1623060" y="239930"/>
                  </a:lnTo>
                  <a:lnTo>
                    <a:pt x="1600200" y="257071"/>
                  </a:lnTo>
                  <a:lnTo>
                    <a:pt x="1577340" y="274218"/>
                  </a:lnTo>
                  <a:lnTo>
                    <a:pt x="1554480" y="291372"/>
                  </a:lnTo>
                  <a:lnTo>
                    <a:pt x="1531620" y="308533"/>
                  </a:lnTo>
                  <a:lnTo>
                    <a:pt x="1508760" y="325701"/>
                  </a:lnTo>
                  <a:lnTo>
                    <a:pt x="1485900" y="342877"/>
                  </a:lnTo>
                  <a:lnTo>
                    <a:pt x="1463040" y="360061"/>
                  </a:lnTo>
                  <a:lnTo>
                    <a:pt x="1440180" y="377255"/>
                  </a:lnTo>
                  <a:lnTo>
                    <a:pt x="1417320" y="394458"/>
                  </a:lnTo>
                  <a:lnTo>
                    <a:pt x="1394460" y="411671"/>
                  </a:lnTo>
                  <a:lnTo>
                    <a:pt x="1371600" y="428895"/>
                  </a:lnTo>
                  <a:lnTo>
                    <a:pt x="1348740" y="446131"/>
                  </a:lnTo>
                  <a:lnTo>
                    <a:pt x="1325880" y="463379"/>
                  </a:lnTo>
                  <a:lnTo>
                    <a:pt x="1303020" y="480641"/>
                  </a:lnTo>
                  <a:lnTo>
                    <a:pt x="1280160" y="497917"/>
                  </a:lnTo>
                  <a:lnTo>
                    <a:pt x="1257300" y="515209"/>
                  </a:lnTo>
                  <a:lnTo>
                    <a:pt x="1234440" y="532517"/>
                  </a:lnTo>
                  <a:lnTo>
                    <a:pt x="1211580" y="549842"/>
                  </a:lnTo>
                  <a:lnTo>
                    <a:pt x="1188720" y="567187"/>
                  </a:lnTo>
                  <a:lnTo>
                    <a:pt x="1165860" y="584552"/>
                  </a:lnTo>
                  <a:lnTo>
                    <a:pt x="1143000" y="601938"/>
                  </a:lnTo>
                  <a:lnTo>
                    <a:pt x="1120140" y="619348"/>
                  </a:lnTo>
                  <a:lnTo>
                    <a:pt x="1097280" y="636782"/>
                  </a:lnTo>
                  <a:lnTo>
                    <a:pt x="1074420" y="654243"/>
                  </a:lnTo>
                  <a:lnTo>
                    <a:pt x="1051560" y="671732"/>
                  </a:lnTo>
                  <a:lnTo>
                    <a:pt x="1028700" y="689251"/>
                  </a:lnTo>
                  <a:lnTo>
                    <a:pt x="1005840" y="706802"/>
                  </a:lnTo>
                  <a:lnTo>
                    <a:pt x="982980" y="724386"/>
                  </a:lnTo>
                  <a:lnTo>
                    <a:pt x="960120" y="742005"/>
                  </a:lnTo>
                  <a:lnTo>
                    <a:pt x="937260" y="759662"/>
                  </a:lnTo>
                  <a:lnTo>
                    <a:pt x="914400" y="777358"/>
                  </a:lnTo>
                  <a:lnTo>
                    <a:pt x="891540" y="795094"/>
                  </a:lnTo>
                  <a:lnTo>
                    <a:pt x="868680" y="812872"/>
                  </a:lnTo>
                  <a:lnTo>
                    <a:pt x="845820" y="830694"/>
                  </a:lnTo>
                  <a:lnTo>
                    <a:pt x="822960" y="848560"/>
                  </a:lnTo>
                  <a:lnTo>
                    <a:pt x="800100" y="866472"/>
                  </a:lnTo>
                  <a:lnTo>
                    <a:pt x="777240" y="884431"/>
                  </a:lnTo>
                  <a:lnTo>
                    <a:pt x="754380" y="902435"/>
                  </a:lnTo>
                  <a:lnTo>
                    <a:pt x="731520" y="920486"/>
                  </a:lnTo>
                  <a:lnTo>
                    <a:pt x="708660" y="938584"/>
                  </a:lnTo>
                  <a:lnTo>
                    <a:pt x="685800" y="956728"/>
                  </a:lnTo>
                  <a:lnTo>
                    <a:pt x="662940" y="974917"/>
                  </a:lnTo>
                  <a:lnTo>
                    <a:pt x="640080" y="993150"/>
                  </a:lnTo>
                  <a:lnTo>
                    <a:pt x="617220" y="1011425"/>
                  </a:lnTo>
                  <a:lnTo>
                    <a:pt x="594360" y="1029743"/>
                  </a:lnTo>
                  <a:lnTo>
                    <a:pt x="571500" y="1048100"/>
                  </a:lnTo>
                  <a:lnTo>
                    <a:pt x="548640" y="1066495"/>
                  </a:lnTo>
                  <a:lnTo>
                    <a:pt x="525780" y="1084927"/>
                  </a:lnTo>
                  <a:lnTo>
                    <a:pt x="502920" y="1103394"/>
                  </a:lnTo>
                  <a:lnTo>
                    <a:pt x="480060" y="1121893"/>
                  </a:lnTo>
                  <a:lnTo>
                    <a:pt x="457200" y="1140424"/>
                  </a:lnTo>
                  <a:lnTo>
                    <a:pt x="434340" y="1158983"/>
                  </a:lnTo>
                  <a:lnTo>
                    <a:pt x="411480" y="1177570"/>
                  </a:lnTo>
                  <a:lnTo>
                    <a:pt x="388620" y="1196182"/>
                  </a:lnTo>
                  <a:lnTo>
                    <a:pt x="365760" y="1214819"/>
                  </a:lnTo>
                  <a:lnTo>
                    <a:pt x="342900" y="1233478"/>
                  </a:lnTo>
                  <a:lnTo>
                    <a:pt x="320040" y="1252159"/>
                  </a:lnTo>
                  <a:lnTo>
                    <a:pt x="297180" y="1270858"/>
                  </a:lnTo>
                  <a:lnTo>
                    <a:pt x="274320" y="1289577"/>
                  </a:lnTo>
                  <a:lnTo>
                    <a:pt x="251460" y="1308312"/>
                  </a:lnTo>
                  <a:lnTo>
                    <a:pt x="228600" y="1327064"/>
                  </a:lnTo>
                  <a:lnTo>
                    <a:pt x="205740" y="1345830"/>
                  </a:lnTo>
                  <a:lnTo>
                    <a:pt x="182880" y="1364610"/>
                  </a:lnTo>
                  <a:lnTo>
                    <a:pt x="160020" y="1383404"/>
                  </a:lnTo>
                  <a:lnTo>
                    <a:pt x="137160" y="1402209"/>
                  </a:lnTo>
                  <a:lnTo>
                    <a:pt x="114300" y="1421026"/>
                  </a:lnTo>
                  <a:lnTo>
                    <a:pt x="91440" y="1439854"/>
                  </a:lnTo>
                  <a:lnTo>
                    <a:pt x="68580" y="1458691"/>
                  </a:lnTo>
                  <a:lnTo>
                    <a:pt x="45720" y="1477538"/>
                  </a:lnTo>
                  <a:lnTo>
                    <a:pt x="22860" y="1496394"/>
                  </a:lnTo>
                  <a:lnTo>
                    <a:pt x="0" y="151525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102706" y="1548857"/>
              <a:ext cx="1805940" cy="1434604"/>
            </a:xfrm>
            <a:custGeom>
              <a:avLst/>
              <a:pathLst>
                <a:path w="1805940" h="1434604">
                  <a:moveTo>
                    <a:pt x="0" y="1434604"/>
                  </a:moveTo>
                  <a:lnTo>
                    <a:pt x="22860" y="1417432"/>
                  </a:lnTo>
                  <a:lnTo>
                    <a:pt x="45720" y="1400251"/>
                  </a:lnTo>
                  <a:lnTo>
                    <a:pt x="68580" y="1383061"/>
                  </a:lnTo>
                  <a:lnTo>
                    <a:pt x="91440" y="1365862"/>
                  </a:lnTo>
                  <a:lnTo>
                    <a:pt x="114300" y="1348653"/>
                  </a:lnTo>
                  <a:lnTo>
                    <a:pt x="137160" y="1331434"/>
                  </a:lnTo>
                  <a:lnTo>
                    <a:pt x="160020" y="1314203"/>
                  </a:lnTo>
                  <a:lnTo>
                    <a:pt x="182880" y="1296960"/>
                  </a:lnTo>
                  <a:lnTo>
                    <a:pt x="205740" y="1279704"/>
                  </a:lnTo>
                  <a:lnTo>
                    <a:pt x="228600" y="1262434"/>
                  </a:lnTo>
                  <a:lnTo>
                    <a:pt x="251460" y="1245149"/>
                  </a:lnTo>
                  <a:lnTo>
                    <a:pt x="274320" y="1227848"/>
                  </a:lnTo>
                  <a:lnTo>
                    <a:pt x="297180" y="1210530"/>
                  </a:lnTo>
                  <a:lnTo>
                    <a:pt x="320040" y="1193193"/>
                  </a:lnTo>
                  <a:lnTo>
                    <a:pt x="342900" y="1175837"/>
                  </a:lnTo>
                  <a:lnTo>
                    <a:pt x="365760" y="1158460"/>
                  </a:lnTo>
                  <a:lnTo>
                    <a:pt x="388620" y="1141060"/>
                  </a:lnTo>
                  <a:lnTo>
                    <a:pt x="411480" y="1123636"/>
                  </a:lnTo>
                  <a:lnTo>
                    <a:pt x="434340" y="1106187"/>
                  </a:lnTo>
                  <a:lnTo>
                    <a:pt x="457200" y="1088710"/>
                  </a:lnTo>
                  <a:lnTo>
                    <a:pt x="480060" y="1071203"/>
                  </a:lnTo>
                  <a:lnTo>
                    <a:pt x="502920" y="1053666"/>
                  </a:lnTo>
                  <a:lnTo>
                    <a:pt x="525780" y="1036097"/>
                  </a:lnTo>
                  <a:lnTo>
                    <a:pt x="548640" y="1018492"/>
                  </a:lnTo>
                  <a:lnTo>
                    <a:pt x="571500" y="1000851"/>
                  </a:lnTo>
                  <a:lnTo>
                    <a:pt x="594360" y="983172"/>
                  </a:lnTo>
                  <a:lnTo>
                    <a:pt x="617220" y="965453"/>
                  </a:lnTo>
                  <a:lnTo>
                    <a:pt x="640080" y="947692"/>
                  </a:lnTo>
                  <a:lnTo>
                    <a:pt x="662940" y="929889"/>
                  </a:lnTo>
                  <a:lnTo>
                    <a:pt x="685800" y="912041"/>
                  </a:lnTo>
                  <a:lnTo>
                    <a:pt x="708660" y="894148"/>
                  </a:lnTo>
                  <a:lnTo>
                    <a:pt x="731520" y="876210"/>
                  </a:lnTo>
                  <a:lnTo>
                    <a:pt x="754380" y="858225"/>
                  </a:lnTo>
                  <a:lnTo>
                    <a:pt x="777240" y="840193"/>
                  </a:lnTo>
                  <a:lnTo>
                    <a:pt x="800100" y="822115"/>
                  </a:lnTo>
                  <a:lnTo>
                    <a:pt x="822960" y="803990"/>
                  </a:lnTo>
                  <a:lnTo>
                    <a:pt x="845820" y="785820"/>
                  </a:lnTo>
                  <a:lnTo>
                    <a:pt x="868680" y="767605"/>
                  </a:lnTo>
                  <a:lnTo>
                    <a:pt x="891540" y="749347"/>
                  </a:lnTo>
                  <a:lnTo>
                    <a:pt x="914400" y="731047"/>
                  </a:lnTo>
                  <a:lnTo>
                    <a:pt x="937260" y="712706"/>
                  </a:lnTo>
                  <a:lnTo>
                    <a:pt x="960120" y="694327"/>
                  </a:lnTo>
                  <a:lnTo>
                    <a:pt x="982980" y="675910"/>
                  </a:lnTo>
                  <a:lnTo>
                    <a:pt x="1005840" y="657458"/>
                  </a:lnTo>
                  <a:lnTo>
                    <a:pt x="1028700" y="638972"/>
                  </a:lnTo>
                  <a:lnTo>
                    <a:pt x="1051560" y="620454"/>
                  </a:lnTo>
                  <a:lnTo>
                    <a:pt x="1074420" y="601907"/>
                  </a:lnTo>
                  <a:lnTo>
                    <a:pt x="1097280" y="583331"/>
                  </a:lnTo>
                  <a:lnTo>
                    <a:pt x="1120140" y="564729"/>
                  </a:lnTo>
                  <a:lnTo>
                    <a:pt x="1143000" y="546102"/>
                  </a:lnTo>
                  <a:lnTo>
                    <a:pt x="1165860" y="527452"/>
                  </a:lnTo>
                  <a:lnTo>
                    <a:pt x="1188720" y="508781"/>
                  </a:lnTo>
                  <a:lnTo>
                    <a:pt x="1211580" y="490089"/>
                  </a:lnTo>
                  <a:lnTo>
                    <a:pt x="1234440" y="471378"/>
                  </a:lnTo>
                  <a:lnTo>
                    <a:pt x="1257300" y="452650"/>
                  </a:lnTo>
                  <a:lnTo>
                    <a:pt x="1280160" y="433905"/>
                  </a:lnTo>
                  <a:lnTo>
                    <a:pt x="1303020" y="415145"/>
                  </a:lnTo>
                  <a:lnTo>
                    <a:pt x="1325880" y="396370"/>
                  </a:lnTo>
                  <a:lnTo>
                    <a:pt x="1348740" y="377582"/>
                  </a:lnTo>
                  <a:lnTo>
                    <a:pt x="1371600" y="358782"/>
                  </a:lnTo>
                  <a:lnTo>
                    <a:pt x="1394460" y="339969"/>
                  </a:lnTo>
                  <a:lnTo>
                    <a:pt x="1417320" y="321146"/>
                  </a:lnTo>
                  <a:lnTo>
                    <a:pt x="1440180" y="302313"/>
                  </a:lnTo>
                  <a:lnTo>
                    <a:pt x="1463040" y="283470"/>
                  </a:lnTo>
                  <a:lnTo>
                    <a:pt x="1485900" y="264618"/>
                  </a:lnTo>
                  <a:lnTo>
                    <a:pt x="1508760" y="245757"/>
                  </a:lnTo>
                  <a:lnTo>
                    <a:pt x="1531620" y="226889"/>
                  </a:lnTo>
                  <a:lnTo>
                    <a:pt x="1554480" y="208013"/>
                  </a:lnTo>
                  <a:lnTo>
                    <a:pt x="1577340" y="189131"/>
                  </a:lnTo>
                  <a:lnTo>
                    <a:pt x="1600200" y="170241"/>
                  </a:lnTo>
                  <a:lnTo>
                    <a:pt x="1623060" y="151346"/>
                  </a:lnTo>
                  <a:lnTo>
                    <a:pt x="1645920" y="132445"/>
                  </a:lnTo>
                  <a:lnTo>
                    <a:pt x="1668780" y="113538"/>
                  </a:lnTo>
                  <a:lnTo>
                    <a:pt x="1691640" y="94626"/>
                  </a:lnTo>
                  <a:lnTo>
                    <a:pt x="1714500" y="75710"/>
                  </a:lnTo>
                  <a:lnTo>
                    <a:pt x="1737360" y="56788"/>
                  </a:lnTo>
                  <a:lnTo>
                    <a:pt x="1760220" y="37863"/>
                  </a:lnTo>
                  <a:lnTo>
                    <a:pt x="1783080" y="18933"/>
                  </a:lnTo>
                  <a:lnTo>
                    <a:pt x="180594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102706" y="1651843"/>
              <a:ext cx="1805940" cy="1412272"/>
            </a:xfrm>
            <a:custGeom>
              <a:avLst/>
              <a:pathLst>
                <a:path w="1805940" h="1412272">
                  <a:moveTo>
                    <a:pt x="1805940" y="0"/>
                  </a:moveTo>
                  <a:lnTo>
                    <a:pt x="1783080" y="17102"/>
                  </a:lnTo>
                  <a:lnTo>
                    <a:pt x="1760220" y="34209"/>
                  </a:lnTo>
                  <a:lnTo>
                    <a:pt x="1737360" y="51320"/>
                  </a:lnTo>
                  <a:lnTo>
                    <a:pt x="1714500" y="68435"/>
                  </a:lnTo>
                  <a:lnTo>
                    <a:pt x="1691640" y="85555"/>
                  </a:lnTo>
                  <a:lnTo>
                    <a:pt x="1668780" y="102679"/>
                  </a:lnTo>
                  <a:lnTo>
                    <a:pt x="1645920" y="119809"/>
                  </a:lnTo>
                  <a:lnTo>
                    <a:pt x="1623060" y="136944"/>
                  </a:lnTo>
                  <a:lnTo>
                    <a:pt x="1600200" y="154085"/>
                  </a:lnTo>
                  <a:lnTo>
                    <a:pt x="1577340" y="171233"/>
                  </a:lnTo>
                  <a:lnTo>
                    <a:pt x="1554480" y="188386"/>
                  </a:lnTo>
                  <a:lnTo>
                    <a:pt x="1531620" y="205547"/>
                  </a:lnTo>
                  <a:lnTo>
                    <a:pt x="1508760" y="222715"/>
                  </a:lnTo>
                  <a:lnTo>
                    <a:pt x="1485900" y="239891"/>
                  </a:lnTo>
                  <a:lnTo>
                    <a:pt x="1463040" y="257076"/>
                  </a:lnTo>
                  <a:lnTo>
                    <a:pt x="1440180" y="274269"/>
                  </a:lnTo>
                  <a:lnTo>
                    <a:pt x="1417320" y="291472"/>
                  </a:lnTo>
                  <a:lnTo>
                    <a:pt x="1394460" y="308685"/>
                  </a:lnTo>
                  <a:lnTo>
                    <a:pt x="1371600" y="325909"/>
                  </a:lnTo>
                  <a:lnTo>
                    <a:pt x="1348740" y="343145"/>
                  </a:lnTo>
                  <a:lnTo>
                    <a:pt x="1325880" y="360394"/>
                  </a:lnTo>
                  <a:lnTo>
                    <a:pt x="1303020" y="377655"/>
                  </a:lnTo>
                  <a:lnTo>
                    <a:pt x="1280160" y="394932"/>
                  </a:lnTo>
                  <a:lnTo>
                    <a:pt x="1257300" y="412223"/>
                  </a:lnTo>
                  <a:lnTo>
                    <a:pt x="1234440" y="429531"/>
                  </a:lnTo>
                  <a:lnTo>
                    <a:pt x="1211580" y="446857"/>
                  </a:lnTo>
                  <a:lnTo>
                    <a:pt x="1188720" y="464201"/>
                  </a:lnTo>
                  <a:lnTo>
                    <a:pt x="1165860" y="481566"/>
                  </a:lnTo>
                  <a:lnTo>
                    <a:pt x="1143000" y="498953"/>
                  </a:lnTo>
                  <a:lnTo>
                    <a:pt x="1120140" y="516362"/>
                  </a:lnTo>
                  <a:lnTo>
                    <a:pt x="1097280" y="533797"/>
                  </a:lnTo>
                  <a:lnTo>
                    <a:pt x="1074420" y="551258"/>
                  </a:lnTo>
                  <a:lnTo>
                    <a:pt x="1051560" y="568747"/>
                  </a:lnTo>
                  <a:lnTo>
                    <a:pt x="1028700" y="586265"/>
                  </a:lnTo>
                  <a:lnTo>
                    <a:pt x="1005840" y="603816"/>
                  </a:lnTo>
                  <a:lnTo>
                    <a:pt x="982980" y="621400"/>
                  </a:lnTo>
                  <a:lnTo>
                    <a:pt x="960120" y="639020"/>
                  </a:lnTo>
                  <a:lnTo>
                    <a:pt x="937260" y="656676"/>
                  </a:lnTo>
                  <a:lnTo>
                    <a:pt x="914400" y="674372"/>
                  </a:lnTo>
                  <a:lnTo>
                    <a:pt x="891540" y="692108"/>
                  </a:lnTo>
                  <a:lnTo>
                    <a:pt x="868680" y="709887"/>
                  </a:lnTo>
                  <a:lnTo>
                    <a:pt x="845820" y="727708"/>
                  </a:lnTo>
                  <a:lnTo>
                    <a:pt x="822960" y="745575"/>
                  </a:lnTo>
                  <a:lnTo>
                    <a:pt x="800100" y="763487"/>
                  </a:lnTo>
                  <a:lnTo>
                    <a:pt x="777240" y="781445"/>
                  </a:lnTo>
                  <a:lnTo>
                    <a:pt x="754380" y="799450"/>
                  </a:lnTo>
                  <a:lnTo>
                    <a:pt x="731520" y="817501"/>
                  </a:lnTo>
                  <a:lnTo>
                    <a:pt x="708660" y="835599"/>
                  </a:lnTo>
                  <a:lnTo>
                    <a:pt x="685800" y="853742"/>
                  </a:lnTo>
                  <a:lnTo>
                    <a:pt x="662940" y="871931"/>
                  </a:lnTo>
                  <a:lnTo>
                    <a:pt x="640080" y="890164"/>
                  </a:lnTo>
                  <a:lnTo>
                    <a:pt x="617220" y="908440"/>
                  </a:lnTo>
                  <a:lnTo>
                    <a:pt x="594360" y="926757"/>
                  </a:lnTo>
                  <a:lnTo>
                    <a:pt x="571500" y="945114"/>
                  </a:lnTo>
                  <a:lnTo>
                    <a:pt x="548640" y="963510"/>
                  </a:lnTo>
                  <a:lnTo>
                    <a:pt x="525780" y="981942"/>
                  </a:lnTo>
                  <a:lnTo>
                    <a:pt x="502920" y="1000408"/>
                  </a:lnTo>
                  <a:lnTo>
                    <a:pt x="480060" y="1018908"/>
                  </a:lnTo>
                  <a:lnTo>
                    <a:pt x="457200" y="1037438"/>
                  </a:lnTo>
                  <a:lnTo>
                    <a:pt x="434340" y="1055997"/>
                  </a:lnTo>
                  <a:lnTo>
                    <a:pt x="411480" y="1074584"/>
                  </a:lnTo>
                  <a:lnTo>
                    <a:pt x="388620" y="1093197"/>
                  </a:lnTo>
                  <a:lnTo>
                    <a:pt x="365760" y="1111834"/>
                  </a:lnTo>
                  <a:lnTo>
                    <a:pt x="342900" y="1130493"/>
                  </a:lnTo>
                  <a:lnTo>
                    <a:pt x="320040" y="1149173"/>
                  </a:lnTo>
                  <a:lnTo>
                    <a:pt x="297180" y="1167873"/>
                  </a:lnTo>
                  <a:lnTo>
                    <a:pt x="274320" y="1186591"/>
                  </a:lnTo>
                  <a:lnTo>
                    <a:pt x="251460" y="1205327"/>
                  </a:lnTo>
                  <a:lnTo>
                    <a:pt x="228600" y="1224078"/>
                  </a:lnTo>
                  <a:lnTo>
                    <a:pt x="205740" y="1242844"/>
                  </a:lnTo>
                  <a:lnTo>
                    <a:pt x="182880" y="1261625"/>
                  </a:lnTo>
                  <a:lnTo>
                    <a:pt x="160020" y="1280418"/>
                  </a:lnTo>
                  <a:lnTo>
                    <a:pt x="137160" y="1299224"/>
                  </a:lnTo>
                  <a:lnTo>
                    <a:pt x="114300" y="1318040"/>
                  </a:lnTo>
                  <a:lnTo>
                    <a:pt x="91440" y="1336868"/>
                  </a:lnTo>
                  <a:lnTo>
                    <a:pt x="68580" y="1355706"/>
                  </a:lnTo>
                  <a:lnTo>
                    <a:pt x="45720" y="1374552"/>
                  </a:lnTo>
                  <a:lnTo>
                    <a:pt x="22860" y="1393408"/>
                  </a:lnTo>
                  <a:lnTo>
                    <a:pt x="0" y="141227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102706" y="1600350"/>
              <a:ext cx="1805940" cy="1423438"/>
            </a:xfrm>
            <a:custGeom>
              <a:avLst/>
              <a:pathLst>
                <a:path w="1805940" h="1423438">
                  <a:moveTo>
                    <a:pt x="0" y="1423438"/>
                  </a:moveTo>
                  <a:lnTo>
                    <a:pt x="22860" y="1405420"/>
                  </a:lnTo>
                  <a:lnTo>
                    <a:pt x="45720" y="1387402"/>
                  </a:lnTo>
                  <a:lnTo>
                    <a:pt x="68580" y="1369383"/>
                  </a:lnTo>
                  <a:lnTo>
                    <a:pt x="91440" y="1351365"/>
                  </a:lnTo>
                  <a:lnTo>
                    <a:pt x="114300" y="1333347"/>
                  </a:lnTo>
                  <a:lnTo>
                    <a:pt x="137160" y="1315329"/>
                  </a:lnTo>
                  <a:lnTo>
                    <a:pt x="160020" y="1297310"/>
                  </a:lnTo>
                  <a:lnTo>
                    <a:pt x="182880" y="1279292"/>
                  </a:lnTo>
                  <a:lnTo>
                    <a:pt x="205740" y="1261274"/>
                  </a:lnTo>
                  <a:lnTo>
                    <a:pt x="228600" y="1243256"/>
                  </a:lnTo>
                  <a:lnTo>
                    <a:pt x="251460" y="1225238"/>
                  </a:lnTo>
                  <a:lnTo>
                    <a:pt x="274320" y="1207219"/>
                  </a:lnTo>
                  <a:lnTo>
                    <a:pt x="297180" y="1189201"/>
                  </a:lnTo>
                  <a:lnTo>
                    <a:pt x="320040" y="1171183"/>
                  </a:lnTo>
                  <a:lnTo>
                    <a:pt x="342900" y="1153165"/>
                  </a:lnTo>
                  <a:lnTo>
                    <a:pt x="365760" y="1135147"/>
                  </a:lnTo>
                  <a:lnTo>
                    <a:pt x="388620" y="1117128"/>
                  </a:lnTo>
                  <a:lnTo>
                    <a:pt x="411480" y="1099110"/>
                  </a:lnTo>
                  <a:lnTo>
                    <a:pt x="434340" y="1081092"/>
                  </a:lnTo>
                  <a:lnTo>
                    <a:pt x="457200" y="1063074"/>
                  </a:lnTo>
                  <a:lnTo>
                    <a:pt x="480060" y="1045056"/>
                  </a:lnTo>
                  <a:lnTo>
                    <a:pt x="502920" y="1027037"/>
                  </a:lnTo>
                  <a:lnTo>
                    <a:pt x="525780" y="1009019"/>
                  </a:lnTo>
                  <a:lnTo>
                    <a:pt x="548640" y="991001"/>
                  </a:lnTo>
                  <a:lnTo>
                    <a:pt x="571500" y="972983"/>
                  </a:lnTo>
                  <a:lnTo>
                    <a:pt x="594360" y="954965"/>
                  </a:lnTo>
                  <a:lnTo>
                    <a:pt x="617220" y="936946"/>
                  </a:lnTo>
                  <a:lnTo>
                    <a:pt x="640080" y="918928"/>
                  </a:lnTo>
                  <a:lnTo>
                    <a:pt x="662940" y="900910"/>
                  </a:lnTo>
                  <a:lnTo>
                    <a:pt x="685800" y="882892"/>
                  </a:lnTo>
                  <a:lnTo>
                    <a:pt x="708660" y="864873"/>
                  </a:lnTo>
                  <a:lnTo>
                    <a:pt x="731520" y="846855"/>
                  </a:lnTo>
                  <a:lnTo>
                    <a:pt x="754380" y="828837"/>
                  </a:lnTo>
                  <a:lnTo>
                    <a:pt x="777240" y="810819"/>
                  </a:lnTo>
                  <a:lnTo>
                    <a:pt x="800100" y="792801"/>
                  </a:lnTo>
                  <a:lnTo>
                    <a:pt x="822960" y="774782"/>
                  </a:lnTo>
                  <a:lnTo>
                    <a:pt x="845820" y="756764"/>
                  </a:lnTo>
                  <a:lnTo>
                    <a:pt x="868680" y="738746"/>
                  </a:lnTo>
                  <a:lnTo>
                    <a:pt x="891540" y="720728"/>
                  </a:lnTo>
                  <a:lnTo>
                    <a:pt x="914400" y="702710"/>
                  </a:lnTo>
                  <a:lnTo>
                    <a:pt x="937260" y="684691"/>
                  </a:lnTo>
                  <a:lnTo>
                    <a:pt x="960120" y="666673"/>
                  </a:lnTo>
                  <a:lnTo>
                    <a:pt x="982980" y="648655"/>
                  </a:lnTo>
                  <a:lnTo>
                    <a:pt x="1005840" y="630637"/>
                  </a:lnTo>
                  <a:lnTo>
                    <a:pt x="1028700" y="612619"/>
                  </a:lnTo>
                  <a:lnTo>
                    <a:pt x="1051560" y="594600"/>
                  </a:lnTo>
                  <a:lnTo>
                    <a:pt x="1074420" y="576582"/>
                  </a:lnTo>
                  <a:lnTo>
                    <a:pt x="1097280" y="558564"/>
                  </a:lnTo>
                  <a:lnTo>
                    <a:pt x="1120140" y="540546"/>
                  </a:lnTo>
                  <a:lnTo>
                    <a:pt x="1143000" y="522528"/>
                  </a:lnTo>
                  <a:lnTo>
                    <a:pt x="1165860" y="504509"/>
                  </a:lnTo>
                  <a:lnTo>
                    <a:pt x="1188720" y="486491"/>
                  </a:lnTo>
                  <a:lnTo>
                    <a:pt x="1211580" y="468473"/>
                  </a:lnTo>
                  <a:lnTo>
                    <a:pt x="1234440" y="450455"/>
                  </a:lnTo>
                  <a:lnTo>
                    <a:pt x="1257300" y="432436"/>
                  </a:lnTo>
                  <a:lnTo>
                    <a:pt x="1280160" y="414418"/>
                  </a:lnTo>
                  <a:lnTo>
                    <a:pt x="1303020" y="396400"/>
                  </a:lnTo>
                  <a:lnTo>
                    <a:pt x="1325880" y="378382"/>
                  </a:lnTo>
                  <a:lnTo>
                    <a:pt x="1348740" y="360364"/>
                  </a:lnTo>
                  <a:lnTo>
                    <a:pt x="1371600" y="342345"/>
                  </a:lnTo>
                  <a:lnTo>
                    <a:pt x="1394460" y="324327"/>
                  </a:lnTo>
                  <a:lnTo>
                    <a:pt x="1417320" y="306309"/>
                  </a:lnTo>
                  <a:lnTo>
                    <a:pt x="1440180" y="288291"/>
                  </a:lnTo>
                  <a:lnTo>
                    <a:pt x="1463040" y="270273"/>
                  </a:lnTo>
                  <a:lnTo>
                    <a:pt x="1485900" y="252254"/>
                  </a:lnTo>
                  <a:lnTo>
                    <a:pt x="1508760" y="234236"/>
                  </a:lnTo>
                  <a:lnTo>
                    <a:pt x="1531620" y="216218"/>
                  </a:lnTo>
                  <a:lnTo>
                    <a:pt x="1554480" y="198200"/>
                  </a:lnTo>
                  <a:lnTo>
                    <a:pt x="1577340" y="180182"/>
                  </a:lnTo>
                  <a:lnTo>
                    <a:pt x="1600200" y="162163"/>
                  </a:lnTo>
                  <a:lnTo>
                    <a:pt x="1623060" y="144145"/>
                  </a:lnTo>
                  <a:lnTo>
                    <a:pt x="1645920" y="126127"/>
                  </a:lnTo>
                  <a:lnTo>
                    <a:pt x="1668780" y="108109"/>
                  </a:lnTo>
                  <a:lnTo>
                    <a:pt x="1691640" y="90091"/>
                  </a:lnTo>
                  <a:lnTo>
                    <a:pt x="1714500" y="72072"/>
                  </a:lnTo>
                  <a:lnTo>
                    <a:pt x="1737360" y="54054"/>
                  </a:lnTo>
                  <a:lnTo>
                    <a:pt x="1760220" y="36036"/>
                  </a:lnTo>
                  <a:lnTo>
                    <a:pt x="1783080" y="18018"/>
                  </a:lnTo>
                  <a:lnTo>
                    <a:pt x="1805940" y="0"/>
                  </a:lnTo>
                </a:path>
              </a:pathLst>
            </a:custGeom>
            <a:ln w="27101" cap="flat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1567612" y="1665961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1652303" y="176787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1691897" y="1724610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1776306" y="176787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1815899" y="1662221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0.97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097216" y="1732938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137374" y="176787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176967" y="1662503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257353" y="176787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296946" y="1697791"/>
              <a:ext cx="84409" cy="700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&lt;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381355" y="176787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420949" y="1662221"/>
              <a:ext cx="49022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2.2e-16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567612" y="1851619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652303" y="1953531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691897" y="1910268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776306" y="1953531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1815899" y="1847878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0.98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097216" y="1918596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137374" y="1953531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176967" y="1848161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257353" y="1953531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296946" y="1883449"/>
              <a:ext cx="84409" cy="700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&lt;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381355" y="1953531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420949" y="1847878"/>
              <a:ext cx="49022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2.2e-16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567612" y="2037277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1652303" y="2139189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691897" y="2095925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776306" y="2139189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815899" y="203353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0.98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097216" y="2104253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137374" y="2139189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176967" y="2033818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257353" y="2139189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296946" y="2095925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381355" y="2139189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420949" y="2033465"/>
              <a:ext cx="49022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1.3e-14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567612" y="2222934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1652303" y="2324846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691897" y="2281583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1776306" y="2324846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1815899" y="2219194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0.99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2097216" y="2289911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2137374" y="2324846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2176967" y="2219476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2257353" y="2324846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2296946" y="2254764"/>
              <a:ext cx="84409" cy="700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&lt;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2381355" y="2324846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2420949" y="2219194"/>
              <a:ext cx="49022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2.2e-16</a:t>
              </a:r>
            </a:p>
          </p:txBody>
        </p:sp>
        <p:sp>
          <p:nvSpPr>
            <p:cNvPr id="170" name="rc170"/>
            <p:cNvSpPr/>
            <p:nvPr/>
          </p:nvSpPr>
          <p:spPr>
            <a:xfrm>
              <a:off x="1443872" y="1218268"/>
              <a:ext cx="2722288" cy="240013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183474" y="3136337"/>
              <a:ext cx="197767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183474" y="2605820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183474" y="2075216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1183474" y="1544612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75" name="pl175"/>
            <p:cNvSpPr/>
            <p:nvPr/>
          </p:nvSpPr>
          <p:spPr>
            <a:xfrm>
              <a:off x="1409077" y="32027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409077" y="2672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409077" y="2141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409077" y="16109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902046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570912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239779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908646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1803162" y="3678256"/>
              <a:ext cx="197767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2472029" y="3678343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3140896" y="3678343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3809762" y="3678343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2276434" y="3843275"/>
              <a:ext cx="1057163" cy="1645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Subsampled</a:t>
              </a:r>
            </a:p>
          </p:txBody>
        </p:sp>
        <p:sp>
          <p:nvSpPr>
            <p:cNvPr id="188" name="tx188"/>
            <p:cNvSpPr/>
            <p:nvPr/>
          </p:nvSpPr>
          <p:spPr>
            <a:xfrm rot="-5400000">
              <a:off x="691938" y="2334906"/>
              <a:ext cx="67178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Original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4305338" y="1783206"/>
              <a:ext cx="2025872" cy="12702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tx190"/>
            <p:cNvSpPr/>
            <p:nvPr/>
          </p:nvSpPr>
          <p:spPr>
            <a:xfrm>
              <a:off x="4374927" y="1831916"/>
              <a:ext cx="188669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Sequencing Depth (m)</a:t>
              </a:r>
            </a:p>
          </p:txBody>
        </p:sp>
        <p:sp>
          <p:nvSpPr>
            <p:cNvPr id="191" name="rc191"/>
            <p:cNvSpPr/>
            <p:nvPr/>
          </p:nvSpPr>
          <p:spPr>
            <a:xfrm>
              <a:off x="4374927" y="21060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4374927" y="210605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4396873" y="22157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4374927" y="232551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4374927" y="232551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4396873" y="24352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4374927" y="254496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4374927" y="254496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4396873" y="26546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4374927" y="276442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4374927" y="276442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396873" y="28741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4682951" y="2153795"/>
              <a:ext cx="98883" cy="125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4682951" y="2371080"/>
              <a:ext cx="1977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4682951" y="2590536"/>
              <a:ext cx="1977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4682951" y="2807822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2409741" y="981905"/>
              <a:ext cx="79055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Richness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5486400" cy="3200400"/>
            <a:chOff x="914400" y="914400"/>
            <a:chExt cx="5486400" cy="32004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5486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5486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93270" y="1218268"/>
              <a:ext cx="2672889" cy="24001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699784" y="241285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725325" y="241285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792846" y="2412859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769127" y="2412859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645276" y="2477976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688635" y="2477976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665404" y="2477976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663653" y="2477976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126345" y="206924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144562" y="206924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115880" y="206924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123322" y="206924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200420" y="2024790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182205" y="2024790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191582" y="2024790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203772" y="2024790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95736" y="3080535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64985" y="3080535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67762" y="3080535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76327" y="3080535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486367" y="1759515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530368" y="1759515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479614" y="1759515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495707" y="1759515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392847" y="193804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309550" y="193804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589060" y="2737103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306144" y="2737103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701793" y="2509036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642259" y="2509036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58019" y="2349602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806876" y="2349602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231276" y="298058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31126" y="298058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019839" y="1413502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909665" y="1413502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46096" y="2911957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164392" y="2911957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823067" y="2352118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789229" y="2352118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899376" y="1373401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936963" y="1373401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830669" y="1584021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778022" y="1584021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672253" y="1691886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645195" y="1691886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664173" y="1691886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558799" y="1691886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644042" y="1668917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602840" y="1668917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605346" y="1668917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597005" y="1668917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680288" y="1645087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606252" y="1645087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650483" y="1645087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606306" y="1645087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16108" y="1900776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339566" y="1900776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347563" y="1900776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315893" y="1900776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685570" y="1504458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708422" y="1504458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757425" y="1504458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783246" y="1504458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304276" y="1906851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309562" y="1906851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365558" y="1906851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349653" y="1906851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589939" y="3322323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729371" y="3322323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742479" y="3322323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724866" y="3322323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827590" y="2375940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863305" y="2375940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850838" y="2375940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812076" y="2375940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460656" y="2686436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463876" y="2686436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453473" y="2686436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448531" y="2686436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210210" y="212499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162744" y="212499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101748" y="212499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07091" y="212499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260625" y="2094310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198382" y="2094310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188395" y="2094310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155017" y="2094310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146206" y="2874111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172121" y="2874111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209865" y="2874111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222348" y="2874111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104658" y="2199342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089562" y="2199342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011600" y="2199342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007560" y="2199342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551838" y="264160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509421" y="264160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66851" y="264160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463363" y="264160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1614765" y="1327365"/>
              <a:ext cx="2429899" cy="2181941"/>
            </a:xfrm>
            <a:custGeom>
              <a:avLst/>
              <a:pathLst>
                <a:path w="2429899" h="2181941">
                  <a:moveTo>
                    <a:pt x="0" y="2039238"/>
                  </a:moveTo>
                  <a:lnTo>
                    <a:pt x="30758" y="2014529"/>
                  </a:lnTo>
                  <a:lnTo>
                    <a:pt x="61516" y="1989816"/>
                  </a:lnTo>
                  <a:lnTo>
                    <a:pt x="92274" y="1965098"/>
                  </a:lnTo>
                  <a:lnTo>
                    <a:pt x="123032" y="1940374"/>
                  </a:lnTo>
                  <a:lnTo>
                    <a:pt x="153791" y="1915645"/>
                  </a:lnTo>
                  <a:lnTo>
                    <a:pt x="184549" y="1890910"/>
                  </a:lnTo>
                  <a:lnTo>
                    <a:pt x="215307" y="1866168"/>
                  </a:lnTo>
                  <a:lnTo>
                    <a:pt x="246065" y="1841420"/>
                  </a:lnTo>
                  <a:lnTo>
                    <a:pt x="276824" y="1816664"/>
                  </a:lnTo>
                  <a:lnTo>
                    <a:pt x="307582" y="1791901"/>
                  </a:lnTo>
                  <a:lnTo>
                    <a:pt x="338340" y="1767130"/>
                  </a:lnTo>
                  <a:lnTo>
                    <a:pt x="369098" y="1742350"/>
                  </a:lnTo>
                  <a:lnTo>
                    <a:pt x="399856" y="1717560"/>
                  </a:lnTo>
                  <a:lnTo>
                    <a:pt x="430615" y="1692761"/>
                  </a:lnTo>
                  <a:lnTo>
                    <a:pt x="461373" y="1667951"/>
                  </a:lnTo>
                  <a:lnTo>
                    <a:pt x="492131" y="1643130"/>
                  </a:lnTo>
                  <a:lnTo>
                    <a:pt x="522889" y="1618296"/>
                  </a:lnTo>
                  <a:lnTo>
                    <a:pt x="553648" y="1593450"/>
                  </a:lnTo>
                  <a:lnTo>
                    <a:pt x="584406" y="1568589"/>
                  </a:lnTo>
                  <a:lnTo>
                    <a:pt x="615164" y="1543713"/>
                  </a:lnTo>
                  <a:lnTo>
                    <a:pt x="645922" y="1518821"/>
                  </a:lnTo>
                  <a:lnTo>
                    <a:pt x="676680" y="1493912"/>
                  </a:lnTo>
                  <a:lnTo>
                    <a:pt x="707439" y="1468983"/>
                  </a:lnTo>
                  <a:lnTo>
                    <a:pt x="738197" y="1444035"/>
                  </a:lnTo>
                  <a:lnTo>
                    <a:pt x="768955" y="1419064"/>
                  </a:lnTo>
                  <a:lnTo>
                    <a:pt x="799713" y="1394070"/>
                  </a:lnTo>
                  <a:lnTo>
                    <a:pt x="830472" y="1369051"/>
                  </a:lnTo>
                  <a:lnTo>
                    <a:pt x="861230" y="1344004"/>
                  </a:lnTo>
                  <a:lnTo>
                    <a:pt x="891988" y="1318927"/>
                  </a:lnTo>
                  <a:lnTo>
                    <a:pt x="922746" y="1293819"/>
                  </a:lnTo>
                  <a:lnTo>
                    <a:pt x="953505" y="1268676"/>
                  </a:lnTo>
                  <a:lnTo>
                    <a:pt x="984263" y="1243496"/>
                  </a:lnTo>
                  <a:lnTo>
                    <a:pt x="1015021" y="1218277"/>
                  </a:lnTo>
                  <a:lnTo>
                    <a:pt x="1045779" y="1193014"/>
                  </a:lnTo>
                  <a:lnTo>
                    <a:pt x="1076537" y="1167707"/>
                  </a:lnTo>
                  <a:lnTo>
                    <a:pt x="1107296" y="1142350"/>
                  </a:lnTo>
                  <a:lnTo>
                    <a:pt x="1138054" y="1116942"/>
                  </a:lnTo>
                  <a:lnTo>
                    <a:pt x="1168812" y="1091479"/>
                  </a:lnTo>
                  <a:lnTo>
                    <a:pt x="1199570" y="1065958"/>
                  </a:lnTo>
                  <a:lnTo>
                    <a:pt x="1230329" y="1040376"/>
                  </a:lnTo>
                  <a:lnTo>
                    <a:pt x="1261087" y="1014730"/>
                  </a:lnTo>
                  <a:lnTo>
                    <a:pt x="1291845" y="989018"/>
                  </a:lnTo>
                  <a:lnTo>
                    <a:pt x="1322603" y="963238"/>
                  </a:lnTo>
                  <a:lnTo>
                    <a:pt x="1353361" y="937388"/>
                  </a:lnTo>
                  <a:lnTo>
                    <a:pt x="1384120" y="911467"/>
                  </a:lnTo>
                  <a:lnTo>
                    <a:pt x="1414878" y="885474"/>
                  </a:lnTo>
                  <a:lnTo>
                    <a:pt x="1445636" y="859409"/>
                  </a:lnTo>
                  <a:lnTo>
                    <a:pt x="1476394" y="833272"/>
                  </a:lnTo>
                  <a:lnTo>
                    <a:pt x="1507153" y="807064"/>
                  </a:lnTo>
                  <a:lnTo>
                    <a:pt x="1537911" y="780787"/>
                  </a:lnTo>
                  <a:lnTo>
                    <a:pt x="1568669" y="754442"/>
                  </a:lnTo>
                  <a:lnTo>
                    <a:pt x="1599427" y="728032"/>
                  </a:lnTo>
                  <a:lnTo>
                    <a:pt x="1630186" y="701559"/>
                  </a:lnTo>
                  <a:lnTo>
                    <a:pt x="1660944" y="675026"/>
                  </a:lnTo>
                  <a:lnTo>
                    <a:pt x="1691702" y="648436"/>
                  </a:lnTo>
                  <a:lnTo>
                    <a:pt x="1722460" y="621792"/>
                  </a:lnTo>
                  <a:lnTo>
                    <a:pt x="1753218" y="595097"/>
                  </a:lnTo>
                  <a:lnTo>
                    <a:pt x="1783977" y="568355"/>
                  </a:lnTo>
                  <a:lnTo>
                    <a:pt x="1814735" y="541567"/>
                  </a:lnTo>
                  <a:lnTo>
                    <a:pt x="1845493" y="514739"/>
                  </a:lnTo>
                  <a:lnTo>
                    <a:pt x="1876251" y="487871"/>
                  </a:lnTo>
                  <a:lnTo>
                    <a:pt x="1907010" y="460967"/>
                  </a:lnTo>
                  <a:lnTo>
                    <a:pt x="1937768" y="434029"/>
                  </a:lnTo>
                  <a:lnTo>
                    <a:pt x="1968526" y="407061"/>
                  </a:lnTo>
                  <a:lnTo>
                    <a:pt x="1999284" y="380063"/>
                  </a:lnTo>
                  <a:lnTo>
                    <a:pt x="2030042" y="353039"/>
                  </a:lnTo>
                  <a:lnTo>
                    <a:pt x="2060801" y="325990"/>
                  </a:lnTo>
                  <a:lnTo>
                    <a:pt x="2091559" y="298918"/>
                  </a:lnTo>
                  <a:lnTo>
                    <a:pt x="2122317" y="271824"/>
                  </a:lnTo>
                  <a:lnTo>
                    <a:pt x="2153075" y="244711"/>
                  </a:lnTo>
                  <a:lnTo>
                    <a:pt x="2183834" y="217579"/>
                  </a:lnTo>
                  <a:lnTo>
                    <a:pt x="2214592" y="190430"/>
                  </a:lnTo>
                  <a:lnTo>
                    <a:pt x="2245350" y="163265"/>
                  </a:lnTo>
                  <a:lnTo>
                    <a:pt x="2276108" y="136086"/>
                  </a:lnTo>
                  <a:lnTo>
                    <a:pt x="2306867" y="108892"/>
                  </a:lnTo>
                  <a:lnTo>
                    <a:pt x="2337625" y="81686"/>
                  </a:lnTo>
                  <a:lnTo>
                    <a:pt x="2368383" y="54468"/>
                  </a:lnTo>
                  <a:lnTo>
                    <a:pt x="2399141" y="27239"/>
                  </a:lnTo>
                  <a:lnTo>
                    <a:pt x="2429899" y="0"/>
                  </a:lnTo>
                  <a:lnTo>
                    <a:pt x="2429899" y="110360"/>
                  </a:lnTo>
                  <a:lnTo>
                    <a:pt x="2399141" y="135157"/>
                  </a:lnTo>
                  <a:lnTo>
                    <a:pt x="2368383" y="159963"/>
                  </a:lnTo>
                  <a:lnTo>
                    <a:pt x="2337625" y="184781"/>
                  </a:lnTo>
                  <a:lnTo>
                    <a:pt x="2306867" y="209610"/>
                  </a:lnTo>
                  <a:lnTo>
                    <a:pt x="2276108" y="234453"/>
                  </a:lnTo>
                  <a:lnTo>
                    <a:pt x="2245350" y="259309"/>
                  </a:lnTo>
                  <a:lnTo>
                    <a:pt x="2214592" y="284180"/>
                  </a:lnTo>
                  <a:lnTo>
                    <a:pt x="2183834" y="309067"/>
                  </a:lnTo>
                  <a:lnTo>
                    <a:pt x="2153075" y="333971"/>
                  </a:lnTo>
                  <a:lnTo>
                    <a:pt x="2122317" y="358893"/>
                  </a:lnTo>
                  <a:lnTo>
                    <a:pt x="2091559" y="383835"/>
                  </a:lnTo>
                  <a:lnTo>
                    <a:pt x="2060801" y="408798"/>
                  </a:lnTo>
                  <a:lnTo>
                    <a:pt x="2030042" y="433785"/>
                  </a:lnTo>
                  <a:lnTo>
                    <a:pt x="1999284" y="458796"/>
                  </a:lnTo>
                  <a:lnTo>
                    <a:pt x="1968526" y="483834"/>
                  </a:lnTo>
                  <a:lnTo>
                    <a:pt x="1937768" y="508901"/>
                  </a:lnTo>
                  <a:lnTo>
                    <a:pt x="1907010" y="534000"/>
                  </a:lnTo>
                  <a:lnTo>
                    <a:pt x="1876251" y="559131"/>
                  </a:lnTo>
                  <a:lnTo>
                    <a:pt x="1845493" y="584299"/>
                  </a:lnTo>
                  <a:lnTo>
                    <a:pt x="1814735" y="609506"/>
                  </a:lnTo>
                  <a:lnTo>
                    <a:pt x="1783977" y="634755"/>
                  </a:lnTo>
                  <a:lnTo>
                    <a:pt x="1753218" y="660048"/>
                  </a:lnTo>
                  <a:lnTo>
                    <a:pt x="1722460" y="685389"/>
                  </a:lnTo>
                  <a:lnTo>
                    <a:pt x="1691702" y="710780"/>
                  </a:lnTo>
                  <a:lnTo>
                    <a:pt x="1660944" y="736226"/>
                  </a:lnTo>
                  <a:lnTo>
                    <a:pt x="1630186" y="761729"/>
                  </a:lnTo>
                  <a:lnTo>
                    <a:pt x="1599427" y="787292"/>
                  </a:lnTo>
                  <a:lnTo>
                    <a:pt x="1568669" y="812917"/>
                  </a:lnTo>
                  <a:lnTo>
                    <a:pt x="1537911" y="838608"/>
                  </a:lnTo>
                  <a:lnTo>
                    <a:pt x="1507153" y="864366"/>
                  </a:lnTo>
                  <a:lnTo>
                    <a:pt x="1476394" y="890194"/>
                  </a:lnTo>
                  <a:lnTo>
                    <a:pt x="1445636" y="916093"/>
                  </a:lnTo>
                  <a:lnTo>
                    <a:pt x="1414878" y="942064"/>
                  </a:lnTo>
                  <a:lnTo>
                    <a:pt x="1384120" y="968106"/>
                  </a:lnTo>
                  <a:lnTo>
                    <a:pt x="1353361" y="994221"/>
                  </a:lnTo>
                  <a:lnTo>
                    <a:pt x="1322603" y="1020407"/>
                  </a:lnTo>
                  <a:lnTo>
                    <a:pt x="1291845" y="1046662"/>
                  </a:lnTo>
                  <a:lnTo>
                    <a:pt x="1261087" y="1072986"/>
                  </a:lnTo>
                  <a:lnTo>
                    <a:pt x="1230329" y="1099376"/>
                  </a:lnTo>
                  <a:lnTo>
                    <a:pt x="1199570" y="1125830"/>
                  </a:lnTo>
                  <a:lnTo>
                    <a:pt x="1168812" y="1152344"/>
                  </a:lnTo>
                  <a:lnTo>
                    <a:pt x="1138054" y="1178917"/>
                  </a:lnTo>
                  <a:lnTo>
                    <a:pt x="1107296" y="1205544"/>
                  </a:lnTo>
                  <a:lnTo>
                    <a:pt x="1076537" y="1232223"/>
                  </a:lnTo>
                  <a:lnTo>
                    <a:pt x="1045779" y="1258951"/>
                  </a:lnTo>
                  <a:lnTo>
                    <a:pt x="1015021" y="1285725"/>
                  </a:lnTo>
                  <a:lnTo>
                    <a:pt x="984263" y="1312541"/>
                  </a:lnTo>
                  <a:lnTo>
                    <a:pt x="953505" y="1339397"/>
                  </a:lnTo>
                  <a:lnTo>
                    <a:pt x="922746" y="1366290"/>
                  </a:lnTo>
                  <a:lnTo>
                    <a:pt x="891988" y="1393217"/>
                  </a:lnTo>
                  <a:lnTo>
                    <a:pt x="861230" y="1420176"/>
                  </a:lnTo>
                  <a:lnTo>
                    <a:pt x="830472" y="1447165"/>
                  </a:lnTo>
                  <a:lnTo>
                    <a:pt x="799713" y="1474181"/>
                  </a:lnTo>
                  <a:lnTo>
                    <a:pt x="768955" y="1501223"/>
                  </a:lnTo>
                  <a:lnTo>
                    <a:pt x="738197" y="1528288"/>
                  </a:lnTo>
                  <a:lnTo>
                    <a:pt x="707439" y="1555375"/>
                  </a:lnTo>
                  <a:lnTo>
                    <a:pt x="676680" y="1582482"/>
                  </a:lnTo>
                  <a:lnTo>
                    <a:pt x="645922" y="1609609"/>
                  </a:lnTo>
                  <a:lnTo>
                    <a:pt x="615164" y="1636752"/>
                  </a:lnTo>
                  <a:lnTo>
                    <a:pt x="584406" y="1663912"/>
                  </a:lnTo>
                  <a:lnTo>
                    <a:pt x="553648" y="1691087"/>
                  </a:lnTo>
                  <a:lnTo>
                    <a:pt x="522889" y="1718276"/>
                  </a:lnTo>
                  <a:lnTo>
                    <a:pt x="492131" y="1745478"/>
                  </a:lnTo>
                  <a:lnTo>
                    <a:pt x="461373" y="1772693"/>
                  </a:lnTo>
                  <a:lnTo>
                    <a:pt x="430615" y="1799919"/>
                  </a:lnTo>
                  <a:lnTo>
                    <a:pt x="399856" y="1827155"/>
                  </a:lnTo>
                  <a:lnTo>
                    <a:pt x="369098" y="1854401"/>
                  </a:lnTo>
                  <a:lnTo>
                    <a:pt x="338340" y="1881657"/>
                  </a:lnTo>
                  <a:lnTo>
                    <a:pt x="307582" y="1908921"/>
                  </a:lnTo>
                  <a:lnTo>
                    <a:pt x="276824" y="1936194"/>
                  </a:lnTo>
                  <a:lnTo>
                    <a:pt x="246065" y="1963474"/>
                  </a:lnTo>
                  <a:lnTo>
                    <a:pt x="215307" y="1990761"/>
                  </a:lnTo>
                  <a:lnTo>
                    <a:pt x="184549" y="2018055"/>
                  </a:lnTo>
                  <a:lnTo>
                    <a:pt x="153791" y="2045356"/>
                  </a:lnTo>
                  <a:lnTo>
                    <a:pt x="123032" y="2072662"/>
                  </a:lnTo>
                  <a:lnTo>
                    <a:pt x="92274" y="2099974"/>
                  </a:lnTo>
                  <a:lnTo>
                    <a:pt x="61516" y="2127292"/>
                  </a:lnTo>
                  <a:lnTo>
                    <a:pt x="30758" y="2154614"/>
                  </a:lnTo>
                  <a:lnTo>
                    <a:pt x="0" y="218194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614765" y="1327365"/>
              <a:ext cx="2429899" cy="2039238"/>
            </a:xfrm>
            <a:custGeom>
              <a:avLst/>
              <a:pathLst>
                <a:path w="2429899" h="2039238">
                  <a:moveTo>
                    <a:pt x="0" y="2039238"/>
                  </a:moveTo>
                  <a:lnTo>
                    <a:pt x="30758" y="2014529"/>
                  </a:lnTo>
                  <a:lnTo>
                    <a:pt x="61516" y="1989816"/>
                  </a:lnTo>
                  <a:lnTo>
                    <a:pt x="92274" y="1965098"/>
                  </a:lnTo>
                  <a:lnTo>
                    <a:pt x="123032" y="1940374"/>
                  </a:lnTo>
                  <a:lnTo>
                    <a:pt x="153791" y="1915645"/>
                  </a:lnTo>
                  <a:lnTo>
                    <a:pt x="184549" y="1890910"/>
                  </a:lnTo>
                  <a:lnTo>
                    <a:pt x="215307" y="1866168"/>
                  </a:lnTo>
                  <a:lnTo>
                    <a:pt x="246065" y="1841420"/>
                  </a:lnTo>
                  <a:lnTo>
                    <a:pt x="276824" y="1816664"/>
                  </a:lnTo>
                  <a:lnTo>
                    <a:pt x="307582" y="1791901"/>
                  </a:lnTo>
                  <a:lnTo>
                    <a:pt x="338340" y="1767130"/>
                  </a:lnTo>
                  <a:lnTo>
                    <a:pt x="369098" y="1742350"/>
                  </a:lnTo>
                  <a:lnTo>
                    <a:pt x="399856" y="1717560"/>
                  </a:lnTo>
                  <a:lnTo>
                    <a:pt x="430615" y="1692761"/>
                  </a:lnTo>
                  <a:lnTo>
                    <a:pt x="461373" y="1667951"/>
                  </a:lnTo>
                  <a:lnTo>
                    <a:pt x="492131" y="1643130"/>
                  </a:lnTo>
                  <a:lnTo>
                    <a:pt x="522889" y="1618296"/>
                  </a:lnTo>
                  <a:lnTo>
                    <a:pt x="553648" y="1593450"/>
                  </a:lnTo>
                  <a:lnTo>
                    <a:pt x="584406" y="1568589"/>
                  </a:lnTo>
                  <a:lnTo>
                    <a:pt x="615164" y="1543713"/>
                  </a:lnTo>
                  <a:lnTo>
                    <a:pt x="645922" y="1518821"/>
                  </a:lnTo>
                  <a:lnTo>
                    <a:pt x="676680" y="1493912"/>
                  </a:lnTo>
                  <a:lnTo>
                    <a:pt x="707439" y="1468983"/>
                  </a:lnTo>
                  <a:lnTo>
                    <a:pt x="738197" y="1444035"/>
                  </a:lnTo>
                  <a:lnTo>
                    <a:pt x="768955" y="1419064"/>
                  </a:lnTo>
                  <a:lnTo>
                    <a:pt x="799713" y="1394070"/>
                  </a:lnTo>
                  <a:lnTo>
                    <a:pt x="830472" y="1369051"/>
                  </a:lnTo>
                  <a:lnTo>
                    <a:pt x="861230" y="1344004"/>
                  </a:lnTo>
                  <a:lnTo>
                    <a:pt x="891988" y="1318927"/>
                  </a:lnTo>
                  <a:lnTo>
                    <a:pt x="922746" y="1293819"/>
                  </a:lnTo>
                  <a:lnTo>
                    <a:pt x="953505" y="1268676"/>
                  </a:lnTo>
                  <a:lnTo>
                    <a:pt x="984263" y="1243496"/>
                  </a:lnTo>
                  <a:lnTo>
                    <a:pt x="1015021" y="1218277"/>
                  </a:lnTo>
                  <a:lnTo>
                    <a:pt x="1045779" y="1193014"/>
                  </a:lnTo>
                  <a:lnTo>
                    <a:pt x="1076537" y="1167707"/>
                  </a:lnTo>
                  <a:lnTo>
                    <a:pt x="1107296" y="1142350"/>
                  </a:lnTo>
                  <a:lnTo>
                    <a:pt x="1138054" y="1116942"/>
                  </a:lnTo>
                  <a:lnTo>
                    <a:pt x="1168812" y="1091479"/>
                  </a:lnTo>
                  <a:lnTo>
                    <a:pt x="1199570" y="1065958"/>
                  </a:lnTo>
                  <a:lnTo>
                    <a:pt x="1230329" y="1040376"/>
                  </a:lnTo>
                  <a:lnTo>
                    <a:pt x="1261087" y="1014730"/>
                  </a:lnTo>
                  <a:lnTo>
                    <a:pt x="1291845" y="989018"/>
                  </a:lnTo>
                  <a:lnTo>
                    <a:pt x="1322603" y="963238"/>
                  </a:lnTo>
                  <a:lnTo>
                    <a:pt x="1353361" y="937388"/>
                  </a:lnTo>
                  <a:lnTo>
                    <a:pt x="1384120" y="911467"/>
                  </a:lnTo>
                  <a:lnTo>
                    <a:pt x="1414878" y="885474"/>
                  </a:lnTo>
                  <a:lnTo>
                    <a:pt x="1445636" y="859409"/>
                  </a:lnTo>
                  <a:lnTo>
                    <a:pt x="1476394" y="833272"/>
                  </a:lnTo>
                  <a:lnTo>
                    <a:pt x="1507153" y="807064"/>
                  </a:lnTo>
                  <a:lnTo>
                    <a:pt x="1537911" y="780787"/>
                  </a:lnTo>
                  <a:lnTo>
                    <a:pt x="1568669" y="754442"/>
                  </a:lnTo>
                  <a:lnTo>
                    <a:pt x="1599427" y="728032"/>
                  </a:lnTo>
                  <a:lnTo>
                    <a:pt x="1630186" y="701559"/>
                  </a:lnTo>
                  <a:lnTo>
                    <a:pt x="1660944" y="675026"/>
                  </a:lnTo>
                  <a:lnTo>
                    <a:pt x="1691702" y="648436"/>
                  </a:lnTo>
                  <a:lnTo>
                    <a:pt x="1722460" y="621792"/>
                  </a:lnTo>
                  <a:lnTo>
                    <a:pt x="1753218" y="595097"/>
                  </a:lnTo>
                  <a:lnTo>
                    <a:pt x="1783977" y="568355"/>
                  </a:lnTo>
                  <a:lnTo>
                    <a:pt x="1814735" y="541567"/>
                  </a:lnTo>
                  <a:lnTo>
                    <a:pt x="1845493" y="514739"/>
                  </a:lnTo>
                  <a:lnTo>
                    <a:pt x="1876251" y="487871"/>
                  </a:lnTo>
                  <a:lnTo>
                    <a:pt x="1907010" y="460967"/>
                  </a:lnTo>
                  <a:lnTo>
                    <a:pt x="1937768" y="434029"/>
                  </a:lnTo>
                  <a:lnTo>
                    <a:pt x="1968526" y="407061"/>
                  </a:lnTo>
                  <a:lnTo>
                    <a:pt x="1999284" y="380063"/>
                  </a:lnTo>
                  <a:lnTo>
                    <a:pt x="2030042" y="353039"/>
                  </a:lnTo>
                  <a:lnTo>
                    <a:pt x="2060801" y="325990"/>
                  </a:lnTo>
                  <a:lnTo>
                    <a:pt x="2091559" y="298918"/>
                  </a:lnTo>
                  <a:lnTo>
                    <a:pt x="2122317" y="271824"/>
                  </a:lnTo>
                  <a:lnTo>
                    <a:pt x="2153075" y="244711"/>
                  </a:lnTo>
                  <a:lnTo>
                    <a:pt x="2183834" y="217579"/>
                  </a:lnTo>
                  <a:lnTo>
                    <a:pt x="2214592" y="190430"/>
                  </a:lnTo>
                  <a:lnTo>
                    <a:pt x="2245350" y="163265"/>
                  </a:lnTo>
                  <a:lnTo>
                    <a:pt x="2276108" y="136086"/>
                  </a:lnTo>
                  <a:lnTo>
                    <a:pt x="2306867" y="108892"/>
                  </a:lnTo>
                  <a:lnTo>
                    <a:pt x="2337625" y="81686"/>
                  </a:lnTo>
                  <a:lnTo>
                    <a:pt x="2368383" y="54468"/>
                  </a:lnTo>
                  <a:lnTo>
                    <a:pt x="2399141" y="27239"/>
                  </a:lnTo>
                  <a:lnTo>
                    <a:pt x="24298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614765" y="1437726"/>
              <a:ext cx="2429899" cy="2071580"/>
            </a:xfrm>
            <a:custGeom>
              <a:avLst/>
              <a:pathLst>
                <a:path w="2429899" h="2071580">
                  <a:moveTo>
                    <a:pt x="2429899" y="0"/>
                  </a:moveTo>
                  <a:lnTo>
                    <a:pt x="2399141" y="24796"/>
                  </a:lnTo>
                  <a:lnTo>
                    <a:pt x="2368383" y="49602"/>
                  </a:lnTo>
                  <a:lnTo>
                    <a:pt x="2337625" y="74420"/>
                  </a:lnTo>
                  <a:lnTo>
                    <a:pt x="2306867" y="99249"/>
                  </a:lnTo>
                  <a:lnTo>
                    <a:pt x="2276108" y="124092"/>
                  </a:lnTo>
                  <a:lnTo>
                    <a:pt x="2245350" y="148948"/>
                  </a:lnTo>
                  <a:lnTo>
                    <a:pt x="2214592" y="173819"/>
                  </a:lnTo>
                  <a:lnTo>
                    <a:pt x="2183834" y="198706"/>
                  </a:lnTo>
                  <a:lnTo>
                    <a:pt x="2153075" y="223610"/>
                  </a:lnTo>
                  <a:lnTo>
                    <a:pt x="2122317" y="248532"/>
                  </a:lnTo>
                  <a:lnTo>
                    <a:pt x="2091559" y="273474"/>
                  </a:lnTo>
                  <a:lnTo>
                    <a:pt x="2060801" y="298437"/>
                  </a:lnTo>
                  <a:lnTo>
                    <a:pt x="2030042" y="323424"/>
                  </a:lnTo>
                  <a:lnTo>
                    <a:pt x="1999284" y="348435"/>
                  </a:lnTo>
                  <a:lnTo>
                    <a:pt x="1968526" y="373473"/>
                  </a:lnTo>
                  <a:lnTo>
                    <a:pt x="1937768" y="398541"/>
                  </a:lnTo>
                  <a:lnTo>
                    <a:pt x="1907010" y="423639"/>
                  </a:lnTo>
                  <a:lnTo>
                    <a:pt x="1876251" y="448771"/>
                  </a:lnTo>
                  <a:lnTo>
                    <a:pt x="1845493" y="473938"/>
                  </a:lnTo>
                  <a:lnTo>
                    <a:pt x="1814735" y="499145"/>
                  </a:lnTo>
                  <a:lnTo>
                    <a:pt x="1783977" y="524394"/>
                  </a:lnTo>
                  <a:lnTo>
                    <a:pt x="1753218" y="549687"/>
                  </a:lnTo>
                  <a:lnTo>
                    <a:pt x="1722460" y="575028"/>
                  </a:lnTo>
                  <a:lnTo>
                    <a:pt x="1691702" y="600420"/>
                  </a:lnTo>
                  <a:lnTo>
                    <a:pt x="1660944" y="625865"/>
                  </a:lnTo>
                  <a:lnTo>
                    <a:pt x="1630186" y="651368"/>
                  </a:lnTo>
                  <a:lnTo>
                    <a:pt x="1599427" y="676931"/>
                  </a:lnTo>
                  <a:lnTo>
                    <a:pt x="1568669" y="702556"/>
                  </a:lnTo>
                  <a:lnTo>
                    <a:pt x="1537911" y="728247"/>
                  </a:lnTo>
                  <a:lnTo>
                    <a:pt x="1507153" y="754006"/>
                  </a:lnTo>
                  <a:lnTo>
                    <a:pt x="1476394" y="779833"/>
                  </a:lnTo>
                  <a:lnTo>
                    <a:pt x="1445636" y="805732"/>
                  </a:lnTo>
                  <a:lnTo>
                    <a:pt x="1414878" y="831703"/>
                  </a:lnTo>
                  <a:lnTo>
                    <a:pt x="1384120" y="857745"/>
                  </a:lnTo>
                  <a:lnTo>
                    <a:pt x="1353361" y="883860"/>
                  </a:lnTo>
                  <a:lnTo>
                    <a:pt x="1322603" y="910046"/>
                  </a:lnTo>
                  <a:lnTo>
                    <a:pt x="1291845" y="936301"/>
                  </a:lnTo>
                  <a:lnTo>
                    <a:pt x="1261087" y="962625"/>
                  </a:lnTo>
                  <a:lnTo>
                    <a:pt x="1230329" y="989015"/>
                  </a:lnTo>
                  <a:lnTo>
                    <a:pt x="1199570" y="1015469"/>
                  </a:lnTo>
                  <a:lnTo>
                    <a:pt x="1168812" y="1041983"/>
                  </a:lnTo>
                  <a:lnTo>
                    <a:pt x="1138054" y="1068556"/>
                  </a:lnTo>
                  <a:lnTo>
                    <a:pt x="1107296" y="1095183"/>
                  </a:lnTo>
                  <a:lnTo>
                    <a:pt x="1076537" y="1121862"/>
                  </a:lnTo>
                  <a:lnTo>
                    <a:pt x="1045779" y="1148590"/>
                  </a:lnTo>
                  <a:lnTo>
                    <a:pt x="1015021" y="1175364"/>
                  </a:lnTo>
                  <a:lnTo>
                    <a:pt x="984263" y="1202180"/>
                  </a:lnTo>
                  <a:lnTo>
                    <a:pt x="953505" y="1229036"/>
                  </a:lnTo>
                  <a:lnTo>
                    <a:pt x="922746" y="1255929"/>
                  </a:lnTo>
                  <a:lnTo>
                    <a:pt x="891988" y="1282856"/>
                  </a:lnTo>
                  <a:lnTo>
                    <a:pt x="861230" y="1309815"/>
                  </a:lnTo>
                  <a:lnTo>
                    <a:pt x="830472" y="1336804"/>
                  </a:lnTo>
                  <a:lnTo>
                    <a:pt x="799713" y="1363820"/>
                  </a:lnTo>
                  <a:lnTo>
                    <a:pt x="768955" y="1390862"/>
                  </a:lnTo>
                  <a:lnTo>
                    <a:pt x="738197" y="1417927"/>
                  </a:lnTo>
                  <a:lnTo>
                    <a:pt x="707439" y="1445014"/>
                  </a:lnTo>
                  <a:lnTo>
                    <a:pt x="676680" y="1472121"/>
                  </a:lnTo>
                  <a:lnTo>
                    <a:pt x="645922" y="1499248"/>
                  </a:lnTo>
                  <a:lnTo>
                    <a:pt x="615164" y="1526391"/>
                  </a:lnTo>
                  <a:lnTo>
                    <a:pt x="584406" y="1553551"/>
                  </a:lnTo>
                  <a:lnTo>
                    <a:pt x="553648" y="1580726"/>
                  </a:lnTo>
                  <a:lnTo>
                    <a:pt x="522889" y="1607915"/>
                  </a:lnTo>
                  <a:lnTo>
                    <a:pt x="492131" y="1635117"/>
                  </a:lnTo>
                  <a:lnTo>
                    <a:pt x="461373" y="1662332"/>
                  </a:lnTo>
                  <a:lnTo>
                    <a:pt x="430615" y="1689558"/>
                  </a:lnTo>
                  <a:lnTo>
                    <a:pt x="399856" y="1716794"/>
                  </a:lnTo>
                  <a:lnTo>
                    <a:pt x="369098" y="1744040"/>
                  </a:lnTo>
                  <a:lnTo>
                    <a:pt x="338340" y="1771296"/>
                  </a:lnTo>
                  <a:lnTo>
                    <a:pt x="307582" y="1798560"/>
                  </a:lnTo>
                  <a:lnTo>
                    <a:pt x="276824" y="1825833"/>
                  </a:lnTo>
                  <a:lnTo>
                    <a:pt x="246065" y="1853113"/>
                  </a:lnTo>
                  <a:lnTo>
                    <a:pt x="215307" y="1880400"/>
                  </a:lnTo>
                  <a:lnTo>
                    <a:pt x="184549" y="1907694"/>
                  </a:lnTo>
                  <a:lnTo>
                    <a:pt x="153791" y="1934995"/>
                  </a:lnTo>
                  <a:lnTo>
                    <a:pt x="123032" y="1962301"/>
                  </a:lnTo>
                  <a:lnTo>
                    <a:pt x="92274" y="1989613"/>
                  </a:lnTo>
                  <a:lnTo>
                    <a:pt x="61516" y="2016931"/>
                  </a:lnTo>
                  <a:lnTo>
                    <a:pt x="30758" y="2044253"/>
                  </a:lnTo>
                  <a:lnTo>
                    <a:pt x="0" y="207158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614765" y="1382546"/>
              <a:ext cx="2429899" cy="2055409"/>
            </a:xfrm>
            <a:custGeom>
              <a:avLst/>
              <a:pathLst>
                <a:path w="2429899" h="2055409">
                  <a:moveTo>
                    <a:pt x="0" y="2055409"/>
                  </a:moveTo>
                  <a:lnTo>
                    <a:pt x="30758" y="2029391"/>
                  </a:lnTo>
                  <a:lnTo>
                    <a:pt x="61516" y="2003373"/>
                  </a:lnTo>
                  <a:lnTo>
                    <a:pt x="92274" y="1977356"/>
                  </a:lnTo>
                  <a:lnTo>
                    <a:pt x="123032" y="1951338"/>
                  </a:lnTo>
                  <a:lnTo>
                    <a:pt x="153791" y="1925320"/>
                  </a:lnTo>
                  <a:lnTo>
                    <a:pt x="184549" y="1899302"/>
                  </a:lnTo>
                  <a:lnTo>
                    <a:pt x="215307" y="1873284"/>
                  </a:lnTo>
                  <a:lnTo>
                    <a:pt x="246065" y="1847266"/>
                  </a:lnTo>
                  <a:lnTo>
                    <a:pt x="276824" y="1821249"/>
                  </a:lnTo>
                  <a:lnTo>
                    <a:pt x="307582" y="1795231"/>
                  </a:lnTo>
                  <a:lnTo>
                    <a:pt x="338340" y="1769213"/>
                  </a:lnTo>
                  <a:lnTo>
                    <a:pt x="369098" y="1743195"/>
                  </a:lnTo>
                  <a:lnTo>
                    <a:pt x="399856" y="1717177"/>
                  </a:lnTo>
                  <a:lnTo>
                    <a:pt x="430615" y="1691159"/>
                  </a:lnTo>
                  <a:lnTo>
                    <a:pt x="461373" y="1665141"/>
                  </a:lnTo>
                  <a:lnTo>
                    <a:pt x="492131" y="1639124"/>
                  </a:lnTo>
                  <a:lnTo>
                    <a:pt x="522889" y="1613106"/>
                  </a:lnTo>
                  <a:lnTo>
                    <a:pt x="553648" y="1587088"/>
                  </a:lnTo>
                  <a:lnTo>
                    <a:pt x="584406" y="1561070"/>
                  </a:lnTo>
                  <a:lnTo>
                    <a:pt x="615164" y="1535052"/>
                  </a:lnTo>
                  <a:lnTo>
                    <a:pt x="645922" y="1509034"/>
                  </a:lnTo>
                  <a:lnTo>
                    <a:pt x="676680" y="1483017"/>
                  </a:lnTo>
                  <a:lnTo>
                    <a:pt x="707439" y="1456999"/>
                  </a:lnTo>
                  <a:lnTo>
                    <a:pt x="738197" y="1430981"/>
                  </a:lnTo>
                  <a:lnTo>
                    <a:pt x="768955" y="1404963"/>
                  </a:lnTo>
                  <a:lnTo>
                    <a:pt x="799713" y="1378945"/>
                  </a:lnTo>
                  <a:lnTo>
                    <a:pt x="830472" y="1352927"/>
                  </a:lnTo>
                  <a:lnTo>
                    <a:pt x="861230" y="1326910"/>
                  </a:lnTo>
                  <a:lnTo>
                    <a:pt x="891988" y="1300892"/>
                  </a:lnTo>
                  <a:lnTo>
                    <a:pt x="922746" y="1274874"/>
                  </a:lnTo>
                  <a:lnTo>
                    <a:pt x="953505" y="1248856"/>
                  </a:lnTo>
                  <a:lnTo>
                    <a:pt x="984263" y="1222838"/>
                  </a:lnTo>
                  <a:lnTo>
                    <a:pt x="1015021" y="1196820"/>
                  </a:lnTo>
                  <a:lnTo>
                    <a:pt x="1045779" y="1170802"/>
                  </a:lnTo>
                  <a:lnTo>
                    <a:pt x="1076537" y="1144785"/>
                  </a:lnTo>
                  <a:lnTo>
                    <a:pt x="1107296" y="1118767"/>
                  </a:lnTo>
                  <a:lnTo>
                    <a:pt x="1138054" y="1092749"/>
                  </a:lnTo>
                  <a:lnTo>
                    <a:pt x="1168812" y="1066731"/>
                  </a:lnTo>
                  <a:lnTo>
                    <a:pt x="1199570" y="1040713"/>
                  </a:lnTo>
                  <a:lnTo>
                    <a:pt x="1230329" y="1014695"/>
                  </a:lnTo>
                  <a:lnTo>
                    <a:pt x="1261087" y="988678"/>
                  </a:lnTo>
                  <a:lnTo>
                    <a:pt x="1291845" y="962660"/>
                  </a:lnTo>
                  <a:lnTo>
                    <a:pt x="1322603" y="936642"/>
                  </a:lnTo>
                  <a:lnTo>
                    <a:pt x="1353361" y="910624"/>
                  </a:lnTo>
                  <a:lnTo>
                    <a:pt x="1384120" y="884606"/>
                  </a:lnTo>
                  <a:lnTo>
                    <a:pt x="1414878" y="858588"/>
                  </a:lnTo>
                  <a:lnTo>
                    <a:pt x="1445636" y="832570"/>
                  </a:lnTo>
                  <a:lnTo>
                    <a:pt x="1476394" y="806553"/>
                  </a:lnTo>
                  <a:lnTo>
                    <a:pt x="1507153" y="780535"/>
                  </a:lnTo>
                  <a:lnTo>
                    <a:pt x="1537911" y="754517"/>
                  </a:lnTo>
                  <a:lnTo>
                    <a:pt x="1568669" y="728499"/>
                  </a:lnTo>
                  <a:lnTo>
                    <a:pt x="1599427" y="702481"/>
                  </a:lnTo>
                  <a:lnTo>
                    <a:pt x="1630186" y="676463"/>
                  </a:lnTo>
                  <a:lnTo>
                    <a:pt x="1660944" y="650446"/>
                  </a:lnTo>
                  <a:lnTo>
                    <a:pt x="1691702" y="624428"/>
                  </a:lnTo>
                  <a:lnTo>
                    <a:pt x="1722460" y="598410"/>
                  </a:lnTo>
                  <a:lnTo>
                    <a:pt x="1753218" y="572392"/>
                  </a:lnTo>
                  <a:lnTo>
                    <a:pt x="1783977" y="546374"/>
                  </a:lnTo>
                  <a:lnTo>
                    <a:pt x="1814735" y="520356"/>
                  </a:lnTo>
                  <a:lnTo>
                    <a:pt x="1845493" y="494339"/>
                  </a:lnTo>
                  <a:lnTo>
                    <a:pt x="1876251" y="468321"/>
                  </a:lnTo>
                  <a:lnTo>
                    <a:pt x="1907010" y="442303"/>
                  </a:lnTo>
                  <a:lnTo>
                    <a:pt x="1937768" y="416285"/>
                  </a:lnTo>
                  <a:lnTo>
                    <a:pt x="1968526" y="390267"/>
                  </a:lnTo>
                  <a:lnTo>
                    <a:pt x="1999284" y="364249"/>
                  </a:lnTo>
                  <a:lnTo>
                    <a:pt x="2030042" y="338231"/>
                  </a:lnTo>
                  <a:lnTo>
                    <a:pt x="2060801" y="312214"/>
                  </a:lnTo>
                  <a:lnTo>
                    <a:pt x="2091559" y="286196"/>
                  </a:lnTo>
                  <a:lnTo>
                    <a:pt x="2122317" y="260178"/>
                  </a:lnTo>
                  <a:lnTo>
                    <a:pt x="2153075" y="234160"/>
                  </a:lnTo>
                  <a:lnTo>
                    <a:pt x="2183834" y="208142"/>
                  </a:lnTo>
                  <a:lnTo>
                    <a:pt x="2214592" y="182124"/>
                  </a:lnTo>
                  <a:lnTo>
                    <a:pt x="2245350" y="156107"/>
                  </a:lnTo>
                  <a:lnTo>
                    <a:pt x="2276108" y="130089"/>
                  </a:lnTo>
                  <a:lnTo>
                    <a:pt x="2306867" y="104071"/>
                  </a:lnTo>
                  <a:lnTo>
                    <a:pt x="2337625" y="78053"/>
                  </a:lnTo>
                  <a:lnTo>
                    <a:pt x="2368383" y="52035"/>
                  </a:lnTo>
                  <a:lnTo>
                    <a:pt x="2399141" y="26017"/>
                  </a:lnTo>
                  <a:lnTo>
                    <a:pt x="2429899" y="0"/>
                  </a:lnTo>
                </a:path>
              </a:pathLst>
            </a:custGeom>
            <a:ln w="27101" cap="flat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1754197" y="1394076"/>
              <a:ext cx="2207592" cy="1962006"/>
            </a:xfrm>
            <a:custGeom>
              <a:avLst/>
              <a:pathLst>
                <a:path w="2207592" h="1962006">
                  <a:moveTo>
                    <a:pt x="0" y="1894614"/>
                  </a:moveTo>
                  <a:lnTo>
                    <a:pt x="27944" y="1871162"/>
                  </a:lnTo>
                  <a:lnTo>
                    <a:pt x="55888" y="1847707"/>
                  </a:lnTo>
                  <a:lnTo>
                    <a:pt x="83832" y="1824249"/>
                  </a:lnTo>
                  <a:lnTo>
                    <a:pt x="111776" y="1800788"/>
                  </a:lnTo>
                  <a:lnTo>
                    <a:pt x="139721" y="1777324"/>
                  </a:lnTo>
                  <a:lnTo>
                    <a:pt x="167665" y="1753857"/>
                  </a:lnTo>
                  <a:lnTo>
                    <a:pt x="195609" y="1730386"/>
                  </a:lnTo>
                  <a:lnTo>
                    <a:pt x="223553" y="1706911"/>
                  </a:lnTo>
                  <a:lnTo>
                    <a:pt x="251497" y="1683432"/>
                  </a:lnTo>
                  <a:lnTo>
                    <a:pt x="279442" y="1659949"/>
                  </a:lnTo>
                  <a:lnTo>
                    <a:pt x="307386" y="1636461"/>
                  </a:lnTo>
                  <a:lnTo>
                    <a:pt x="335330" y="1612968"/>
                  </a:lnTo>
                  <a:lnTo>
                    <a:pt x="363274" y="1589471"/>
                  </a:lnTo>
                  <a:lnTo>
                    <a:pt x="391218" y="1565967"/>
                  </a:lnTo>
                  <a:lnTo>
                    <a:pt x="419163" y="1542457"/>
                  </a:lnTo>
                  <a:lnTo>
                    <a:pt x="447107" y="1518942"/>
                  </a:lnTo>
                  <a:lnTo>
                    <a:pt x="475051" y="1495419"/>
                  </a:lnTo>
                  <a:lnTo>
                    <a:pt x="502995" y="1471889"/>
                  </a:lnTo>
                  <a:lnTo>
                    <a:pt x="530940" y="1448351"/>
                  </a:lnTo>
                  <a:lnTo>
                    <a:pt x="558884" y="1424805"/>
                  </a:lnTo>
                  <a:lnTo>
                    <a:pt x="586828" y="1401250"/>
                  </a:lnTo>
                  <a:lnTo>
                    <a:pt x="614772" y="1377686"/>
                  </a:lnTo>
                  <a:lnTo>
                    <a:pt x="642716" y="1354111"/>
                  </a:lnTo>
                  <a:lnTo>
                    <a:pt x="670661" y="1330526"/>
                  </a:lnTo>
                  <a:lnTo>
                    <a:pt x="698605" y="1306928"/>
                  </a:lnTo>
                  <a:lnTo>
                    <a:pt x="726549" y="1283318"/>
                  </a:lnTo>
                  <a:lnTo>
                    <a:pt x="754493" y="1259695"/>
                  </a:lnTo>
                  <a:lnTo>
                    <a:pt x="782437" y="1236057"/>
                  </a:lnTo>
                  <a:lnTo>
                    <a:pt x="810382" y="1212403"/>
                  </a:lnTo>
                  <a:lnTo>
                    <a:pt x="838326" y="1188733"/>
                  </a:lnTo>
                  <a:lnTo>
                    <a:pt x="866270" y="1165046"/>
                  </a:lnTo>
                  <a:lnTo>
                    <a:pt x="894214" y="1141339"/>
                  </a:lnTo>
                  <a:lnTo>
                    <a:pt x="922158" y="1117613"/>
                  </a:lnTo>
                  <a:lnTo>
                    <a:pt x="950103" y="1093865"/>
                  </a:lnTo>
                  <a:lnTo>
                    <a:pt x="978047" y="1070095"/>
                  </a:lnTo>
                  <a:lnTo>
                    <a:pt x="1005991" y="1046301"/>
                  </a:lnTo>
                  <a:lnTo>
                    <a:pt x="1033935" y="1022482"/>
                  </a:lnTo>
                  <a:lnTo>
                    <a:pt x="1061880" y="998636"/>
                  </a:lnTo>
                  <a:lnTo>
                    <a:pt x="1089824" y="974764"/>
                  </a:lnTo>
                  <a:lnTo>
                    <a:pt x="1117768" y="950863"/>
                  </a:lnTo>
                  <a:lnTo>
                    <a:pt x="1145712" y="926933"/>
                  </a:lnTo>
                  <a:lnTo>
                    <a:pt x="1173656" y="902973"/>
                  </a:lnTo>
                  <a:lnTo>
                    <a:pt x="1201601" y="878982"/>
                  </a:lnTo>
                  <a:lnTo>
                    <a:pt x="1229545" y="854960"/>
                  </a:lnTo>
                  <a:lnTo>
                    <a:pt x="1257489" y="830907"/>
                  </a:lnTo>
                  <a:lnTo>
                    <a:pt x="1285433" y="806822"/>
                  </a:lnTo>
                  <a:lnTo>
                    <a:pt x="1313377" y="782706"/>
                  </a:lnTo>
                  <a:lnTo>
                    <a:pt x="1341322" y="758559"/>
                  </a:lnTo>
                  <a:lnTo>
                    <a:pt x="1369266" y="734382"/>
                  </a:lnTo>
                  <a:lnTo>
                    <a:pt x="1397210" y="710175"/>
                  </a:lnTo>
                  <a:lnTo>
                    <a:pt x="1425154" y="685939"/>
                  </a:lnTo>
                  <a:lnTo>
                    <a:pt x="1453098" y="661675"/>
                  </a:lnTo>
                  <a:lnTo>
                    <a:pt x="1481043" y="637385"/>
                  </a:lnTo>
                  <a:lnTo>
                    <a:pt x="1508987" y="613069"/>
                  </a:lnTo>
                  <a:lnTo>
                    <a:pt x="1536931" y="588728"/>
                  </a:lnTo>
                  <a:lnTo>
                    <a:pt x="1564875" y="564364"/>
                  </a:lnTo>
                  <a:lnTo>
                    <a:pt x="1592820" y="539979"/>
                  </a:lnTo>
                  <a:lnTo>
                    <a:pt x="1620764" y="515572"/>
                  </a:lnTo>
                  <a:lnTo>
                    <a:pt x="1648708" y="491147"/>
                  </a:lnTo>
                  <a:lnTo>
                    <a:pt x="1676652" y="466702"/>
                  </a:lnTo>
                  <a:lnTo>
                    <a:pt x="1704596" y="442241"/>
                  </a:lnTo>
                  <a:lnTo>
                    <a:pt x="1732541" y="417764"/>
                  </a:lnTo>
                  <a:lnTo>
                    <a:pt x="1760485" y="393272"/>
                  </a:lnTo>
                  <a:lnTo>
                    <a:pt x="1788429" y="368765"/>
                  </a:lnTo>
                  <a:lnTo>
                    <a:pt x="1816373" y="344246"/>
                  </a:lnTo>
                  <a:lnTo>
                    <a:pt x="1844317" y="319714"/>
                  </a:lnTo>
                  <a:lnTo>
                    <a:pt x="1872262" y="295172"/>
                  </a:lnTo>
                  <a:lnTo>
                    <a:pt x="1900206" y="270618"/>
                  </a:lnTo>
                  <a:lnTo>
                    <a:pt x="1928150" y="246054"/>
                  </a:lnTo>
                  <a:lnTo>
                    <a:pt x="1956094" y="221482"/>
                  </a:lnTo>
                  <a:lnTo>
                    <a:pt x="1984038" y="196900"/>
                  </a:lnTo>
                  <a:lnTo>
                    <a:pt x="2011983" y="172311"/>
                  </a:lnTo>
                  <a:lnTo>
                    <a:pt x="2039927" y="147714"/>
                  </a:lnTo>
                  <a:lnTo>
                    <a:pt x="2067871" y="123110"/>
                  </a:lnTo>
                  <a:lnTo>
                    <a:pt x="2095815" y="98500"/>
                  </a:lnTo>
                  <a:lnTo>
                    <a:pt x="2123760" y="73883"/>
                  </a:lnTo>
                  <a:lnTo>
                    <a:pt x="2151704" y="49260"/>
                  </a:lnTo>
                  <a:lnTo>
                    <a:pt x="2179648" y="24632"/>
                  </a:lnTo>
                  <a:lnTo>
                    <a:pt x="2207592" y="0"/>
                  </a:lnTo>
                  <a:lnTo>
                    <a:pt x="2207592" y="54872"/>
                  </a:lnTo>
                  <a:lnTo>
                    <a:pt x="2179648" y="78362"/>
                  </a:lnTo>
                  <a:lnTo>
                    <a:pt x="2151704" y="101858"/>
                  </a:lnTo>
                  <a:lnTo>
                    <a:pt x="2123760" y="125359"/>
                  </a:lnTo>
                  <a:lnTo>
                    <a:pt x="2095815" y="148866"/>
                  </a:lnTo>
                  <a:lnTo>
                    <a:pt x="2067871" y="172378"/>
                  </a:lnTo>
                  <a:lnTo>
                    <a:pt x="2039927" y="195898"/>
                  </a:lnTo>
                  <a:lnTo>
                    <a:pt x="2011983" y="219424"/>
                  </a:lnTo>
                  <a:lnTo>
                    <a:pt x="1984038" y="242958"/>
                  </a:lnTo>
                  <a:lnTo>
                    <a:pt x="1956094" y="266500"/>
                  </a:lnTo>
                  <a:lnTo>
                    <a:pt x="1928150" y="290051"/>
                  </a:lnTo>
                  <a:lnTo>
                    <a:pt x="1900206" y="313611"/>
                  </a:lnTo>
                  <a:lnTo>
                    <a:pt x="1872262" y="337181"/>
                  </a:lnTo>
                  <a:lnTo>
                    <a:pt x="1844317" y="360761"/>
                  </a:lnTo>
                  <a:lnTo>
                    <a:pt x="1816373" y="384353"/>
                  </a:lnTo>
                  <a:lnTo>
                    <a:pt x="1788429" y="407957"/>
                  </a:lnTo>
                  <a:lnTo>
                    <a:pt x="1760485" y="431574"/>
                  </a:lnTo>
                  <a:lnTo>
                    <a:pt x="1732541" y="455205"/>
                  </a:lnTo>
                  <a:lnTo>
                    <a:pt x="1704596" y="478851"/>
                  </a:lnTo>
                  <a:lnTo>
                    <a:pt x="1676652" y="502514"/>
                  </a:lnTo>
                  <a:lnTo>
                    <a:pt x="1648708" y="526193"/>
                  </a:lnTo>
                  <a:lnTo>
                    <a:pt x="1620764" y="549891"/>
                  </a:lnTo>
                  <a:lnTo>
                    <a:pt x="1592820" y="573608"/>
                  </a:lnTo>
                  <a:lnTo>
                    <a:pt x="1564875" y="597345"/>
                  </a:lnTo>
                  <a:lnTo>
                    <a:pt x="1536931" y="621105"/>
                  </a:lnTo>
                  <a:lnTo>
                    <a:pt x="1508987" y="644888"/>
                  </a:lnTo>
                  <a:lnTo>
                    <a:pt x="1481043" y="668695"/>
                  </a:lnTo>
                  <a:lnTo>
                    <a:pt x="1453098" y="692528"/>
                  </a:lnTo>
                  <a:lnTo>
                    <a:pt x="1425154" y="716388"/>
                  </a:lnTo>
                  <a:lnTo>
                    <a:pt x="1397210" y="740275"/>
                  </a:lnTo>
                  <a:lnTo>
                    <a:pt x="1369266" y="764192"/>
                  </a:lnTo>
                  <a:lnTo>
                    <a:pt x="1341322" y="788138"/>
                  </a:lnTo>
                  <a:lnTo>
                    <a:pt x="1313377" y="812114"/>
                  </a:lnTo>
                  <a:lnTo>
                    <a:pt x="1285433" y="836122"/>
                  </a:lnTo>
                  <a:lnTo>
                    <a:pt x="1257489" y="860160"/>
                  </a:lnTo>
                  <a:lnTo>
                    <a:pt x="1229545" y="884231"/>
                  </a:lnTo>
                  <a:lnTo>
                    <a:pt x="1201601" y="908332"/>
                  </a:lnTo>
                  <a:lnTo>
                    <a:pt x="1173656" y="932465"/>
                  </a:lnTo>
                  <a:lnTo>
                    <a:pt x="1145712" y="956628"/>
                  </a:lnTo>
                  <a:lnTo>
                    <a:pt x="1117768" y="980821"/>
                  </a:lnTo>
                  <a:lnTo>
                    <a:pt x="1089824" y="1005044"/>
                  </a:lnTo>
                  <a:lnTo>
                    <a:pt x="1061880" y="1029295"/>
                  </a:lnTo>
                  <a:lnTo>
                    <a:pt x="1033935" y="1053573"/>
                  </a:lnTo>
                  <a:lnTo>
                    <a:pt x="1005991" y="1077877"/>
                  </a:lnTo>
                  <a:lnTo>
                    <a:pt x="978047" y="1102206"/>
                  </a:lnTo>
                  <a:lnTo>
                    <a:pt x="950103" y="1126559"/>
                  </a:lnTo>
                  <a:lnTo>
                    <a:pt x="922158" y="1150935"/>
                  </a:lnTo>
                  <a:lnTo>
                    <a:pt x="894214" y="1175332"/>
                  </a:lnTo>
                  <a:lnTo>
                    <a:pt x="866270" y="1199749"/>
                  </a:lnTo>
                  <a:lnTo>
                    <a:pt x="838326" y="1224185"/>
                  </a:lnTo>
                  <a:lnTo>
                    <a:pt x="810382" y="1248638"/>
                  </a:lnTo>
                  <a:lnTo>
                    <a:pt x="782437" y="1273108"/>
                  </a:lnTo>
                  <a:lnTo>
                    <a:pt x="754493" y="1297593"/>
                  </a:lnTo>
                  <a:lnTo>
                    <a:pt x="726549" y="1322093"/>
                  </a:lnTo>
                  <a:lnTo>
                    <a:pt x="698605" y="1346607"/>
                  </a:lnTo>
                  <a:lnTo>
                    <a:pt x="670661" y="1371133"/>
                  </a:lnTo>
                  <a:lnTo>
                    <a:pt x="642716" y="1395670"/>
                  </a:lnTo>
                  <a:lnTo>
                    <a:pt x="614772" y="1420219"/>
                  </a:lnTo>
                  <a:lnTo>
                    <a:pt x="586828" y="1444778"/>
                  </a:lnTo>
                  <a:lnTo>
                    <a:pt x="558884" y="1469347"/>
                  </a:lnTo>
                  <a:lnTo>
                    <a:pt x="530940" y="1493924"/>
                  </a:lnTo>
                  <a:lnTo>
                    <a:pt x="502995" y="1518510"/>
                  </a:lnTo>
                  <a:lnTo>
                    <a:pt x="475051" y="1543103"/>
                  </a:lnTo>
                  <a:lnTo>
                    <a:pt x="447107" y="1567704"/>
                  </a:lnTo>
                  <a:lnTo>
                    <a:pt x="419163" y="1592312"/>
                  </a:lnTo>
                  <a:lnTo>
                    <a:pt x="391218" y="1616925"/>
                  </a:lnTo>
                  <a:lnTo>
                    <a:pt x="363274" y="1641545"/>
                  </a:lnTo>
                  <a:lnTo>
                    <a:pt x="335330" y="1666171"/>
                  </a:lnTo>
                  <a:lnTo>
                    <a:pt x="307386" y="1690801"/>
                  </a:lnTo>
                  <a:lnTo>
                    <a:pt x="279442" y="1715437"/>
                  </a:lnTo>
                  <a:lnTo>
                    <a:pt x="251497" y="1740077"/>
                  </a:lnTo>
                  <a:lnTo>
                    <a:pt x="223553" y="1764722"/>
                  </a:lnTo>
                  <a:lnTo>
                    <a:pt x="195609" y="1789370"/>
                  </a:lnTo>
                  <a:lnTo>
                    <a:pt x="167665" y="1814023"/>
                  </a:lnTo>
                  <a:lnTo>
                    <a:pt x="139721" y="1838679"/>
                  </a:lnTo>
                  <a:lnTo>
                    <a:pt x="111776" y="1863338"/>
                  </a:lnTo>
                  <a:lnTo>
                    <a:pt x="83832" y="1888001"/>
                  </a:lnTo>
                  <a:lnTo>
                    <a:pt x="55888" y="1912666"/>
                  </a:lnTo>
                  <a:lnTo>
                    <a:pt x="27944" y="1937335"/>
                  </a:lnTo>
                  <a:lnTo>
                    <a:pt x="0" y="196200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754197" y="1394076"/>
              <a:ext cx="2207592" cy="1894614"/>
            </a:xfrm>
            <a:custGeom>
              <a:avLst/>
              <a:pathLst>
                <a:path w="2207592" h="1894614">
                  <a:moveTo>
                    <a:pt x="0" y="1894614"/>
                  </a:moveTo>
                  <a:lnTo>
                    <a:pt x="27944" y="1871162"/>
                  </a:lnTo>
                  <a:lnTo>
                    <a:pt x="55888" y="1847707"/>
                  </a:lnTo>
                  <a:lnTo>
                    <a:pt x="83832" y="1824249"/>
                  </a:lnTo>
                  <a:lnTo>
                    <a:pt x="111776" y="1800788"/>
                  </a:lnTo>
                  <a:lnTo>
                    <a:pt x="139721" y="1777324"/>
                  </a:lnTo>
                  <a:lnTo>
                    <a:pt x="167665" y="1753857"/>
                  </a:lnTo>
                  <a:lnTo>
                    <a:pt x="195609" y="1730386"/>
                  </a:lnTo>
                  <a:lnTo>
                    <a:pt x="223553" y="1706911"/>
                  </a:lnTo>
                  <a:lnTo>
                    <a:pt x="251497" y="1683432"/>
                  </a:lnTo>
                  <a:lnTo>
                    <a:pt x="279442" y="1659949"/>
                  </a:lnTo>
                  <a:lnTo>
                    <a:pt x="307386" y="1636461"/>
                  </a:lnTo>
                  <a:lnTo>
                    <a:pt x="335330" y="1612968"/>
                  </a:lnTo>
                  <a:lnTo>
                    <a:pt x="363274" y="1589471"/>
                  </a:lnTo>
                  <a:lnTo>
                    <a:pt x="391218" y="1565967"/>
                  </a:lnTo>
                  <a:lnTo>
                    <a:pt x="419163" y="1542457"/>
                  </a:lnTo>
                  <a:lnTo>
                    <a:pt x="447107" y="1518942"/>
                  </a:lnTo>
                  <a:lnTo>
                    <a:pt x="475051" y="1495419"/>
                  </a:lnTo>
                  <a:lnTo>
                    <a:pt x="502995" y="1471889"/>
                  </a:lnTo>
                  <a:lnTo>
                    <a:pt x="530940" y="1448351"/>
                  </a:lnTo>
                  <a:lnTo>
                    <a:pt x="558884" y="1424805"/>
                  </a:lnTo>
                  <a:lnTo>
                    <a:pt x="586828" y="1401250"/>
                  </a:lnTo>
                  <a:lnTo>
                    <a:pt x="614772" y="1377686"/>
                  </a:lnTo>
                  <a:lnTo>
                    <a:pt x="642716" y="1354111"/>
                  </a:lnTo>
                  <a:lnTo>
                    <a:pt x="670661" y="1330526"/>
                  </a:lnTo>
                  <a:lnTo>
                    <a:pt x="698605" y="1306928"/>
                  </a:lnTo>
                  <a:lnTo>
                    <a:pt x="726549" y="1283318"/>
                  </a:lnTo>
                  <a:lnTo>
                    <a:pt x="754493" y="1259695"/>
                  </a:lnTo>
                  <a:lnTo>
                    <a:pt x="782437" y="1236057"/>
                  </a:lnTo>
                  <a:lnTo>
                    <a:pt x="810382" y="1212403"/>
                  </a:lnTo>
                  <a:lnTo>
                    <a:pt x="838326" y="1188733"/>
                  </a:lnTo>
                  <a:lnTo>
                    <a:pt x="866270" y="1165046"/>
                  </a:lnTo>
                  <a:lnTo>
                    <a:pt x="894214" y="1141339"/>
                  </a:lnTo>
                  <a:lnTo>
                    <a:pt x="922158" y="1117613"/>
                  </a:lnTo>
                  <a:lnTo>
                    <a:pt x="950103" y="1093865"/>
                  </a:lnTo>
                  <a:lnTo>
                    <a:pt x="978047" y="1070095"/>
                  </a:lnTo>
                  <a:lnTo>
                    <a:pt x="1005991" y="1046301"/>
                  </a:lnTo>
                  <a:lnTo>
                    <a:pt x="1033935" y="1022482"/>
                  </a:lnTo>
                  <a:lnTo>
                    <a:pt x="1061880" y="998636"/>
                  </a:lnTo>
                  <a:lnTo>
                    <a:pt x="1089824" y="974764"/>
                  </a:lnTo>
                  <a:lnTo>
                    <a:pt x="1117768" y="950863"/>
                  </a:lnTo>
                  <a:lnTo>
                    <a:pt x="1145712" y="926933"/>
                  </a:lnTo>
                  <a:lnTo>
                    <a:pt x="1173656" y="902973"/>
                  </a:lnTo>
                  <a:lnTo>
                    <a:pt x="1201601" y="878982"/>
                  </a:lnTo>
                  <a:lnTo>
                    <a:pt x="1229545" y="854960"/>
                  </a:lnTo>
                  <a:lnTo>
                    <a:pt x="1257489" y="830907"/>
                  </a:lnTo>
                  <a:lnTo>
                    <a:pt x="1285433" y="806822"/>
                  </a:lnTo>
                  <a:lnTo>
                    <a:pt x="1313377" y="782706"/>
                  </a:lnTo>
                  <a:lnTo>
                    <a:pt x="1341322" y="758559"/>
                  </a:lnTo>
                  <a:lnTo>
                    <a:pt x="1369266" y="734382"/>
                  </a:lnTo>
                  <a:lnTo>
                    <a:pt x="1397210" y="710175"/>
                  </a:lnTo>
                  <a:lnTo>
                    <a:pt x="1425154" y="685939"/>
                  </a:lnTo>
                  <a:lnTo>
                    <a:pt x="1453098" y="661675"/>
                  </a:lnTo>
                  <a:lnTo>
                    <a:pt x="1481043" y="637385"/>
                  </a:lnTo>
                  <a:lnTo>
                    <a:pt x="1508987" y="613069"/>
                  </a:lnTo>
                  <a:lnTo>
                    <a:pt x="1536931" y="588728"/>
                  </a:lnTo>
                  <a:lnTo>
                    <a:pt x="1564875" y="564364"/>
                  </a:lnTo>
                  <a:lnTo>
                    <a:pt x="1592820" y="539979"/>
                  </a:lnTo>
                  <a:lnTo>
                    <a:pt x="1620764" y="515572"/>
                  </a:lnTo>
                  <a:lnTo>
                    <a:pt x="1648708" y="491147"/>
                  </a:lnTo>
                  <a:lnTo>
                    <a:pt x="1676652" y="466702"/>
                  </a:lnTo>
                  <a:lnTo>
                    <a:pt x="1704596" y="442241"/>
                  </a:lnTo>
                  <a:lnTo>
                    <a:pt x="1732541" y="417764"/>
                  </a:lnTo>
                  <a:lnTo>
                    <a:pt x="1760485" y="393272"/>
                  </a:lnTo>
                  <a:lnTo>
                    <a:pt x="1788429" y="368765"/>
                  </a:lnTo>
                  <a:lnTo>
                    <a:pt x="1816373" y="344246"/>
                  </a:lnTo>
                  <a:lnTo>
                    <a:pt x="1844317" y="319714"/>
                  </a:lnTo>
                  <a:lnTo>
                    <a:pt x="1872262" y="295172"/>
                  </a:lnTo>
                  <a:lnTo>
                    <a:pt x="1900206" y="270618"/>
                  </a:lnTo>
                  <a:lnTo>
                    <a:pt x="1928150" y="246054"/>
                  </a:lnTo>
                  <a:lnTo>
                    <a:pt x="1956094" y="221482"/>
                  </a:lnTo>
                  <a:lnTo>
                    <a:pt x="1984038" y="196900"/>
                  </a:lnTo>
                  <a:lnTo>
                    <a:pt x="2011983" y="172311"/>
                  </a:lnTo>
                  <a:lnTo>
                    <a:pt x="2039927" y="147714"/>
                  </a:lnTo>
                  <a:lnTo>
                    <a:pt x="2067871" y="123110"/>
                  </a:lnTo>
                  <a:lnTo>
                    <a:pt x="2095815" y="98500"/>
                  </a:lnTo>
                  <a:lnTo>
                    <a:pt x="2123760" y="73883"/>
                  </a:lnTo>
                  <a:lnTo>
                    <a:pt x="2151704" y="49260"/>
                  </a:lnTo>
                  <a:lnTo>
                    <a:pt x="2179648" y="24632"/>
                  </a:lnTo>
                  <a:lnTo>
                    <a:pt x="220759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754197" y="1448949"/>
              <a:ext cx="2207592" cy="1907134"/>
            </a:xfrm>
            <a:custGeom>
              <a:avLst/>
              <a:pathLst>
                <a:path w="2207592" h="1907134">
                  <a:moveTo>
                    <a:pt x="2207592" y="0"/>
                  </a:moveTo>
                  <a:lnTo>
                    <a:pt x="2179648" y="23490"/>
                  </a:lnTo>
                  <a:lnTo>
                    <a:pt x="2151704" y="46985"/>
                  </a:lnTo>
                  <a:lnTo>
                    <a:pt x="2123760" y="70486"/>
                  </a:lnTo>
                  <a:lnTo>
                    <a:pt x="2095815" y="93993"/>
                  </a:lnTo>
                  <a:lnTo>
                    <a:pt x="2067871" y="117506"/>
                  </a:lnTo>
                  <a:lnTo>
                    <a:pt x="2039927" y="141025"/>
                  </a:lnTo>
                  <a:lnTo>
                    <a:pt x="2011983" y="164552"/>
                  </a:lnTo>
                  <a:lnTo>
                    <a:pt x="1984038" y="188086"/>
                  </a:lnTo>
                  <a:lnTo>
                    <a:pt x="1956094" y="211628"/>
                  </a:lnTo>
                  <a:lnTo>
                    <a:pt x="1928150" y="235179"/>
                  </a:lnTo>
                  <a:lnTo>
                    <a:pt x="1900206" y="258738"/>
                  </a:lnTo>
                  <a:lnTo>
                    <a:pt x="1872262" y="282308"/>
                  </a:lnTo>
                  <a:lnTo>
                    <a:pt x="1844317" y="305889"/>
                  </a:lnTo>
                  <a:lnTo>
                    <a:pt x="1816373" y="329481"/>
                  </a:lnTo>
                  <a:lnTo>
                    <a:pt x="1788429" y="353085"/>
                  </a:lnTo>
                  <a:lnTo>
                    <a:pt x="1760485" y="376702"/>
                  </a:lnTo>
                  <a:lnTo>
                    <a:pt x="1732541" y="400333"/>
                  </a:lnTo>
                  <a:lnTo>
                    <a:pt x="1704596" y="423979"/>
                  </a:lnTo>
                  <a:lnTo>
                    <a:pt x="1676652" y="447641"/>
                  </a:lnTo>
                  <a:lnTo>
                    <a:pt x="1648708" y="471320"/>
                  </a:lnTo>
                  <a:lnTo>
                    <a:pt x="1620764" y="495018"/>
                  </a:lnTo>
                  <a:lnTo>
                    <a:pt x="1592820" y="518735"/>
                  </a:lnTo>
                  <a:lnTo>
                    <a:pt x="1564875" y="542473"/>
                  </a:lnTo>
                  <a:lnTo>
                    <a:pt x="1536931" y="566232"/>
                  </a:lnTo>
                  <a:lnTo>
                    <a:pt x="1508987" y="590015"/>
                  </a:lnTo>
                  <a:lnTo>
                    <a:pt x="1481043" y="613823"/>
                  </a:lnTo>
                  <a:lnTo>
                    <a:pt x="1453098" y="637656"/>
                  </a:lnTo>
                  <a:lnTo>
                    <a:pt x="1425154" y="661515"/>
                  </a:lnTo>
                  <a:lnTo>
                    <a:pt x="1397210" y="685403"/>
                  </a:lnTo>
                  <a:lnTo>
                    <a:pt x="1369266" y="709319"/>
                  </a:lnTo>
                  <a:lnTo>
                    <a:pt x="1341322" y="733265"/>
                  </a:lnTo>
                  <a:lnTo>
                    <a:pt x="1313377" y="757242"/>
                  </a:lnTo>
                  <a:lnTo>
                    <a:pt x="1285433" y="781249"/>
                  </a:lnTo>
                  <a:lnTo>
                    <a:pt x="1257489" y="805288"/>
                  </a:lnTo>
                  <a:lnTo>
                    <a:pt x="1229545" y="829358"/>
                  </a:lnTo>
                  <a:lnTo>
                    <a:pt x="1201601" y="853460"/>
                  </a:lnTo>
                  <a:lnTo>
                    <a:pt x="1173656" y="877592"/>
                  </a:lnTo>
                  <a:lnTo>
                    <a:pt x="1145712" y="901755"/>
                  </a:lnTo>
                  <a:lnTo>
                    <a:pt x="1117768" y="925949"/>
                  </a:lnTo>
                  <a:lnTo>
                    <a:pt x="1089824" y="950171"/>
                  </a:lnTo>
                  <a:lnTo>
                    <a:pt x="1061880" y="974422"/>
                  </a:lnTo>
                  <a:lnTo>
                    <a:pt x="1033935" y="998700"/>
                  </a:lnTo>
                  <a:lnTo>
                    <a:pt x="1005991" y="1023005"/>
                  </a:lnTo>
                  <a:lnTo>
                    <a:pt x="978047" y="1047334"/>
                  </a:lnTo>
                  <a:lnTo>
                    <a:pt x="950103" y="1071687"/>
                  </a:lnTo>
                  <a:lnTo>
                    <a:pt x="922158" y="1096063"/>
                  </a:lnTo>
                  <a:lnTo>
                    <a:pt x="894214" y="1120459"/>
                  </a:lnTo>
                  <a:lnTo>
                    <a:pt x="866270" y="1144876"/>
                  </a:lnTo>
                  <a:lnTo>
                    <a:pt x="838326" y="1169312"/>
                  </a:lnTo>
                  <a:lnTo>
                    <a:pt x="810382" y="1193765"/>
                  </a:lnTo>
                  <a:lnTo>
                    <a:pt x="782437" y="1218235"/>
                  </a:lnTo>
                  <a:lnTo>
                    <a:pt x="754493" y="1242721"/>
                  </a:lnTo>
                  <a:lnTo>
                    <a:pt x="726549" y="1267221"/>
                  </a:lnTo>
                  <a:lnTo>
                    <a:pt x="698605" y="1291734"/>
                  </a:lnTo>
                  <a:lnTo>
                    <a:pt x="670661" y="1316260"/>
                  </a:lnTo>
                  <a:lnTo>
                    <a:pt x="642716" y="1340798"/>
                  </a:lnTo>
                  <a:lnTo>
                    <a:pt x="614772" y="1365347"/>
                  </a:lnTo>
                  <a:lnTo>
                    <a:pt x="586828" y="1389906"/>
                  </a:lnTo>
                  <a:lnTo>
                    <a:pt x="558884" y="1414474"/>
                  </a:lnTo>
                  <a:lnTo>
                    <a:pt x="530940" y="1439051"/>
                  </a:lnTo>
                  <a:lnTo>
                    <a:pt x="502995" y="1463637"/>
                  </a:lnTo>
                  <a:lnTo>
                    <a:pt x="475051" y="1488231"/>
                  </a:lnTo>
                  <a:lnTo>
                    <a:pt x="447107" y="1512831"/>
                  </a:lnTo>
                  <a:lnTo>
                    <a:pt x="419163" y="1537439"/>
                  </a:lnTo>
                  <a:lnTo>
                    <a:pt x="391218" y="1562053"/>
                  </a:lnTo>
                  <a:lnTo>
                    <a:pt x="363274" y="1586673"/>
                  </a:lnTo>
                  <a:lnTo>
                    <a:pt x="335330" y="1611298"/>
                  </a:lnTo>
                  <a:lnTo>
                    <a:pt x="307386" y="1635929"/>
                  </a:lnTo>
                  <a:lnTo>
                    <a:pt x="279442" y="1660564"/>
                  </a:lnTo>
                  <a:lnTo>
                    <a:pt x="251497" y="1685205"/>
                  </a:lnTo>
                  <a:lnTo>
                    <a:pt x="223553" y="1709849"/>
                  </a:lnTo>
                  <a:lnTo>
                    <a:pt x="195609" y="1734498"/>
                  </a:lnTo>
                  <a:lnTo>
                    <a:pt x="167665" y="1759150"/>
                  </a:lnTo>
                  <a:lnTo>
                    <a:pt x="139721" y="1783806"/>
                  </a:lnTo>
                  <a:lnTo>
                    <a:pt x="111776" y="1808465"/>
                  </a:lnTo>
                  <a:lnTo>
                    <a:pt x="83832" y="1833128"/>
                  </a:lnTo>
                  <a:lnTo>
                    <a:pt x="55888" y="1857794"/>
                  </a:lnTo>
                  <a:lnTo>
                    <a:pt x="27944" y="1882462"/>
                  </a:lnTo>
                  <a:lnTo>
                    <a:pt x="0" y="190713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754197" y="1421512"/>
              <a:ext cx="2207592" cy="1900874"/>
            </a:xfrm>
            <a:custGeom>
              <a:avLst/>
              <a:pathLst>
                <a:path w="2207592" h="1900874">
                  <a:moveTo>
                    <a:pt x="0" y="1900874"/>
                  </a:moveTo>
                  <a:lnTo>
                    <a:pt x="27944" y="1876812"/>
                  </a:lnTo>
                  <a:lnTo>
                    <a:pt x="55888" y="1852750"/>
                  </a:lnTo>
                  <a:lnTo>
                    <a:pt x="83832" y="1828689"/>
                  </a:lnTo>
                  <a:lnTo>
                    <a:pt x="111776" y="1804627"/>
                  </a:lnTo>
                  <a:lnTo>
                    <a:pt x="139721" y="1780565"/>
                  </a:lnTo>
                  <a:lnTo>
                    <a:pt x="167665" y="1756504"/>
                  </a:lnTo>
                  <a:lnTo>
                    <a:pt x="195609" y="1732442"/>
                  </a:lnTo>
                  <a:lnTo>
                    <a:pt x="223553" y="1708380"/>
                  </a:lnTo>
                  <a:lnTo>
                    <a:pt x="251497" y="1684318"/>
                  </a:lnTo>
                  <a:lnTo>
                    <a:pt x="279442" y="1660257"/>
                  </a:lnTo>
                  <a:lnTo>
                    <a:pt x="307386" y="1636195"/>
                  </a:lnTo>
                  <a:lnTo>
                    <a:pt x="335330" y="1612133"/>
                  </a:lnTo>
                  <a:lnTo>
                    <a:pt x="363274" y="1588072"/>
                  </a:lnTo>
                  <a:lnTo>
                    <a:pt x="391218" y="1564010"/>
                  </a:lnTo>
                  <a:lnTo>
                    <a:pt x="419163" y="1539948"/>
                  </a:lnTo>
                  <a:lnTo>
                    <a:pt x="447107" y="1515887"/>
                  </a:lnTo>
                  <a:lnTo>
                    <a:pt x="475051" y="1491825"/>
                  </a:lnTo>
                  <a:lnTo>
                    <a:pt x="502995" y="1467763"/>
                  </a:lnTo>
                  <a:lnTo>
                    <a:pt x="530940" y="1443701"/>
                  </a:lnTo>
                  <a:lnTo>
                    <a:pt x="558884" y="1419640"/>
                  </a:lnTo>
                  <a:lnTo>
                    <a:pt x="586828" y="1395578"/>
                  </a:lnTo>
                  <a:lnTo>
                    <a:pt x="614772" y="1371516"/>
                  </a:lnTo>
                  <a:lnTo>
                    <a:pt x="642716" y="1347455"/>
                  </a:lnTo>
                  <a:lnTo>
                    <a:pt x="670661" y="1323393"/>
                  </a:lnTo>
                  <a:lnTo>
                    <a:pt x="698605" y="1299331"/>
                  </a:lnTo>
                  <a:lnTo>
                    <a:pt x="726549" y="1275270"/>
                  </a:lnTo>
                  <a:lnTo>
                    <a:pt x="754493" y="1251208"/>
                  </a:lnTo>
                  <a:lnTo>
                    <a:pt x="782437" y="1227146"/>
                  </a:lnTo>
                  <a:lnTo>
                    <a:pt x="810382" y="1203084"/>
                  </a:lnTo>
                  <a:lnTo>
                    <a:pt x="838326" y="1179023"/>
                  </a:lnTo>
                  <a:lnTo>
                    <a:pt x="866270" y="1154961"/>
                  </a:lnTo>
                  <a:lnTo>
                    <a:pt x="894214" y="1130899"/>
                  </a:lnTo>
                  <a:lnTo>
                    <a:pt x="922158" y="1106838"/>
                  </a:lnTo>
                  <a:lnTo>
                    <a:pt x="950103" y="1082776"/>
                  </a:lnTo>
                  <a:lnTo>
                    <a:pt x="978047" y="1058714"/>
                  </a:lnTo>
                  <a:lnTo>
                    <a:pt x="1005991" y="1034653"/>
                  </a:lnTo>
                  <a:lnTo>
                    <a:pt x="1033935" y="1010591"/>
                  </a:lnTo>
                  <a:lnTo>
                    <a:pt x="1061880" y="986529"/>
                  </a:lnTo>
                  <a:lnTo>
                    <a:pt x="1089824" y="962467"/>
                  </a:lnTo>
                  <a:lnTo>
                    <a:pt x="1117768" y="938406"/>
                  </a:lnTo>
                  <a:lnTo>
                    <a:pt x="1145712" y="914344"/>
                  </a:lnTo>
                  <a:lnTo>
                    <a:pt x="1173656" y="890282"/>
                  </a:lnTo>
                  <a:lnTo>
                    <a:pt x="1201601" y="866221"/>
                  </a:lnTo>
                  <a:lnTo>
                    <a:pt x="1229545" y="842159"/>
                  </a:lnTo>
                  <a:lnTo>
                    <a:pt x="1257489" y="818097"/>
                  </a:lnTo>
                  <a:lnTo>
                    <a:pt x="1285433" y="794036"/>
                  </a:lnTo>
                  <a:lnTo>
                    <a:pt x="1313377" y="769974"/>
                  </a:lnTo>
                  <a:lnTo>
                    <a:pt x="1341322" y="745912"/>
                  </a:lnTo>
                  <a:lnTo>
                    <a:pt x="1369266" y="721850"/>
                  </a:lnTo>
                  <a:lnTo>
                    <a:pt x="1397210" y="697789"/>
                  </a:lnTo>
                  <a:lnTo>
                    <a:pt x="1425154" y="673727"/>
                  </a:lnTo>
                  <a:lnTo>
                    <a:pt x="1453098" y="649665"/>
                  </a:lnTo>
                  <a:lnTo>
                    <a:pt x="1481043" y="625604"/>
                  </a:lnTo>
                  <a:lnTo>
                    <a:pt x="1508987" y="601542"/>
                  </a:lnTo>
                  <a:lnTo>
                    <a:pt x="1536931" y="577480"/>
                  </a:lnTo>
                  <a:lnTo>
                    <a:pt x="1564875" y="553419"/>
                  </a:lnTo>
                  <a:lnTo>
                    <a:pt x="1592820" y="529357"/>
                  </a:lnTo>
                  <a:lnTo>
                    <a:pt x="1620764" y="505295"/>
                  </a:lnTo>
                  <a:lnTo>
                    <a:pt x="1648708" y="481233"/>
                  </a:lnTo>
                  <a:lnTo>
                    <a:pt x="1676652" y="457172"/>
                  </a:lnTo>
                  <a:lnTo>
                    <a:pt x="1704596" y="433110"/>
                  </a:lnTo>
                  <a:lnTo>
                    <a:pt x="1732541" y="409048"/>
                  </a:lnTo>
                  <a:lnTo>
                    <a:pt x="1760485" y="384987"/>
                  </a:lnTo>
                  <a:lnTo>
                    <a:pt x="1788429" y="360925"/>
                  </a:lnTo>
                  <a:lnTo>
                    <a:pt x="1816373" y="336863"/>
                  </a:lnTo>
                  <a:lnTo>
                    <a:pt x="1844317" y="312802"/>
                  </a:lnTo>
                  <a:lnTo>
                    <a:pt x="1872262" y="288740"/>
                  </a:lnTo>
                  <a:lnTo>
                    <a:pt x="1900206" y="264678"/>
                  </a:lnTo>
                  <a:lnTo>
                    <a:pt x="1928150" y="240616"/>
                  </a:lnTo>
                  <a:lnTo>
                    <a:pt x="1956094" y="216555"/>
                  </a:lnTo>
                  <a:lnTo>
                    <a:pt x="1984038" y="192493"/>
                  </a:lnTo>
                  <a:lnTo>
                    <a:pt x="2011983" y="168431"/>
                  </a:lnTo>
                  <a:lnTo>
                    <a:pt x="2039927" y="144370"/>
                  </a:lnTo>
                  <a:lnTo>
                    <a:pt x="2067871" y="120308"/>
                  </a:lnTo>
                  <a:lnTo>
                    <a:pt x="2095815" y="96246"/>
                  </a:lnTo>
                  <a:lnTo>
                    <a:pt x="2123760" y="72185"/>
                  </a:lnTo>
                  <a:lnTo>
                    <a:pt x="2151704" y="48123"/>
                  </a:lnTo>
                  <a:lnTo>
                    <a:pt x="2179648" y="24061"/>
                  </a:lnTo>
                  <a:lnTo>
                    <a:pt x="2207592" y="0"/>
                  </a:lnTo>
                </a:path>
              </a:pathLst>
            </a:custGeom>
            <a:ln w="27101" cap="flat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767305" y="1551413"/>
              <a:ext cx="2014946" cy="1804299"/>
            </a:xfrm>
            <a:custGeom>
              <a:avLst/>
              <a:pathLst>
                <a:path w="2014946" h="1804299">
                  <a:moveTo>
                    <a:pt x="0" y="1736132"/>
                  </a:moveTo>
                  <a:lnTo>
                    <a:pt x="25505" y="1714608"/>
                  </a:lnTo>
                  <a:lnTo>
                    <a:pt x="51011" y="1693082"/>
                  </a:lnTo>
                  <a:lnTo>
                    <a:pt x="76516" y="1671553"/>
                  </a:lnTo>
                  <a:lnTo>
                    <a:pt x="102022" y="1650022"/>
                  </a:lnTo>
                  <a:lnTo>
                    <a:pt x="127528" y="1628489"/>
                  </a:lnTo>
                  <a:lnTo>
                    <a:pt x="153033" y="1606952"/>
                  </a:lnTo>
                  <a:lnTo>
                    <a:pt x="178539" y="1585413"/>
                  </a:lnTo>
                  <a:lnTo>
                    <a:pt x="204045" y="1563871"/>
                  </a:lnTo>
                  <a:lnTo>
                    <a:pt x="229550" y="1542326"/>
                  </a:lnTo>
                  <a:lnTo>
                    <a:pt x="255056" y="1520777"/>
                  </a:lnTo>
                  <a:lnTo>
                    <a:pt x="280562" y="1499225"/>
                  </a:lnTo>
                  <a:lnTo>
                    <a:pt x="306067" y="1477669"/>
                  </a:lnTo>
                  <a:lnTo>
                    <a:pt x="331573" y="1456109"/>
                  </a:lnTo>
                  <a:lnTo>
                    <a:pt x="357079" y="1434545"/>
                  </a:lnTo>
                  <a:lnTo>
                    <a:pt x="382584" y="1412976"/>
                  </a:lnTo>
                  <a:lnTo>
                    <a:pt x="408090" y="1391402"/>
                  </a:lnTo>
                  <a:lnTo>
                    <a:pt x="433596" y="1369823"/>
                  </a:lnTo>
                  <a:lnTo>
                    <a:pt x="459101" y="1348239"/>
                  </a:lnTo>
                  <a:lnTo>
                    <a:pt x="484607" y="1326649"/>
                  </a:lnTo>
                  <a:lnTo>
                    <a:pt x="510113" y="1305053"/>
                  </a:lnTo>
                  <a:lnTo>
                    <a:pt x="535618" y="1283450"/>
                  </a:lnTo>
                  <a:lnTo>
                    <a:pt x="561124" y="1261840"/>
                  </a:lnTo>
                  <a:lnTo>
                    <a:pt x="586630" y="1240222"/>
                  </a:lnTo>
                  <a:lnTo>
                    <a:pt x="612135" y="1218596"/>
                  </a:lnTo>
                  <a:lnTo>
                    <a:pt x="637641" y="1196962"/>
                  </a:lnTo>
                  <a:lnTo>
                    <a:pt x="663147" y="1175318"/>
                  </a:lnTo>
                  <a:lnTo>
                    <a:pt x="688652" y="1153665"/>
                  </a:lnTo>
                  <a:lnTo>
                    <a:pt x="714158" y="1132001"/>
                  </a:lnTo>
                  <a:lnTo>
                    <a:pt x="739663" y="1110325"/>
                  </a:lnTo>
                  <a:lnTo>
                    <a:pt x="765169" y="1088637"/>
                  </a:lnTo>
                  <a:lnTo>
                    <a:pt x="790675" y="1066937"/>
                  </a:lnTo>
                  <a:lnTo>
                    <a:pt x="816180" y="1045222"/>
                  </a:lnTo>
                  <a:lnTo>
                    <a:pt x="841686" y="1023493"/>
                  </a:lnTo>
                  <a:lnTo>
                    <a:pt x="867192" y="1001748"/>
                  </a:lnTo>
                  <a:lnTo>
                    <a:pt x="892697" y="979986"/>
                  </a:lnTo>
                  <a:lnTo>
                    <a:pt x="918203" y="958207"/>
                  </a:lnTo>
                  <a:lnTo>
                    <a:pt x="943709" y="936408"/>
                  </a:lnTo>
                  <a:lnTo>
                    <a:pt x="969214" y="914589"/>
                  </a:lnTo>
                  <a:lnTo>
                    <a:pt x="994720" y="892750"/>
                  </a:lnTo>
                  <a:lnTo>
                    <a:pt x="1020226" y="870887"/>
                  </a:lnTo>
                  <a:lnTo>
                    <a:pt x="1045731" y="849002"/>
                  </a:lnTo>
                  <a:lnTo>
                    <a:pt x="1071237" y="827092"/>
                  </a:lnTo>
                  <a:lnTo>
                    <a:pt x="1096743" y="805157"/>
                  </a:lnTo>
                  <a:lnTo>
                    <a:pt x="1122248" y="783196"/>
                  </a:lnTo>
                  <a:lnTo>
                    <a:pt x="1147754" y="761208"/>
                  </a:lnTo>
                  <a:lnTo>
                    <a:pt x="1173260" y="739192"/>
                  </a:lnTo>
                  <a:lnTo>
                    <a:pt x="1198765" y="717147"/>
                  </a:lnTo>
                  <a:lnTo>
                    <a:pt x="1224271" y="695075"/>
                  </a:lnTo>
                  <a:lnTo>
                    <a:pt x="1249777" y="672973"/>
                  </a:lnTo>
                  <a:lnTo>
                    <a:pt x="1275282" y="650843"/>
                  </a:lnTo>
                  <a:lnTo>
                    <a:pt x="1300788" y="628685"/>
                  </a:lnTo>
                  <a:lnTo>
                    <a:pt x="1326294" y="606498"/>
                  </a:lnTo>
                  <a:lnTo>
                    <a:pt x="1351799" y="584283"/>
                  </a:lnTo>
                  <a:lnTo>
                    <a:pt x="1377305" y="562041"/>
                  </a:lnTo>
                  <a:lnTo>
                    <a:pt x="1402810" y="539773"/>
                  </a:lnTo>
                  <a:lnTo>
                    <a:pt x="1428316" y="517480"/>
                  </a:lnTo>
                  <a:lnTo>
                    <a:pt x="1453822" y="495161"/>
                  </a:lnTo>
                  <a:lnTo>
                    <a:pt x="1479327" y="472820"/>
                  </a:lnTo>
                  <a:lnTo>
                    <a:pt x="1504833" y="450456"/>
                  </a:lnTo>
                  <a:lnTo>
                    <a:pt x="1530339" y="428070"/>
                  </a:lnTo>
                  <a:lnTo>
                    <a:pt x="1555844" y="405665"/>
                  </a:lnTo>
                  <a:lnTo>
                    <a:pt x="1581350" y="383240"/>
                  </a:lnTo>
                  <a:lnTo>
                    <a:pt x="1606856" y="360798"/>
                  </a:lnTo>
                  <a:lnTo>
                    <a:pt x="1632361" y="338338"/>
                  </a:lnTo>
                  <a:lnTo>
                    <a:pt x="1657867" y="315862"/>
                  </a:lnTo>
                  <a:lnTo>
                    <a:pt x="1683373" y="293372"/>
                  </a:lnTo>
                  <a:lnTo>
                    <a:pt x="1708878" y="270867"/>
                  </a:lnTo>
                  <a:lnTo>
                    <a:pt x="1734384" y="248350"/>
                  </a:lnTo>
                  <a:lnTo>
                    <a:pt x="1759890" y="225820"/>
                  </a:lnTo>
                  <a:lnTo>
                    <a:pt x="1785395" y="203279"/>
                  </a:lnTo>
                  <a:lnTo>
                    <a:pt x="1810901" y="180727"/>
                  </a:lnTo>
                  <a:lnTo>
                    <a:pt x="1836407" y="158165"/>
                  </a:lnTo>
                  <a:lnTo>
                    <a:pt x="1861912" y="135593"/>
                  </a:lnTo>
                  <a:lnTo>
                    <a:pt x="1887418" y="113013"/>
                  </a:lnTo>
                  <a:lnTo>
                    <a:pt x="1912924" y="90425"/>
                  </a:lnTo>
                  <a:lnTo>
                    <a:pt x="1938429" y="67829"/>
                  </a:lnTo>
                  <a:lnTo>
                    <a:pt x="1963935" y="45225"/>
                  </a:lnTo>
                  <a:lnTo>
                    <a:pt x="1989441" y="22616"/>
                  </a:lnTo>
                  <a:lnTo>
                    <a:pt x="2014946" y="0"/>
                  </a:lnTo>
                  <a:lnTo>
                    <a:pt x="2014946" y="48067"/>
                  </a:lnTo>
                  <a:lnTo>
                    <a:pt x="1989441" y="69658"/>
                  </a:lnTo>
                  <a:lnTo>
                    <a:pt x="1963935" y="91255"/>
                  </a:lnTo>
                  <a:lnTo>
                    <a:pt x="1938429" y="112859"/>
                  </a:lnTo>
                  <a:lnTo>
                    <a:pt x="1912924" y="134470"/>
                  </a:lnTo>
                  <a:lnTo>
                    <a:pt x="1887418" y="156089"/>
                  </a:lnTo>
                  <a:lnTo>
                    <a:pt x="1861912" y="177716"/>
                  </a:lnTo>
                  <a:lnTo>
                    <a:pt x="1836407" y="199352"/>
                  </a:lnTo>
                  <a:lnTo>
                    <a:pt x="1810901" y="220997"/>
                  </a:lnTo>
                  <a:lnTo>
                    <a:pt x="1785395" y="242652"/>
                  </a:lnTo>
                  <a:lnTo>
                    <a:pt x="1759890" y="264318"/>
                  </a:lnTo>
                  <a:lnTo>
                    <a:pt x="1734384" y="285995"/>
                  </a:lnTo>
                  <a:lnTo>
                    <a:pt x="1708878" y="307685"/>
                  </a:lnTo>
                  <a:lnTo>
                    <a:pt x="1683373" y="329387"/>
                  </a:lnTo>
                  <a:lnTo>
                    <a:pt x="1657867" y="351104"/>
                  </a:lnTo>
                  <a:lnTo>
                    <a:pt x="1632361" y="372836"/>
                  </a:lnTo>
                  <a:lnTo>
                    <a:pt x="1606856" y="394583"/>
                  </a:lnTo>
                  <a:lnTo>
                    <a:pt x="1581350" y="416348"/>
                  </a:lnTo>
                  <a:lnTo>
                    <a:pt x="1555844" y="438130"/>
                  </a:lnTo>
                  <a:lnTo>
                    <a:pt x="1530339" y="459932"/>
                  </a:lnTo>
                  <a:lnTo>
                    <a:pt x="1504833" y="481753"/>
                  </a:lnTo>
                  <a:lnTo>
                    <a:pt x="1479327" y="503597"/>
                  </a:lnTo>
                  <a:lnTo>
                    <a:pt x="1453822" y="525462"/>
                  </a:lnTo>
                  <a:lnTo>
                    <a:pt x="1428316" y="547351"/>
                  </a:lnTo>
                  <a:lnTo>
                    <a:pt x="1402810" y="569265"/>
                  </a:lnTo>
                  <a:lnTo>
                    <a:pt x="1377305" y="591204"/>
                  </a:lnTo>
                  <a:lnTo>
                    <a:pt x="1351799" y="613169"/>
                  </a:lnTo>
                  <a:lnTo>
                    <a:pt x="1326294" y="635162"/>
                  </a:lnTo>
                  <a:lnTo>
                    <a:pt x="1300788" y="657182"/>
                  </a:lnTo>
                  <a:lnTo>
                    <a:pt x="1275282" y="679230"/>
                  </a:lnTo>
                  <a:lnTo>
                    <a:pt x="1249777" y="701307"/>
                  </a:lnTo>
                  <a:lnTo>
                    <a:pt x="1224271" y="723413"/>
                  </a:lnTo>
                  <a:lnTo>
                    <a:pt x="1198765" y="745548"/>
                  </a:lnTo>
                  <a:lnTo>
                    <a:pt x="1173260" y="767711"/>
                  </a:lnTo>
                  <a:lnTo>
                    <a:pt x="1147754" y="789902"/>
                  </a:lnTo>
                  <a:lnTo>
                    <a:pt x="1122248" y="812121"/>
                  </a:lnTo>
                  <a:lnTo>
                    <a:pt x="1096743" y="834366"/>
                  </a:lnTo>
                  <a:lnTo>
                    <a:pt x="1071237" y="856638"/>
                  </a:lnTo>
                  <a:lnTo>
                    <a:pt x="1045731" y="878936"/>
                  </a:lnTo>
                  <a:lnTo>
                    <a:pt x="1020226" y="901258"/>
                  </a:lnTo>
                  <a:lnTo>
                    <a:pt x="994720" y="923603"/>
                  </a:lnTo>
                  <a:lnTo>
                    <a:pt x="969214" y="945970"/>
                  </a:lnTo>
                  <a:lnTo>
                    <a:pt x="943709" y="968359"/>
                  </a:lnTo>
                  <a:lnTo>
                    <a:pt x="918203" y="990767"/>
                  </a:lnTo>
                  <a:lnTo>
                    <a:pt x="892697" y="1013195"/>
                  </a:lnTo>
                  <a:lnTo>
                    <a:pt x="867192" y="1035640"/>
                  </a:lnTo>
                  <a:lnTo>
                    <a:pt x="841686" y="1058102"/>
                  </a:lnTo>
                  <a:lnTo>
                    <a:pt x="816180" y="1080580"/>
                  </a:lnTo>
                  <a:lnTo>
                    <a:pt x="790675" y="1103073"/>
                  </a:lnTo>
                  <a:lnTo>
                    <a:pt x="765169" y="1125579"/>
                  </a:lnTo>
                  <a:lnTo>
                    <a:pt x="739663" y="1148099"/>
                  </a:lnTo>
                  <a:lnTo>
                    <a:pt x="714158" y="1170630"/>
                  </a:lnTo>
                  <a:lnTo>
                    <a:pt x="688652" y="1193173"/>
                  </a:lnTo>
                  <a:lnTo>
                    <a:pt x="663147" y="1215727"/>
                  </a:lnTo>
                  <a:lnTo>
                    <a:pt x="637641" y="1238290"/>
                  </a:lnTo>
                  <a:lnTo>
                    <a:pt x="612135" y="1260863"/>
                  </a:lnTo>
                  <a:lnTo>
                    <a:pt x="586630" y="1283445"/>
                  </a:lnTo>
                  <a:lnTo>
                    <a:pt x="561124" y="1306034"/>
                  </a:lnTo>
                  <a:lnTo>
                    <a:pt x="535618" y="1328631"/>
                  </a:lnTo>
                  <a:lnTo>
                    <a:pt x="510113" y="1351235"/>
                  </a:lnTo>
                  <a:lnTo>
                    <a:pt x="484607" y="1373846"/>
                  </a:lnTo>
                  <a:lnTo>
                    <a:pt x="459101" y="1396463"/>
                  </a:lnTo>
                  <a:lnTo>
                    <a:pt x="433596" y="1419086"/>
                  </a:lnTo>
                  <a:lnTo>
                    <a:pt x="408090" y="1441715"/>
                  </a:lnTo>
                  <a:lnTo>
                    <a:pt x="382584" y="1464348"/>
                  </a:lnTo>
                  <a:lnTo>
                    <a:pt x="357079" y="1486986"/>
                  </a:lnTo>
                  <a:lnTo>
                    <a:pt x="331573" y="1509629"/>
                  </a:lnTo>
                  <a:lnTo>
                    <a:pt x="306067" y="1532276"/>
                  </a:lnTo>
                  <a:lnTo>
                    <a:pt x="280562" y="1554928"/>
                  </a:lnTo>
                  <a:lnTo>
                    <a:pt x="255056" y="1577582"/>
                  </a:lnTo>
                  <a:lnTo>
                    <a:pt x="229550" y="1600241"/>
                  </a:lnTo>
                  <a:lnTo>
                    <a:pt x="204045" y="1622903"/>
                  </a:lnTo>
                  <a:lnTo>
                    <a:pt x="178539" y="1645568"/>
                  </a:lnTo>
                  <a:lnTo>
                    <a:pt x="153033" y="1668236"/>
                  </a:lnTo>
                  <a:lnTo>
                    <a:pt x="127528" y="1690907"/>
                  </a:lnTo>
                  <a:lnTo>
                    <a:pt x="102022" y="1713580"/>
                  </a:lnTo>
                  <a:lnTo>
                    <a:pt x="76516" y="1736256"/>
                  </a:lnTo>
                  <a:lnTo>
                    <a:pt x="51011" y="1758935"/>
                  </a:lnTo>
                  <a:lnTo>
                    <a:pt x="25505" y="1781616"/>
                  </a:lnTo>
                  <a:lnTo>
                    <a:pt x="0" y="1804299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767305" y="1551413"/>
              <a:ext cx="2014946" cy="1736132"/>
            </a:xfrm>
            <a:custGeom>
              <a:avLst/>
              <a:pathLst>
                <a:path w="2014946" h="1736132">
                  <a:moveTo>
                    <a:pt x="0" y="1736132"/>
                  </a:moveTo>
                  <a:lnTo>
                    <a:pt x="25505" y="1714608"/>
                  </a:lnTo>
                  <a:lnTo>
                    <a:pt x="51011" y="1693082"/>
                  </a:lnTo>
                  <a:lnTo>
                    <a:pt x="76516" y="1671553"/>
                  </a:lnTo>
                  <a:lnTo>
                    <a:pt x="102022" y="1650022"/>
                  </a:lnTo>
                  <a:lnTo>
                    <a:pt x="127528" y="1628489"/>
                  </a:lnTo>
                  <a:lnTo>
                    <a:pt x="153033" y="1606952"/>
                  </a:lnTo>
                  <a:lnTo>
                    <a:pt x="178539" y="1585413"/>
                  </a:lnTo>
                  <a:lnTo>
                    <a:pt x="204045" y="1563871"/>
                  </a:lnTo>
                  <a:lnTo>
                    <a:pt x="229550" y="1542326"/>
                  </a:lnTo>
                  <a:lnTo>
                    <a:pt x="255056" y="1520777"/>
                  </a:lnTo>
                  <a:lnTo>
                    <a:pt x="280562" y="1499225"/>
                  </a:lnTo>
                  <a:lnTo>
                    <a:pt x="306067" y="1477669"/>
                  </a:lnTo>
                  <a:lnTo>
                    <a:pt x="331573" y="1456109"/>
                  </a:lnTo>
                  <a:lnTo>
                    <a:pt x="357079" y="1434545"/>
                  </a:lnTo>
                  <a:lnTo>
                    <a:pt x="382584" y="1412976"/>
                  </a:lnTo>
                  <a:lnTo>
                    <a:pt x="408090" y="1391402"/>
                  </a:lnTo>
                  <a:lnTo>
                    <a:pt x="433596" y="1369823"/>
                  </a:lnTo>
                  <a:lnTo>
                    <a:pt x="459101" y="1348239"/>
                  </a:lnTo>
                  <a:lnTo>
                    <a:pt x="484607" y="1326649"/>
                  </a:lnTo>
                  <a:lnTo>
                    <a:pt x="510113" y="1305053"/>
                  </a:lnTo>
                  <a:lnTo>
                    <a:pt x="535618" y="1283450"/>
                  </a:lnTo>
                  <a:lnTo>
                    <a:pt x="561124" y="1261840"/>
                  </a:lnTo>
                  <a:lnTo>
                    <a:pt x="586630" y="1240222"/>
                  </a:lnTo>
                  <a:lnTo>
                    <a:pt x="612135" y="1218596"/>
                  </a:lnTo>
                  <a:lnTo>
                    <a:pt x="637641" y="1196962"/>
                  </a:lnTo>
                  <a:lnTo>
                    <a:pt x="663147" y="1175318"/>
                  </a:lnTo>
                  <a:lnTo>
                    <a:pt x="688652" y="1153665"/>
                  </a:lnTo>
                  <a:lnTo>
                    <a:pt x="714158" y="1132001"/>
                  </a:lnTo>
                  <a:lnTo>
                    <a:pt x="739663" y="1110325"/>
                  </a:lnTo>
                  <a:lnTo>
                    <a:pt x="765169" y="1088637"/>
                  </a:lnTo>
                  <a:lnTo>
                    <a:pt x="790675" y="1066937"/>
                  </a:lnTo>
                  <a:lnTo>
                    <a:pt x="816180" y="1045222"/>
                  </a:lnTo>
                  <a:lnTo>
                    <a:pt x="841686" y="1023493"/>
                  </a:lnTo>
                  <a:lnTo>
                    <a:pt x="867192" y="1001748"/>
                  </a:lnTo>
                  <a:lnTo>
                    <a:pt x="892697" y="979986"/>
                  </a:lnTo>
                  <a:lnTo>
                    <a:pt x="918203" y="958207"/>
                  </a:lnTo>
                  <a:lnTo>
                    <a:pt x="943709" y="936408"/>
                  </a:lnTo>
                  <a:lnTo>
                    <a:pt x="969214" y="914589"/>
                  </a:lnTo>
                  <a:lnTo>
                    <a:pt x="994720" y="892750"/>
                  </a:lnTo>
                  <a:lnTo>
                    <a:pt x="1020226" y="870887"/>
                  </a:lnTo>
                  <a:lnTo>
                    <a:pt x="1045731" y="849002"/>
                  </a:lnTo>
                  <a:lnTo>
                    <a:pt x="1071237" y="827092"/>
                  </a:lnTo>
                  <a:lnTo>
                    <a:pt x="1096743" y="805157"/>
                  </a:lnTo>
                  <a:lnTo>
                    <a:pt x="1122248" y="783196"/>
                  </a:lnTo>
                  <a:lnTo>
                    <a:pt x="1147754" y="761208"/>
                  </a:lnTo>
                  <a:lnTo>
                    <a:pt x="1173260" y="739192"/>
                  </a:lnTo>
                  <a:lnTo>
                    <a:pt x="1198765" y="717147"/>
                  </a:lnTo>
                  <a:lnTo>
                    <a:pt x="1224271" y="695075"/>
                  </a:lnTo>
                  <a:lnTo>
                    <a:pt x="1249777" y="672973"/>
                  </a:lnTo>
                  <a:lnTo>
                    <a:pt x="1275282" y="650843"/>
                  </a:lnTo>
                  <a:lnTo>
                    <a:pt x="1300788" y="628685"/>
                  </a:lnTo>
                  <a:lnTo>
                    <a:pt x="1326294" y="606498"/>
                  </a:lnTo>
                  <a:lnTo>
                    <a:pt x="1351799" y="584283"/>
                  </a:lnTo>
                  <a:lnTo>
                    <a:pt x="1377305" y="562041"/>
                  </a:lnTo>
                  <a:lnTo>
                    <a:pt x="1402810" y="539773"/>
                  </a:lnTo>
                  <a:lnTo>
                    <a:pt x="1428316" y="517480"/>
                  </a:lnTo>
                  <a:lnTo>
                    <a:pt x="1453822" y="495161"/>
                  </a:lnTo>
                  <a:lnTo>
                    <a:pt x="1479327" y="472820"/>
                  </a:lnTo>
                  <a:lnTo>
                    <a:pt x="1504833" y="450456"/>
                  </a:lnTo>
                  <a:lnTo>
                    <a:pt x="1530339" y="428070"/>
                  </a:lnTo>
                  <a:lnTo>
                    <a:pt x="1555844" y="405665"/>
                  </a:lnTo>
                  <a:lnTo>
                    <a:pt x="1581350" y="383240"/>
                  </a:lnTo>
                  <a:lnTo>
                    <a:pt x="1606856" y="360798"/>
                  </a:lnTo>
                  <a:lnTo>
                    <a:pt x="1632361" y="338338"/>
                  </a:lnTo>
                  <a:lnTo>
                    <a:pt x="1657867" y="315862"/>
                  </a:lnTo>
                  <a:lnTo>
                    <a:pt x="1683373" y="293372"/>
                  </a:lnTo>
                  <a:lnTo>
                    <a:pt x="1708878" y="270867"/>
                  </a:lnTo>
                  <a:lnTo>
                    <a:pt x="1734384" y="248350"/>
                  </a:lnTo>
                  <a:lnTo>
                    <a:pt x="1759890" y="225820"/>
                  </a:lnTo>
                  <a:lnTo>
                    <a:pt x="1785395" y="203279"/>
                  </a:lnTo>
                  <a:lnTo>
                    <a:pt x="1810901" y="180727"/>
                  </a:lnTo>
                  <a:lnTo>
                    <a:pt x="1836407" y="158165"/>
                  </a:lnTo>
                  <a:lnTo>
                    <a:pt x="1861912" y="135593"/>
                  </a:lnTo>
                  <a:lnTo>
                    <a:pt x="1887418" y="113013"/>
                  </a:lnTo>
                  <a:lnTo>
                    <a:pt x="1912924" y="90425"/>
                  </a:lnTo>
                  <a:lnTo>
                    <a:pt x="1938429" y="67829"/>
                  </a:lnTo>
                  <a:lnTo>
                    <a:pt x="1963935" y="45225"/>
                  </a:lnTo>
                  <a:lnTo>
                    <a:pt x="1989441" y="22616"/>
                  </a:lnTo>
                  <a:lnTo>
                    <a:pt x="201494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767305" y="1599481"/>
              <a:ext cx="2014946" cy="1756232"/>
            </a:xfrm>
            <a:custGeom>
              <a:avLst/>
              <a:pathLst>
                <a:path w="2014946" h="1756232">
                  <a:moveTo>
                    <a:pt x="2014946" y="0"/>
                  </a:moveTo>
                  <a:lnTo>
                    <a:pt x="1989441" y="21591"/>
                  </a:lnTo>
                  <a:lnTo>
                    <a:pt x="1963935" y="43188"/>
                  </a:lnTo>
                  <a:lnTo>
                    <a:pt x="1938429" y="64792"/>
                  </a:lnTo>
                  <a:lnTo>
                    <a:pt x="1912924" y="86403"/>
                  </a:lnTo>
                  <a:lnTo>
                    <a:pt x="1887418" y="108022"/>
                  </a:lnTo>
                  <a:lnTo>
                    <a:pt x="1861912" y="129649"/>
                  </a:lnTo>
                  <a:lnTo>
                    <a:pt x="1836407" y="151285"/>
                  </a:lnTo>
                  <a:lnTo>
                    <a:pt x="1810901" y="172930"/>
                  </a:lnTo>
                  <a:lnTo>
                    <a:pt x="1785395" y="194585"/>
                  </a:lnTo>
                  <a:lnTo>
                    <a:pt x="1759890" y="216251"/>
                  </a:lnTo>
                  <a:lnTo>
                    <a:pt x="1734384" y="237928"/>
                  </a:lnTo>
                  <a:lnTo>
                    <a:pt x="1708878" y="259617"/>
                  </a:lnTo>
                  <a:lnTo>
                    <a:pt x="1683373" y="281320"/>
                  </a:lnTo>
                  <a:lnTo>
                    <a:pt x="1657867" y="303037"/>
                  </a:lnTo>
                  <a:lnTo>
                    <a:pt x="1632361" y="324768"/>
                  </a:lnTo>
                  <a:lnTo>
                    <a:pt x="1606856" y="346516"/>
                  </a:lnTo>
                  <a:lnTo>
                    <a:pt x="1581350" y="368280"/>
                  </a:lnTo>
                  <a:lnTo>
                    <a:pt x="1555844" y="390063"/>
                  </a:lnTo>
                  <a:lnTo>
                    <a:pt x="1530339" y="411864"/>
                  </a:lnTo>
                  <a:lnTo>
                    <a:pt x="1504833" y="433686"/>
                  </a:lnTo>
                  <a:lnTo>
                    <a:pt x="1479327" y="455529"/>
                  </a:lnTo>
                  <a:lnTo>
                    <a:pt x="1453822" y="477395"/>
                  </a:lnTo>
                  <a:lnTo>
                    <a:pt x="1428316" y="499284"/>
                  </a:lnTo>
                  <a:lnTo>
                    <a:pt x="1402810" y="521198"/>
                  </a:lnTo>
                  <a:lnTo>
                    <a:pt x="1377305" y="543137"/>
                  </a:lnTo>
                  <a:lnTo>
                    <a:pt x="1351799" y="565102"/>
                  </a:lnTo>
                  <a:lnTo>
                    <a:pt x="1326294" y="587094"/>
                  </a:lnTo>
                  <a:lnTo>
                    <a:pt x="1300788" y="609115"/>
                  </a:lnTo>
                  <a:lnTo>
                    <a:pt x="1275282" y="631163"/>
                  </a:lnTo>
                  <a:lnTo>
                    <a:pt x="1249777" y="653240"/>
                  </a:lnTo>
                  <a:lnTo>
                    <a:pt x="1224271" y="675346"/>
                  </a:lnTo>
                  <a:lnTo>
                    <a:pt x="1198765" y="697480"/>
                  </a:lnTo>
                  <a:lnTo>
                    <a:pt x="1173260" y="719643"/>
                  </a:lnTo>
                  <a:lnTo>
                    <a:pt x="1147754" y="741835"/>
                  </a:lnTo>
                  <a:lnTo>
                    <a:pt x="1122248" y="764053"/>
                  </a:lnTo>
                  <a:lnTo>
                    <a:pt x="1096743" y="786299"/>
                  </a:lnTo>
                  <a:lnTo>
                    <a:pt x="1071237" y="808571"/>
                  </a:lnTo>
                  <a:lnTo>
                    <a:pt x="1045731" y="830869"/>
                  </a:lnTo>
                  <a:lnTo>
                    <a:pt x="1020226" y="853190"/>
                  </a:lnTo>
                  <a:lnTo>
                    <a:pt x="994720" y="875536"/>
                  </a:lnTo>
                  <a:lnTo>
                    <a:pt x="969214" y="897903"/>
                  </a:lnTo>
                  <a:lnTo>
                    <a:pt x="943709" y="920291"/>
                  </a:lnTo>
                  <a:lnTo>
                    <a:pt x="918203" y="942700"/>
                  </a:lnTo>
                  <a:lnTo>
                    <a:pt x="892697" y="965127"/>
                  </a:lnTo>
                  <a:lnTo>
                    <a:pt x="867192" y="987573"/>
                  </a:lnTo>
                  <a:lnTo>
                    <a:pt x="841686" y="1010035"/>
                  </a:lnTo>
                  <a:lnTo>
                    <a:pt x="816180" y="1032513"/>
                  </a:lnTo>
                  <a:lnTo>
                    <a:pt x="790675" y="1055005"/>
                  </a:lnTo>
                  <a:lnTo>
                    <a:pt x="765169" y="1077512"/>
                  </a:lnTo>
                  <a:lnTo>
                    <a:pt x="739663" y="1100031"/>
                  </a:lnTo>
                  <a:lnTo>
                    <a:pt x="714158" y="1122563"/>
                  </a:lnTo>
                  <a:lnTo>
                    <a:pt x="688652" y="1145106"/>
                  </a:lnTo>
                  <a:lnTo>
                    <a:pt x="663147" y="1167660"/>
                  </a:lnTo>
                  <a:lnTo>
                    <a:pt x="637641" y="1190223"/>
                  </a:lnTo>
                  <a:lnTo>
                    <a:pt x="612135" y="1212796"/>
                  </a:lnTo>
                  <a:lnTo>
                    <a:pt x="586630" y="1235377"/>
                  </a:lnTo>
                  <a:lnTo>
                    <a:pt x="561124" y="1257967"/>
                  </a:lnTo>
                  <a:lnTo>
                    <a:pt x="535618" y="1280564"/>
                  </a:lnTo>
                  <a:lnTo>
                    <a:pt x="510113" y="1303168"/>
                  </a:lnTo>
                  <a:lnTo>
                    <a:pt x="484607" y="1325779"/>
                  </a:lnTo>
                  <a:lnTo>
                    <a:pt x="459101" y="1348396"/>
                  </a:lnTo>
                  <a:lnTo>
                    <a:pt x="433596" y="1371019"/>
                  </a:lnTo>
                  <a:lnTo>
                    <a:pt x="408090" y="1393647"/>
                  </a:lnTo>
                  <a:lnTo>
                    <a:pt x="382584" y="1416281"/>
                  </a:lnTo>
                  <a:lnTo>
                    <a:pt x="357079" y="1438919"/>
                  </a:lnTo>
                  <a:lnTo>
                    <a:pt x="331573" y="1461562"/>
                  </a:lnTo>
                  <a:lnTo>
                    <a:pt x="306067" y="1484209"/>
                  </a:lnTo>
                  <a:lnTo>
                    <a:pt x="280562" y="1506860"/>
                  </a:lnTo>
                  <a:lnTo>
                    <a:pt x="255056" y="1529515"/>
                  </a:lnTo>
                  <a:lnTo>
                    <a:pt x="229550" y="1552174"/>
                  </a:lnTo>
                  <a:lnTo>
                    <a:pt x="204045" y="1574836"/>
                  </a:lnTo>
                  <a:lnTo>
                    <a:pt x="178539" y="1597501"/>
                  </a:lnTo>
                  <a:lnTo>
                    <a:pt x="153033" y="1620169"/>
                  </a:lnTo>
                  <a:lnTo>
                    <a:pt x="127528" y="1642840"/>
                  </a:lnTo>
                  <a:lnTo>
                    <a:pt x="102022" y="1665513"/>
                  </a:lnTo>
                  <a:lnTo>
                    <a:pt x="76516" y="1688189"/>
                  </a:lnTo>
                  <a:lnTo>
                    <a:pt x="51011" y="1710868"/>
                  </a:lnTo>
                  <a:lnTo>
                    <a:pt x="25505" y="1733549"/>
                  </a:lnTo>
                  <a:lnTo>
                    <a:pt x="0" y="175623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767305" y="1575447"/>
              <a:ext cx="2014946" cy="1746182"/>
            </a:xfrm>
            <a:custGeom>
              <a:avLst/>
              <a:pathLst>
                <a:path w="2014946" h="1746182">
                  <a:moveTo>
                    <a:pt x="0" y="1746182"/>
                  </a:moveTo>
                  <a:lnTo>
                    <a:pt x="25505" y="1724078"/>
                  </a:lnTo>
                  <a:lnTo>
                    <a:pt x="51011" y="1701975"/>
                  </a:lnTo>
                  <a:lnTo>
                    <a:pt x="76516" y="1679871"/>
                  </a:lnTo>
                  <a:lnTo>
                    <a:pt x="102022" y="1657768"/>
                  </a:lnTo>
                  <a:lnTo>
                    <a:pt x="127528" y="1635664"/>
                  </a:lnTo>
                  <a:lnTo>
                    <a:pt x="153033" y="1613561"/>
                  </a:lnTo>
                  <a:lnTo>
                    <a:pt x="178539" y="1591457"/>
                  </a:lnTo>
                  <a:lnTo>
                    <a:pt x="204045" y="1569353"/>
                  </a:lnTo>
                  <a:lnTo>
                    <a:pt x="229550" y="1547250"/>
                  </a:lnTo>
                  <a:lnTo>
                    <a:pt x="255056" y="1525146"/>
                  </a:lnTo>
                  <a:lnTo>
                    <a:pt x="280562" y="1503043"/>
                  </a:lnTo>
                  <a:lnTo>
                    <a:pt x="306067" y="1480939"/>
                  </a:lnTo>
                  <a:lnTo>
                    <a:pt x="331573" y="1458835"/>
                  </a:lnTo>
                  <a:lnTo>
                    <a:pt x="357079" y="1436732"/>
                  </a:lnTo>
                  <a:lnTo>
                    <a:pt x="382584" y="1414628"/>
                  </a:lnTo>
                  <a:lnTo>
                    <a:pt x="408090" y="1392525"/>
                  </a:lnTo>
                  <a:lnTo>
                    <a:pt x="433596" y="1370421"/>
                  </a:lnTo>
                  <a:lnTo>
                    <a:pt x="459101" y="1348318"/>
                  </a:lnTo>
                  <a:lnTo>
                    <a:pt x="484607" y="1326214"/>
                  </a:lnTo>
                  <a:lnTo>
                    <a:pt x="510113" y="1304110"/>
                  </a:lnTo>
                  <a:lnTo>
                    <a:pt x="535618" y="1282007"/>
                  </a:lnTo>
                  <a:lnTo>
                    <a:pt x="561124" y="1259903"/>
                  </a:lnTo>
                  <a:lnTo>
                    <a:pt x="586630" y="1237800"/>
                  </a:lnTo>
                  <a:lnTo>
                    <a:pt x="612135" y="1215696"/>
                  </a:lnTo>
                  <a:lnTo>
                    <a:pt x="637641" y="1193593"/>
                  </a:lnTo>
                  <a:lnTo>
                    <a:pt x="663147" y="1171489"/>
                  </a:lnTo>
                  <a:lnTo>
                    <a:pt x="688652" y="1149385"/>
                  </a:lnTo>
                  <a:lnTo>
                    <a:pt x="714158" y="1127282"/>
                  </a:lnTo>
                  <a:lnTo>
                    <a:pt x="739663" y="1105178"/>
                  </a:lnTo>
                  <a:lnTo>
                    <a:pt x="765169" y="1083075"/>
                  </a:lnTo>
                  <a:lnTo>
                    <a:pt x="790675" y="1060971"/>
                  </a:lnTo>
                  <a:lnTo>
                    <a:pt x="816180" y="1038868"/>
                  </a:lnTo>
                  <a:lnTo>
                    <a:pt x="841686" y="1016764"/>
                  </a:lnTo>
                  <a:lnTo>
                    <a:pt x="867192" y="994660"/>
                  </a:lnTo>
                  <a:lnTo>
                    <a:pt x="892697" y="972557"/>
                  </a:lnTo>
                  <a:lnTo>
                    <a:pt x="918203" y="950453"/>
                  </a:lnTo>
                  <a:lnTo>
                    <a:pt x="943709" y="928350"/>
                  </a:lnTo>
                  <a:lnTo>
                    <a:pt x="969214" y="906246"/>
                  </a:lnTo>
                  <a:lnTo>
                    <a:pt x="994720" y="884143"/>
                  </a:lnTo>
                  <a:lnTo>
                    <a:pt x="1020226" y="862039"/>
                  </a:lnTo>
                  <a:lnTo>
                    <a:pt x="1045731" y="839935"/>
                  </a:lnTo>
                  <a:lnTo>
                    <a:pt x="1071237" y="817832"/>
                  </a:lnTo>
                  <a:lnTo>
                    <a:pt x="1096743" y="795728"/>
                  </a:lnTo>
                  <a:lnTo>
                    <a:pt x="1122248" y="773625"/>
                  </a:lnTo>
                  <a:lnTo>
                    <a:pt x="1147754" y="751521"/>
                  </a:lnTo>
                  <a:lnTo>
                    <a:pt x="1173260" y="729417"/>
                  </a:lnTo>
                  <a:lnTo>
                    <a:pt x="1198765" y="707314"/>
                  </a:lnTo>
                  <a:lnTo>
                    <a:pt x="1224271" y="685210"/>
                  </a:lnTo>
                  <a:lnTo>
                    <a:pt x="1249777" y="663107"/>
                  </a:lnTo>
                  <a:lnTo>
                    <a:pt x="1275282" y="641003"/>
                  </a:lnTo>
                  <a:lnTo>
                    <a:pt x="1300788" y="618900"/>
                  </a:lnTo>
                  <a:lnTo>
                    <a:pt x="1326294" y="596796"/>
                  </a:lnTo>
                  <a:lnTo>
                    <a:pt x="1351799" y="574692"/>
                  </a:lnTo>
                  <a:lnTo>
                    <a:pt x="1377305" y="552589"/>
                  </a:lnTo>
                  <a:lnTo>
                    <a:pt x="1402810" y="530485"/>
                  </a:lnTo>
                  <a:lnTo>
                    <a:pt x="1428316" y="508382"/>
                  </a:lnTo>
                  <a:lnTo>
                    <a:pt x="1453822" y="486278"/>
                  </a:lnTo>
                  <a:lnTo>
                    <a:pt x="1479327" y="464175"/>
                  </a:lnTo>
                  <a:lnTo>
                    <a:pt x="1504833" y="442071"/>
                  </a:lnTo>
                  <a:lnTo>
                    <a:pt x="1530339" y="419967"/>
                  </a:lnTo>
                  <a:lnTo>
                    <a:pt x="1555844" y="397864"/>
                  </a:lnTo>
                  <a:lnTo>
                    <a:pt x="1581350" y="375760"/>
                  </a:lnTo>
                  <a:lnTo>
                    <a:pt x="1606856" y="353657"/>
                  </a:lnTo>
                  <a:lnTo>
                    <a:pt x="1632361" y="331553"/>
                  </a:lnTo>
                  <a:lnTo>
                    <a:pt x="1657867" y="309450"/>
                  </a:lnTo>
                  <a:lnTo>
                    <a:pt x="1683373" y="287346"/>
                  </a:lnTo>
                  <a:lnTo>
                    <a:pt x="1708878" y="265242"/>
                  </a:lnTo>
                  <a:lnTo>
                    <a:pt x="1734384" y="243139"/>
                  </a:lnTo>
                  <a:lnTo>
                    <a:pt x="1759890" y="221035"/>
                  </a:lnTo>
                  <a:lnTo>
                    <a:pt x="1785395" y="198932"/>
                  </a:lnTo>
                  <a:lnTo>
                    <a:pt x="1810901" y="176828"/>
                  </a:lnTo>
                  <a:lnTo>
                    <a:pt x="1836407" y="154725"/>
                  </a:lnTo>
                  <a:lnTo>
                    <a:pt x="1861912" y="132621"/>
                  </a:lnTo>
                  <a:lnTo>
                    <a:pt x="1887418" y="110517"/>
                  </a:lnTo>
                  <a:lnTo>
                    <a:pt x="1912924" y="88414"/>
                  </a:lnTo>
                  <a:lnTo>
                    <a:pt x="1938429" y="66310"/>
                  </a:lnTo>
                  <a:lnTo>
                    <a:pt x="1963935" y="44207"/>
                  </a:lnTo>
                  <a:lnTo>
                    <a:pt x="1989441" y="22103"/>
                  </a:lnTo>
                  <a:lnTo>
                    <a:pt x="2014946" y="0"/>
                  </a:lnTo>
                </a:path>
              </a:pathLst>
            </a:custGeom>
            <a:ln w="27101" cap="flat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1749692" y="1519646"/>
              <a:ext cx="2058379" cy="1839440"/>
            </a:xfrm>
            <a:custGeom>
              <a:avLst/>
              <a:pathLst>
                <a:path w="2058379" h="1839440">
                  <a:moveTo>
                    <a:pt x="0" y="1801383"/>
                  </a:moveTo>
                  <a:lnTo>
                    <a:pt x="26055" y="1778845"/>
                  </a:lnTo>
                  <a:lnTo>
                    <a:pt x="52110" y="1756306"/>
                  </a:lnTo>
                  <a:lnTo>
                    <a:pt x="78166" y="1733765"/>
                  </a:lnTo>
                  <a:lnTo>
                    <a:pt x="104221" y="1711224"/>
                  </a:lnTo>
                  <a:lnTo>
                    <a:pt x="130277" y="1688680"/>
                  </a:lnTo>
                  <a:lnTo>
                    <a:pt x="156332" y="1666135"/>
                  </a:lnTo>
                  <a:lnTo>
                    <a:pt x="182388" y="1643589"/>
                  </a:lnTo>
                  <a:lnTo>
                    <a:pt x="208443" y="1621041"/>
                  </a:lnTo>
                  <a:lnTo>
                    <a:pt x="234498" y="1598491"/>
                  </a:lnTo>
                  <a:lnTo>
                    <a:pt x="260554" y="1575939"/>
                  </a:lnTo>
                  <a:lnTo>
                    <a:pt x="286609" y="1553385"/>
                  </a:lnTo>
                  <a:lnTo>
                    <a:pt x="312665" y="1530829"/>
                  </a:lnTo>
                  <a:lnTo>
                    <a:pt x="338720" y="1508270"/>
                  </a:lnTo>
                  <a:lnTo>
                    <a:pt x="364776" y="1485709"/>
                  </a:lnTo>
                  <a:lnTo>
                    <a:pt x="390831" y="1463146"/>
                  </a:lnTo>
                  <a:lnTo>
                    <a:pt x="416886" y="1440579"/>
                  </a:lnTo>
                  <a:lnTo>
                    <a:pt x="442942" y="1418010"/>
                  </a:lnTo>
                  <a:lnTo>
                    <a:pt x="468997" y="1395438"/>
                  </a:lnTo>
                  <a:lnTo>
                    <a:pt x="495053" y="1372862"/>
                  </a:lnTo>
                  <a:lnTo>
                    <a:pt x="521108" y="1350282"/>
                  </a:lnTo>
                  <a:lnTo>
                    <a:pt x="547164" y="1327699"/>
                  </a:lnTo>
                  <a:lnTo>
                    <a:pt x="573219" y="1305111"/>
                  </a:lnTo>
                  <a:lnTo>
                    <a:pt x="599275" y="1282519"/>
                  </a:lnTo>
                  <a:lnTo>
                    <a:pt x="625330" y="1259923"/>
                  </a:lnTo>
                  <a:lnTo>
                    <a:pt x="651385" y="1237321"/>
                  </a:lnTo>
                  <a:lnTo>
                    <a:pt x="677441" y="1214713"/>
                  </a:lnTo>
                  <a:lnTo>
                    <a:pt x="703496" y="1192100"/>
                  </a:lnTo>
                  <a:lnTo>
                    <a:pt x="729552" y="1169481"/>
                  </a:lnTo>
                  <a:lnTo>
                    <a:pt x="755607" y="1146855"/>
                  </a:lnTo>
                  <a:lnTo>
                    <a:pt x="781663" y="1124221"/>
                  </a:lnTo>
                  <a:lnTo>
                    <a:pt x="807718" y="1101580"/>
                  </a:lnTo>
                  <a:lnTo>
                    <a:pt x="833773" y="1078930"/>
                  </a:lnTo>
                  <a:lnTo>
                    <a:pt x="859829" y="1056272"/>
                  </a:lnTo>
                  <a:lnTo>
                    <a:pt x="885884" y="1033604"/>
                  </a:lnTo>
                  <a:lnTo>
                    <a:pt x="911940" y="1010926"/>
                  </a:lnTo>
                  <a:lnTo>
                    <a:pt x="937995" y="988237"/>
                  </a:lnTo>
                  <a:lnTo>
                    <a:pt x="964051" y="965537"/>
                  </a:lnTo>
                  <a:lnTo>
                    <a:pt x="990106" y="942825"/>
                  </a:lnTo>
                  <a:lnTo>
                    <a:pt x="1016162" y="920100"/>
                  </a:lnTo>
                  <a:lnTo>
                    <a:pt x="1042217" y="897362"/>
                  </a:lnTo>
                  <a:lnTo>
                    <a:pt x="1068272" y="874609"/>
                  </a:lnTo>
                  <a:lnTo>
                    <a:pt x="1094328" y="851842"/>
                  </a:lnTo>
                  <a:lnTo>
                    <a:pt x="1120383" y="829060"/>
                  </a:lnTo>
                  <a:lnTo>
                    <a:pt x="1146439" y="806261"/>
                  </a:lnTo>
                  <a:lnTo>
                    <a:pt x="1172494" y="783447"/>
                  </a:lnTo>
                  <a:lnTo>
                    <a:pt x="1198550" y="760616"/>
                  </a:lnTo>
                  <a:lnTo>
                    <a:pt x="1224605" y="737769"/>
                  </a:lnTo>
                  <a:lnTo>
                    <a:pt x="1250660" y="714904"/>
                  </a:lnTo>
                  <a:lnTo>
                    <a:pt x="1276716" y="692023"/>
                  </a:lnTo>
                  <a:lnTo>
                    <a:pt x="1302771" y="669125"/>
                  </a:lnTo>
                  <a:lnTo>
                    <a:pt x="1328827" y="646210"/>
                  </a:lnTo>
                  <a:lnTo>
                    <a:pt x="1354882" y="623279"/>
                  </a:lnTo>
                  <a:lnTo>
                    <a:pt x="1380938" y="600332"/>
                  </a:lnTo>
                  <a:lnTo>
                    <a:pt x="1406993" y="577369"/>
                  </a:lnTo>
                  <a:lnTo>
                    <a:pt x="1433048" y="554391"/>
                  </a:lnTo>
                  <a:lnTo>
                    <a:pt x="1459104" y="531399"/>
                  </a:lnTo>
                  <a:lnTo>
                    <a:pt x="1485159" y="508393"/>
                  </a:lnTo>
                  <a:lnTo>
                    <a:pt x="1511215" y="485375"/>
                  </a:lnTo>
                  <a:lnTo>
                    <a:pt x="1537270" y="462343"/>
                  </a:lnTo>
                  <a:lnTo>
                    <a:pt x="1563326" y="439300"/>
                  </a:lnTo>
                  <a:lnTo>
                    <a:pt x="1589381" y="416246"/>
                  </a:lnTo>
                  <a:lnTo>
                    <a:pt x="1615437" y="393181"/>
                  </a:lnTo>
                  <a:lnTo>
                    <a:pt x="1641492" y="370107"/>
                  </a:lnTo>
                  <a:lnTo>
                    <a:pt x="1667547" y="347023"/>
                  </a:lnTo>
                  <a:lnTo>
                    <a:pt x="1693603" y="323931"/>
                  </a:lnTo>
                  <a:lnTo>
                    <a:pt x="1719658" y="300831"/>
                  </a:lnTo>
                  <a:lnTo>
                    <a:pt x="1745714" y="277723"/>
                  </a:lnTo>
                  <a:lnTo>
                    <a:pt x="1771769" y="254608"/>
                  </a:lnTo>
                  <a:lnTo>
                    <a:pt x="1797825" y="231487"/>
                  </a:lnTo>
                  <a:lnTo>
                    <a:pt x="1823880" y="208360"/>
                  </a:lnTo>
                  <a:lnTo>
                    <a:pt x="1849935" y="185227"/>
                  </a:lnTo>
                  <a:lnTo>
                    <a:pt x="1875991" y="162089"/>
                  </a:lnTo>
                  <a:lnTo>
                    <a:pt x="1902046" y="138946"/>
                  </a:lnTo>
                  <a:lnTo>
                    <a:pt x="1928102" y="115798"/>
                  </a:lnTo>
                  <a:lnTo>
                    <a:pt x="1954157" y="92646"/>
                  </a:lnTo>
                  <a:lnTo>
                    <a:pt x="1980213" y="69489"/>
                  </a:lnTo>
                  <a:lnTo>
                    <a:pt x="2006268" y="46330"/>
                  </a:lnTo>
                  <a:lnTo>
                    <a:pt x="2032324" y="23166"/>
                  </a:lnTo>
                  <a:lnTo>
                    <a:pt x="2058379" y="0"/>
                  </a:lnTo>
                  <a:lnTo>
                    <a:pt x="2058379" y="27554"/>
                  </a:lnTo>
                  <a:lnTo>
                    <a:pt x="2032324" y="50125"/>
                  </a:lnTo>
                  <a:lnTo>
                    <a:pt x="2006268" y="72699"/>
                  </a:lnTo>
                  <a:lnTo>
                    <a:pt x="1980213" y="95277"/>
                  </a:lnTo>
                  <a:lnTo>
                    <a:pt x="1954157" y="117859"/>
                  </a:lnTo>
                  <a:lnTo>
                    <a:pt x="1928102" y="140444"/>
                  </a:lnTo>
                  <a:lnTo>
                    <a:pt x="1902046" y="163034"/>
                  </a:lnTo>
                  <a:lnTo>
                    <a:pt x="1875991" y="185628"/>
                  </a:lnTo>
                  <a:lnTo>
                    <a:pt x="1849935" y="208228"/>
                  </a:lnTo>
                  <a:lnTo>
                    <a:pt x="1823880" y="230832"/>
                  </a:lnTo>
                  <a:lnTo>
                    <a:pt x="1797825" y="253442"/>
                  </a:lnTo>
                  <a:lnTo>
                    <a:pt x="1771769" y="276059"/>
                  </a:lnTo>
                  <a:lnTo>
                    <a:pt x="1745714" y="298682"/>
                  </a:lnTo>
                  <a:lnTo>
                    <a:pt x="1719658" y="321312"/>
                  </a:lnTo>
                  <a:lnTo>
                    <a:pt x="1693603" y="343949"/>
                  </a:lnTo>
                  <a:lnTo>
                    <a:pt x="1667547" y="366594"/>
                  </a:lnTo>
                  <a:lnTo>
                    <a:pt x="1641492" y="389248"/>
                  </a:lnTo>
                  <a:lnTo>
                    <a:pt x="1615437" y="411911"/>
                  </a:lnTo>
                  <a:lnTo>
                    <a:pt x="1589381" y="434584"/>
                  </a:lnTo>
                  <a:lnTo>
                    <a:pt x="1563326" y="457268"/>
                  </a:lnTo>
                  <a:lnTo>
                    <a:pt x="1537270" y="479962"/>
                  </a:lnTo>
                  <a:lnTo>
                    <a:pt x="1511215" y="502669"/>
                  </a:lnTo>
                  <a:lnTo>
                    <a:pt x="1485159" y="525387"/>
                  </a:lnTo>
                  <a:lnTo>
                    <a:pt x="1459104" y="548119"/>
                  </a:lnTo>
                  <a:lnTo>
                    <a:pt x="1433048" y="570865"/>
                  </a:lnTo>
                  <a:lnTo>
                    <a:pt x="1406993" y="593625"/>
                  </a:lnTo>
                  <a:lnTo>
                    <a:pt x="1380938" y="616399"/>
                  </a:lnTo>
                  <a:lnTo>
                    <a:pt x="1354882" y="639190"/>
                  </a:lnTo>
                  <a:lnTo>
                    <a:pt x="1328827" y="661996"/>
                  </a:lnTo>
                  <a:lnTo>
                    <a:pt x="1302771" y="684819"/>
                  </a:lnTo>
                  <a:lnTo>
                    <a:pt x="1276716" y="707659"/>
                  </a:lnTo>
                  <a:lnTo>
                    <a:pt x="1250660" y="730515"/>
                  </a:lnTo>
                  <a:lnTo>
                    <a:pt x="1224605" y="753388"/>
                  </a:lnTo>
                  <a:lnTo>
                    <a:pt x="1198550" y="776278"/>
                  </a:lnTo>
                  <a:lnTo>
                    <a:pt x="1172494" y="799185"/>
                  </a:lnTo>
                  <a:lnTo>
                    <a:pt x="1146439" y="822108"/>
                  </a:lnTo>
                  <a:lnTo>
                    <a:pt x="1120383" y="845047"/>
                  </a:lnTo>
                  <a:lnTo>
                    <a:pt x="1094328" y="868002"/>
                  </a:lnTo>
                  <a:lnTo>
                    <a:pt x="1068272" y="890973"/>
                  </a:lnTo>
                  <a:lnTo>
                    <a:pt x="1042217" y="913958"/>
                  </a:lnTo>
                  <a:lnTo>
                    <a:pt x="1016162" y="936957"/>
                  </a:lnTo>
                  <a:lnTo>
                    <a:pt x="990106" y="959970"/>
                  </a:lnTo>
                  <a:lnTo>
                    <a:pt x="964051" y="982995"/>
                  </a:lnTo>
                  <a:lnTo>
                    <a:pt x="937995" y="1006033"/>
                  </a:lnTo>
                  <a:lnTo>
                    <a:pt x="911940" y="1029081"/>
                  </a:lnTo>
                  <a:lnTo>
                    <a:pt x="885884" y="1052141"/>
                  </a:lnTo>
                  <a:lnTo>
                    <a:pt x="859829" y="1075211"/>
                  </a:lnTo>
                  <a:lnTo>
                    <a:pt x="833773" y="1098290"/>
                  </a:lnTo>
                  <a:lnTo>
                    <a:pt x="807718" y="1121378"/>
                  </a:lnTo>
                  <a:lnTo>
                    <a:pt x="781663" y="1144474"/>
                  </a:lnTo>
                  <a:lnTo>
                    <a:pt x="755607" y="1167579"/>
                  </a:lnTo>
                  <a:lnTo>
                    <a:pt x="729552" y="1190690"/>
                  </a:lnTo>
                  <a:lnTo>
                    <a:pt x="703496" y="1213808"/>
                  </a:lnTo>
                  <a:lnTo>
                    <a:pt x="677441" y="1236932"/>
                  </a:lnTo>
                  <a:lnTo>
                    <a:pt x="651385" y="1260063"/>
                  </a:lnTo>
                  <a:lnTo>
                    <a:pt x="625330" y="1283198"/>
                  </a:lnTo>
                  <a:lnTo>
                    <a:pt x="599275" y="1306339"/>
                  </a:lnTo>
                  <a:lnTo>
                    <a:pt x="573219" y="1329485"/>
                  </a:lnTo>
                  <a:lnTo>
                    <a:pt x="547164" y="1352635"/>
                  </a:lnTo>
                  <a:lnTo>
                    <a:pt x="521108" y="1375789"/>
                  </a:lnTo>
                  <a:lnTo>
                    <a:pt x="495053" y="1398947"/>
                  </a:lnTo>
                  <a:lnTo>
                    <a:pt x="468997" y="1422109"/>
                  </a:lnTo>
                  <a:lnTo>
                    <a:pt x="442942" y="1445274"/>
                  </a:lnTo>
                  <a:lnTo>
                    <a:pt x="416886" y="1468442"/>
                  </a:lnTo>
                  <a:lnTo>
                    <a:pt x="390831" y="1491614"/>
                  </a:lnTo>
                  <a:lnTo>
                    <a:pt x="364776" y="1514788"/>
                  </a:lnTo>
                  <a:lnTo>
                    <a:pt x="338720" y="1537964"/>
                  </a:lnTo>
                  <a:lnTo>
                    <a:pt x="312665" y="1561143"/>
                  </a:lnTo>
                  <a:lnTo>
                    <a:pt x="286609" y="1584325"/>
                  </a:lnTo>
                  <a:lnTo>
                    <a:pt x="260554" y="1607508"/>
                  </a:lnTo>
                  <a:lnTo>
                    <a:pt x="234498" y="1630694"/>
                  </a:lnTo>
                  <a:lnTo>
                    <a:pt x="208443" y="1653882"/>
                  </a:lnTo>
                  <a:lnTo>
                    <a:pt x="182388" y="1677071"/>
                  </a:lnTo>
                  <a:lnTo>
                    <a:pt x="156332" y="1700262"/>
                  </a:lnTo>
                  <a:lnTo>
                    <a:pt x="130277" y="1723455"/>
                  </a:lnTo>
                  <a:lnTo>
                    <a:pt x="104221" y="1746649"/>
                  </a:lnTo>
                  <a:lnTo>
                    <a:pt x="78166" y="1769845"/>
                  </a:lnTo>
                  <a:lnTo>
                    <a:pt x="52110" y="1793042"/>
                  </a:lnTo>
                  <a:lnTo>
                    <a:pt x="26055" y="1816240"/>
                  </a:lnTo>
                  <a:lnTo>
                    <a:pt x="0" y="183944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749692" y="1519646"/>
              <a:ext cx="2058379" cy="1801383"/>
            </a:xfrm>
            <a:custGeom>
              <a:avLst/>
              <a:pathLst>
                <a:path w="2058379" h="1801383">
                  <a:moveTo>
                    <a:pt x="0" y="1801383"/>
                  </a:moveTo>
                  <a:lnTo>
                    <a:pt x="26055" y="1778845"/>
                  </a:lnTo>
                  <a:lnTo>
                    <a:pt x="52110" y="1756306"/>
                  </a:lnTo>
                  <a:lnTo>
                    <a:pt x="78166" y="1733765"/>
                  </a:lnTo>
                  <a:lnTo>
                    <a:pt x="104221" y="1711224"/>
                  </a:lnTo>
                  <a:lnTo>
                    <a:pt x="130277" y="1688680"/>
                  </a:lnTo>
                  <a:lnTo>
                    <a:pt x="156332" y="1666135"/>
                  </a:lnTo>
                  <a:lnTo>
                    <a:pt x="182388" y="1643589"/>
                  </a:lnTo>
                  <a:lnTo>
                    <a:pt x="208443" y="1621041"/>
                  </a:lnTo>
                  <a:lnTo>
                    <a:pt x="234498" y="1598491"/>
                  </a:lnTo>
                  <a:lnTo>
                    <a:pt x="260554" y="1575939"/>
                  </a:lnTo>
                  <a:lnTo>
                    <a:pt x="286609" y="1553385"/>
                  </a:lnTo>
                  <a:lnTo>
                    <a:pt x="312665" y="1530829"/>
                  </a:lnTo>
                  <a:lnTo>
                    <a:pt x="338720" y="1508270"/>
                  </a:lnTo>
                  <a:lnTo>
                    <a:pt x="364776" y="1485709"/>
                  </a:lnTo>
                  <a:lnTo>
                    <a:pt x="390831" y="1463146"/>
                  </a:lnTo>
                  <a:lnTo>
                    <a:pt x="416886" y="1440579"/>
                  </a:lnTo>
                  <a:lnTo>
                    <a:pt x="442942" y="1418010"/>
                  </a:lnTo>
                  <a:lnTo>
                    <a:pt x="468997" y="1395438"/>
                  </a:lnTo>
                  <a:lnTo>
                    <a:pt x="495053" y="1372862"/>
                  </a:lnTo>
                  <a:lnTo>
                    <a:pt x="521108" y="1350282"/>
                  </a:lnTo>
                  <a:lnTo>
                    <a:pt x="547164" y="1327699"/>
                  </a:lnTo>
                  <a:lnTo>
                    <a:pt x="573219" y="1305111"/>
                  </a:lnTo>
                  <a:lnTo>
                    <a:pt x="599275" y="1282519"/>
                  </a:lnTo>
                  <a:lnTo>
                    <a:pt x="625330" y="1259923"/>
                  </a:lnTo>
                  <a:lnTo>
                    <a:pt x="651385" y="1237321"/>
                  </a:lnTo>
                  <a:lnTo>
                    <a:pt x="677441" y="1214713"/>
                  </a:lnTo>
                  <a:lnTo>
                    <a:pt x="703496" y="1192100"/>
                  </a:lnTo>
                  <a:lnTo>
                    <a:pt x="729552" y="1169481"/>
                  </a:lnTo>
                  <a:lnTo>
                    <a:pt x="755607" y="1146855"/>
                  </a:lnTo>
                  <a:lnTo>
                    <a:pt x="781663" y="1124221"/>
                  </a:lnTo>
                  <a:lnTo>
                    <a:pt x="807718" y="1101580"/>
                  </a:lnTo>
                  <a:lnTo>
                    <a:pt x="833773" y="1078930"/>
                  </a:lnTo>
                  <a:lnTo>
                    <a:pt x="859829" y="1056272"/>
                  </a:lnTo>
                  <a:lnTo>
                    <a:pt x="885884" y="1033604"/>
                  </a:lnTo>
                  <a:lnTo>
                    <a:pt x="911940" y="1010926"/>
                  </a:lnTo>
                  <a:lnTo>
                    <a:pt x="937995" y="988237"/>
                  </a:lnTo>
                  <a:lnTo>
                    <a:pt x="964051" y="965537"/>
                  </a:lnTo>
                  <a:lnTo>
                    <a:pt x="990106" y="942825"/>
                  </a:lnTo>
                  <a:lnTo>
                    <a:pt x="1016162" y="920100"/>
                  </a:lnTo>
                  <a:lnTo>
                    <a:pt x="1042217" y="897362"/>
                  </a:lnTo>
                  <a:lnTo>
                    <a:pt x="1068272" y="874609"/>
                  </a:lnTo>
                  <a:lnTo>
                    <a:pt x="1094328" y="851842"/>
                  </a:lnTo>
                  <a:lnTo>
                    <a:pt x="1120383" y="829060"/>
                  </a:lnTo>
                  <a:lnTo>
                    <a:pt x="1146439" y="806261"/>
                  </a:lnTo>
                  <a:lnTo>
                    <a:pt x="1172494" y="783447"/>
                  </a:lnTo>
                  <a:lnTo>
                    <a:pt x="1198550" y="760616"/>
                  </a:lnTo>
                  <a:lnTo>
                    <a:pt x="1224605" y="737769"/>
                  </a:lnTo>
                  <a:lnTo>
                    <a:pt x="1250660" y="714904"/>
                  </a:lnTo>
                  <a:lnTo>
                    <a:pt x="1276716" y="692023"/>
                  </a:lnTo>
                  <a:lnTo>
                    <a:pt x="1302771" y="669125"/>
                  </a:lnTo>
                  <a:lnTo>
                    <a:pt x="1328827" y="646210"/>
                  </a:lnTo>
                  <a:lnTo>
                    <a:pt x="1354882" y="623279"/>
                  </a:lnTo>
                  <a:lnTo>
                    <a:pt x="1380938" y="600332"/>
                  </a:lnTo>
                  <a:lnTo>
                    <a:pt x="1406993" y="577369"/>
                  </a:lnTo>
                  <a:lnTo>
                    <a:pt x="1433048" y="554391"/>
                  </a:lnTo>
                  <a:lnTo>
                    <a:pt x="1459104" y="531399"/>
                  </a:lnTo>
                  <a:lnTo>
                    <a:pt x="1485159" y="508393"/>
                  </a:lnTo>
                  <a:lnTo>
                    <a:pt x="1511215" y="485375"/>
                  </a:lnTo>
                  <a:lnTo>
                    <a:pt x="1537270" y="462343"/>
                  </a:lnTo>
                  <a:lnTo>
                    <a:pt x="1563326" y="439300"/>
                  </a:lnTo>
                  <a:lnTo>
                    <a:pt x="1589381" y="416246"/>
                  </a:lnTo>
                  <a:lnTo>
                    <a:pt x="1615437" y="393181"/>
                  </a:lnTo>
                  <a:lnTo>
                    <a:pt x="1641492" y="370107"/>
                  </a:lnTo>
                  <a:lnTo>
                    <a:pt x="1667547" y="347023"/>
                  </a:lnTo>
                  <a:lnTo>
                    <a:pt x="1693603" y="323931"/>
                  </a:lnTo>
                  <a:lnTo>
                    <a:pt x="1719658" y="300831"/>
                  </a:lnTo>
                  <a:lnTo>
                    <a:pt x="1745714" y="277723"/>
                  </a:lnTo>
                  <a:lnTo>
                    <a:pt x="1771769" y="254608"/>
                  </a:lnTo>
                  <a:lnTo>
                    <a:pt x="1797825" y="231487"/>
                  </a:lnTo>
                  <a:lnTo>
                    <a:pt x="1823880" y="208360"/>
                  </a:lnTo>
                  <a:lnTo>
                    <a:pt x="1849935" y="185227"/>
                  </a:lnTo>
                  <a:lnTo>
                    <a:pt x="1875991" y="162089"/>
                  </a:lnTo>
                  <a:lnTo>
                    <a:pt x="1902046" y="138946"/>
                  </a:lnTo>
                  <a:lnTo>
                    <a:pt x="1928102" y="115798"/>
                  </a:lnTo>
                  <a:lnTo>
                    <a:pt x="1954157" y="92646"/>
                  </a:lnTo>
                  <a:lnTo>
                    <a:pt x="1980213" y="69489"/>
                  </a:lnTo>
                  <a:lnTo>
                    <a:pt x="2006268" y="46330"/>
                  </a:lnTo>
                  <a:lnTo>
                    <a:pt x="2032324" y="23166"/>
                  </a:lnTo>
                  <a:lnTo>
                    <a:pt x="205837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749692" y="1547200"/>
              <a:ext cx="2058379" cy="1811885"/>
            </a:xfrm>
            <a:custGeom>
              <a:avLst/>
              <a:pathLst>
                <a:path w="2058379" h="1811885">
                  <a:moveTo>
                    <a:pt x="2058379" y="0"/>
                  </a:moveTo>
                  <a:lnTo>
                    <a:pt x="2032324" y="22570"/>
                  </a:lnTo>
                  <a:lnTo>
                    <a:pt x="2006268" y="45145"/>
                  </a:lnTo>
                  <a:lnTo>
                    <a:pt x="1980213" y="67722"/>
                  </a:lnTo>
                  <a:lnTo>
                    <a:pt x="1954157" y="90304"/>
                  </a:lnTo>
                  <a:lnTo>
                    <a:pt x="1928102" y="112889"/>
                  </a:lnTo>
                  <a:lnTo>
                    <a:pt x="1902046" y="135479"/>
                  </a:lnTo>
                  <a:lnTo>
                    <a:pt x="1875991" y="158073"/>
                  </a:lnTo>
                  <a:lnTo>
                    <a:pt x="1849935" y="180673"/>
                  </a:lnTo>
                  <a:lnTo>
                    <a:pt x="1823880" y="203277"/>
                  </a:lnTo>
                  <a:lnTo>
                    <a:pt x="1797825" y="225888"/>
                  </a:lnTo>
                  <a:lnTo>
                    <a:pt x="1771769" y="248504"/>
                  </a:lnTo>
                  <a:lnTo>
                    <a:pt x="1745714" y="271127"/>
                  </a:lnTo>
                  <a:lnTo>
                    <a:pt x="1719658" y="293757"/>
                  </a:lnTo>
                  <a:lnTo>
                    <a:pt x="1693603" y="316394"/>
                  </a:lnTo>
                  <a:lnTo>
                    <a:pt x="1667547" y="339039"/>
                  </a:lnTo>
                  <a:lnTo>
                    <a:pt x="1641492" y="361693"/>
                  </a:lnTo>
                  <a:lnTo>
                    <a:pt x="1615437" y="384357"/>
                  </a:lnTo>
                  <a:lnTo>
                    <a:pt x="1589381" y="407030"/>
                  </a:lnTo>
                  <a:lnTo>
                    <a:pt x="1563326" y="429713"/>
                  </a:lnTo>
                  <a:lnTo>
                    <a:pt x="1537270" y="452407"/>
                  </a:lnTo>
                  <a:lnTo>
                    <a:pt x="1511215" y="475114"/>
                  </a:lnTo>
                  <a:lnTo>
                    <a:pt x="1485159" y="497832"/>
                  </a:lnTo>
                  <a:lnTo>
                    <a:pt x="1459104" y="520564"/>
                  </a:lnTo>
                  <a:lnTo>
                    <a:pt x="1433048" y="543310"/>
                  </a:lnTo>
                  <a:lnTo>
                    <a:pt x="1406993" y="566070"/>
                  </a:lnTo>
                  <a:lnTo>
                    <a:pt x="1380938" y="588845"/>
                  </a:lnTo>
                  <a:lnTo>
                    <a:pt x="1354882" y="611635"/>
                  </a:lnTo>
                  <a:lnTo>
                    <a:pt x="1328827" y="634442"/>
                  </a:lnTo>
                  <a:lnTo>
                    <a:pt x="1302771" y="657264"/>
                  </a:lnTo>
                  <a:lnTo>
                    <a:pt x="1276716" y="680104"/>
                  </a:lnTo>
                  <a:lnTo>
                    <a:pt x="1250660" y="702960"/>
                  </a:lnTo>
                  <a:lnTo>
                    <a:pt x="1224605" y="725833"/>
                  </a:lnTo>
                  <a:lnTo>
                    <a:pt x="1198550" y="748723"/>
                  </a:lnTo>
                  <a:lnTo>
                    <a:pt x="1172494" y="771630"/>
                  </a:lnTo>
                  <a:lnTo>
                    <a:pt x="1146439" y="794553"/>
                  </a:lnTo>
                  <a:lnTo>
                    <a:pt x="1120383" y="817492"/>
                  </a:lnTo>
                  <a:lnTo>
                    <a:pt x="1094328" y="840448"/>
                  </a:lnTo>
                  <a:lnTo>
                    <a:pt x="1068272" y="863418"/>
                  </a:lnTo>
                  <a:lnTo>
                    <a:pt x="1042217" y="886403"/>
                  </a:lnTo>
                  <a:lnTo>
                    <a:pt x="1016162" y="909402"/>
                  </a:lnTo>
                  <a:lnTo>
                    <a:pt x="990106" y="932415"/>
                  </a:lnTo>
                  <a:lnTo>
                    <a:pt x="964051" y="955440"/>
                  </a:lnTo>
                  <a:lnTo>
                    <a:pt x="937995" y="978478"/>
                  </a:lnTo>
                  <a:lnTo>
                    <a:pt x="911940" y="1001527"/>
                  </a:lnTo>
                  <a:lnTo>
                    <a:pt x="885884" y="1024586"/>
                  </a:lnTo>
                  <a:lnTo>
                    <a:pt x="859829" y="1047656"/>
                  </a:lnTo>
                  <a:lnTo>
                    <a:pt x="833773" y="1070735"/>
                  </a:lnTo>
                  <a:lnTo>
                    <a:pt x="807718" y="1093823"/>
                  </a:lnTo>
                  <a:lnTo>
                    <a:pt x="781663" y="1116920"/>
                  </a:lnTo>
                  <a:lnTo>
                    <a:pt x="755607" y="1140024"/>
                  </a:lnTo>
                  <a:lnTo>
                    <a:pt x="729552" y="1163135"/>
                  </a:lnTo>
                  <a:lnTo>
                    <a:pt x="703496" y="1186253"/>
                  </a:lnTo>
                  <a:lnTo>
                    <a:pt x="677441" y="1209378"/>
                  </a:lnTo>
                  <a:lnTo>
                    <a:pt x="651385" y="1232508"/>
                  </a:lnTo>
                  <a:lnTo>
                    <a:pt x="625330" y="1255644"/>
                  </a:lnTo>
                  <a:lnTo>
                    <a:pt x="599275" y="1278784"/>
                  </a:lnTo>
                  <a:lnTo>
                    <a:pt x="573219" y="1301930"/>
                  </a:lnTo>
                  <a:lnTo>
                    <a:pt x="547164" y="1325080"/>
                  </a:lnTo>
                  <a:lnTo>
                    <a:pt x="521108" y="1348234"/>
                  </a:lnTo>
                  <a:lnTo>
                    <a:pt x="495053" y="1371392"/>
                  </a:lnTo>
                  <a:lnTo>
                    <a:pt x="468997" y="1394554"/>
                  </a:lnTo>
                  <a:lnTo>
                    <a:pt x="442942" y="1417719"/>
                  </a:lnTo>
                  <a:lnTo>
                    <a:pt x="416886" y="1440887"/>
                  </a:lnTo>
                  <a:lnTo>
                    <a:pt x="390831" y="1464059"/>
                  </a:lnTo>
                  <a:lnTo>
                    <a:pt x="364776" y="1487233"/>
                  </a:lnTo>
                  <a:lnTo>
                    <a:pt x="338720" y="1510409"/>
                  </a:lnTo>
                  <a:lnTo>
                    <a:pt x="312665" y="1533589"/>
                  </a:lnTo>
                  <a:lnTo>
                    <a:pt x="286609" y="1556770"/>
                  </a:lnTo>
                  <a:lnTo>
                    <a:pt x="260554" y="1579954"/>
                  </a:lnTo>
                  <a:lnTo>
                    <a:pt x="234498" y="1603139"/>
                  </a:lnTo>
                  <a:lnTo>
                    <a:pt x="208443" y="1626327"/>
                  </a:lnTo>
                  <a:lnTo>
                    <a:pt x="182388" y="1649516"/>
                  </a:lnTo>
                  <a:lnTo>
                    <a:pt x="156332" y="1672707"/>
                  </a:lnTo>
                  <a:lnTo>
                    <a:pt x="130277" y="1695900"/>
                  </a:lnTo>
                  <a:lnTo>
                    <a:pt x="104221" y="1719094"/>
                  </a:lnTo>
                  <a:lnTo>
                    <a:pt x="78166" y="1742290"/>
                  </a:lnTo>
                  <a:lnTo>
                    <a:pt x="52110" y="1765487"/>
                  </a:lnTo>
                  <a:lnTo>
                    <a:pt x="26055" y="1788686"/>
                  </a:lnTo>
                  <a:lnTo>
                    <a:pt x="0" y="18118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749692" y="1533423"/>
              <a:ext cx="2058379" cy="1806634"/>
            </a:xfrm>
            <a:custGeom>
              <a:avLst/>
              <a:pathLst>
                <a:path w="2058379" h="1806634">
                  <a:moveTo>
                    <a:pt x="0" y="1806634"/>
                  </a:moveTo>
                  <a:lnTo>
                    <a:pt x="26055" y="1783765"/>
                  </a:lnTo>
                  <a:lnTo>
                    <a:pt x="52110" y="1760897"/>
                  </a:lnTo>
                  <a:lnTo>
                    <a:pt x="78166" y="1738028"/>
                  </a:lnTo>
                  <a:lnTo>
                    <a:pt x="104221" y="1715159"/>
                  </a:lnTo>
                  <a:lnTo>
                    <a:pt x="130277" y="1692290"/>
                  </a:lnTo>
                  <a:lnTo>
                    <a:pt x="156332" y="1669421"/>
                  </a:lnTo>
                  <a:lnTo>
                    <a:pt x="182388" y="1646553"/>
                  </a:lnTo>
                  <a:lnTo>
                    <a:pt x="208443" y="1623684"/>
                  </a:lnTo>
                  <a:lnTo>
                    <a:pt x="234498" y="1600815"/>
                  </a:lnTo>
                  <a:lnTo>
                    <a:pt x="260554" y="1577946"/>
                  </a:lnTo>
                  <a:lnTo>
                    <a:pt x="286609" y="1555077"/>
                  </a:lnTo>
                  <a:lnTo>
                    <a:pt x="312665" y="1532209"/>
                  </a:lnTo>
                  <a:lnTo>
                    <a:pt x="338720" y="1509340"/>
                  </a:lnTo>
                  <a:lnTo>
                    <a:pt x="364776" y="1486471"/>
                  </a:lnTo>
                  <a:lnTo>
                    <a:pt x="390831" y="1463602"/>
                  </a:lnTo>
                  <a:lnTo>
                    <a:pt x="416886" y="1440733"/>
                  </a:lnTo>
                  <a:lnTo>
                    <a:pt x="442942" y="1417865"/>
                  </a:lnTo>
                  <a:lnTo>
                    <a:pt x="468997" y="1394996"/>
                  </a:lnTo>
                  <a:lnTo>
                    <a:pt x="495053" y="1372127"/>
                  </a:lnTo>
                  <a:lnTo>
                    <a:pt x="521108" y="1349258"/>
                  </a:lnTo>
                  <a:lnTo>
                    <a:pt x="547164" y="1326389"/>
                  </a:lnTo>
                  <a:lnTo>
                    <a:pt x="573219" y="1303521"/>
                  </a:lnTo>
                  <a:lnTo>
                    <a:pt x="599275" y="1280652"/>
                  </a:lnTo>
                  <a:lnTo>
                    <a:pt x="625330" y="1257783"/>
                  </a:lnTo>
                  <a:lnTo>
                    <a:pt x="651385" y="1234914"/>
                  </a:lnTo>
                  <a:lnTo>
                    <a:pt x="677441" y="1212046"/>
                  </a:lnTo>
                  <a:lnTo>
                    <a:pt x="703496" y="1189177"/>
                  </a:lnTo>
                  <a:lnTo>
                    <a:pt x="729552" y="1166308"/>
                  </a:lnTo>
                  <a:lnTo>
                    <a:pt x="755607" y="1143439"/>
                  </a:lnTo>
                  <a:lnTo>
                    <a:pt x="781663" y="1120570"/>
                  </a:lnTo>
                  <a:lnTo>
                    <a:pt x="807718" y="1097702"/>
                  </a:lnTo>
                  <a:lnTo>
                    <a:pt x="833773" y="1074833"/>
                  </a:lnTo>
                  <a:lnTo>
                    <a:pt x="859829" y="1051964"/>
                  </a:lnTo>
                  <a:lnTo>
                    <a:pt x="885884" y="1029095"/>
                  </a:lnTo>
                  <a:lnTo>
                    <a:pt x="911940" y="1006226"/>
                  </a:lnTo>
                  <a:lnTo>
                    <a:pt x="937995" y="983358"/>
                  </a:lnTo>
                  <a:lnTo>
                    <a:pt x="964051" y="960489"/>
                  </a:lnTo>
                  <a:lnTo>
                    <a:pt x="990106" y="937620"/>
                  </a:lnTo>
                  <a:lnTo>
                    <a:pt x="1016162" y="914751"/>
                  </a:lnTo>
                  <a:lnTo>
                    <a:pt x="1042217" y="891882"/>
                  </a:lnTo>
                  <a:lnTo>
                    <a:pt x="1068272" y="869014"/>
                  </a:lnTo>
                  <a:lnTo>
                    <a:pt x="1094328" y="846145"/>
                  </a:lnTo>
                  <a:lnTo>
                    <a:pt x="1120383" y="823276"/>
                  </a:lnTo>
                  <a:lnTo>
                    <a:pt x="1146439" y="800407"/>
                  </a:lnTo>
                  <a:lnTo>
                    <a:pt x="1172494" y="777538"/>
                  </a:lnTo>
                  <a:lnTo>
                    <a:pt x="1198550" y="754670"/>
                  </a:lnTo>
                  <a:lnTo>
                    <a:pt x="1224605" y="731801"/>
                  </a:lnTo>
                  <a:lnTo>
                    <a:pt x="1250660" y="708932"/>
                  </a:lnTo>
                  <a:lnTo>
                    <a:pt x="1276716" y="686063"/>
                  </a:lnTo>
                  <a:lnTo>
                    <a:pt x="1302771" y="663194"/>
                  </a:lnTo>
                  <a:lnTo>
                    <a:pt x="1328827" y="640326"/>
                  </a:lnTo>
                  <a:lnTo>
                    <a:pt x="1354882" y="617457"/>
                  </a:lnTo>
                  <a:lnTo>
                    <a:pt x="1380938" y="594588"/>
                  </a:lnTo>
                  <a:lnTo>
                    <a:pt x="1406993" y="571719"/>
                  </a:lnTo>
                  <a:lnTo>
                    <a:pt x="1433048" y="548851"/>
                  </a:lnTo>
                  <a:lnTo>
                    <a:pt x="1459104" y="525982"/>
                  </a:lnTo>
                  <a:lnTo>
                    <a:pt x="1485159" y="503113"/>
                  </a:lnTo>
                  <a:lnTo>
                    <a:pt x="1511215" y="480244"/>
                  </a:lnTo>
                  <a:lnTo>
                    <a:pt x="1537270" y="457375"/>
                  </a:lnTo>
                  <a:lnTo>
                    <a:pt x="1563326" y="434507"/>
                  </a:lnTo>
                  <a:lnTo>
                    <a:pt x="1589381" y="411638"/>
                  </a:lnTo>
                  <a:lnTo>
                    <a:pt x="1615437" y="388769"/>
                  </a:lnTo>
                  <a:lnTo>
                    <a:pt x="1641492" y="365900"/>
                  </a:lnTo>
                  <a:lnTo>
                    <a:pt x="1667547" y="343031"/>
                  </a:lnTo>
                  <a:lnTo>
                    <a:pt x="1693603" y="320163"/>
                  </a:lnTo>
                  <a:lnTo>
                    <a:pt x="1719658" y="297294"/>
                  </a:lnTo>
                  <a:lnTo>
                    <a:pt x="1745714" y="274425"/>
                  </a:lnTo>
                  <a:lnTo>
                    <a:pt x="1771769" y="251556"/>
                  </a:lnTo>
                  <a:lnTo>
                    <a:pt x="1797825" y="228687"/>
                  </a:lnTo>
                  <a:lnTo>
                    <a:pt x="1823880" y="205819"/>
                  </a:lnTo>
                  <a:lnTo>
                    <a:pt x="1849935" y="182950"/>
                  </a:lnTo>
                  <a:lnTo>
                    <a:pt x="1875991" y="160081"/>
                  </a:lnTo>
                  <a:lnTo>
                    <a:pt x="1902046" y="137212"/>
                  </a:lnTo>
                  <a:lnTo>
                    <a:pt x="1928102" y="114343"/>
                  </a:lnTo>
                  <a:lnTo>
                    <a:pt x="1954157" y="91475"/>
                  </a:lnTo>
                  <a:lnTo>
                    <a:pt x="1980213" y="68606"/>
                  </a:lnTo>
                  <a:lnTo>
                    <a:pt x="2006268" y="45737"/>
                  </a:lnTo>
                  <a:lnTo>
                    <a:pt x="2032324" y="22868"/>
                  </a:lnTo>
                  <a:lnTo>
                    <a:pt x="2058379" y="0"/>
                  </a:lnTo>
                </a:path>
              </a:pathLst>
            </a:custGeom>
            <a:ln w="27101" cap="flat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1614765" y="1453248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1699457" y="1555160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1739050" y="1511897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1823459" y="1555160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1863052" y="1449507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0.98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144369" y="1520225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184527" y="1555160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224120" y="1449790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304506" y="1555160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344099" y="1485078"/>
              <a:ext cx="84409" cy="700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&lt;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428508" y="1555160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468102" y="1449507"/>
              <a:ext cx="49022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2.2e-16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614765" y="1638905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699457" y="1740817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739050" y="1697554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823459" y="1740817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1863052" y="1635165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0.99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144369" y="1705882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184527" y="1740817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224120" y="1635447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304506" y="1740817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344099" y="1670735"/>
              <a:ext cx="84409" cy="700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&lt;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428508" y="1740817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468102" y="1635165"/>
              <a:ext cx="49022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2.2e-16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614765" y="1824563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1699457" y="1926475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739050" y="1883212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823459" y="1926475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863052" y="1820823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0.99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144369" y="1891540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184527" y="1926475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224120" y="1821105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304506" y="1926475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344099" y="1883212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428508" y="1926475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468102" y="1820823"/>
              <a:ext cx="49022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6.2e-06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614765" y="2010221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1699457" y="211213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739050" y="2068870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1823459" y="211213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1863052" y="2008245"/>
              <a:ext cx="80386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1943438" y="2077198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1983596" y="211213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2023190" y="2006763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2103576" y="211213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2143169" y="2068870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2227578" y="2112133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2267171" y="2006480"/>
              <a:ext cx="49022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6.1e-06</a:t>
              </a:r>
            </a:p>
          </p:txBody>
        </p:sp>
        <p:sp>
          <p:nvSpPr>
            <p:cNvPr id="170" name="rc170"/>
            <p:cNvSpPr/>
            <p:nvPr/>
          </p:nvSpPr>
          <p:spPr>
            <a:xfrm>
              <a:off x="1493270" y="1218268"/>
              <a:ext cx="2672889" cy="240013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183474" y="3535280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183474" y="290911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183474" y="2282946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1183474" y="1656779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75" name="pl175"/>
            <p:cNvSpPr/>
            <p:nvPr/>
          </p:nvSpPr>
          <p:spPr>
            <a:xfrm>
              <a:off x="1458476" y="36016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458476" y="29754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458476" y="23492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458476" y="1723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164076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878103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592130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2"/>
            <p:cNvSpPr/>
            <p:nvPr/>
          </p:nvSpPr>
          <p:spPr>
            <a:xfrm>
              <a:off x="2040493" y="367834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2754520" y="367834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3468547" y="367834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301134" y="3843275"/>
              <a:ext cx="1057163" cy="1645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Subsampled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691938" y="2334906"/>
              <a:ext cx="67178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Original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4305338" y="1783206"/>
              <a:ext cx="2025872" cy="12702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4374927" y="1831916"/>
              <a:ext cx="188669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Sequencing Depth (m)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4374927" y="21060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4374927" y="210605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396873" y="22157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4374927" y="232551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4374927" y="232551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396873" y="24352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4374927" y="254496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4374927" y="254496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4396873" y="26546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4374927" y="276442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4374927" y="276442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396873" y="28741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4682951" y="2153795"/>
              <a:ext cx="98883" cy="125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4682951" y="2371080"/>
              <a:ext cx="1977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4682951" y="2590536"/>
              <a:ext cx="1977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4682951" y="2807822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2414603" y="981905"/>
              <a:ext cx="830225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Evenness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5486400" cy="3200400"/>
            <a:chOff x="914400" y="914400"/>
            <a:chExt cx="5486400" cy="32004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5486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5486400" cy="3200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93270" y="1218268"/>
              <a:ext cx="2672889" cy="24001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119058" y="2028546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138100" y="2028546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187218" y="2028546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184122" y="2028546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156447" y="2052678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144234" y="2052678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151138" y="2052678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153114" y="2052678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567537" y="1701528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570843" y="1701528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568589" y="1701528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573330" y="1701528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688138" y="1590827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699879" y="1590827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710137" y="1590827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716320" y="1590827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431776" y="2677446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382825" y="2677446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382262" y="2677446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378276" y="2677446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762345" y="1536613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773399" y="1536613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772610" y="1536613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784625" y="1536613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646280" y="169329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593074" y="169329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819046" y="2675117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397514" y="2675117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998969" y="2210867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963421" y="2210867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1312" y="2054398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60392" y="2054398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442020" y="2852091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72686" y="2852091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994386" y="1369063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988065" y="1369063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329924" y="2841991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05794" y="2841991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301615" y="1920503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302476" y="1920503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998742" y="1344860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019839" y="1344860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895800" y="1481333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889393" y="1481333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768506" y="1555537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72986" y="1555537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763912" y="1555537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767114" y="1555537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862663" y="146410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868233" y="146410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868950" y="1464109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874696" y="1464109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758532" y="157171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751949" y="157171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737676" y="1571719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735383" y="1571719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624593" y="1648280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642954" y="1648280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643051" y="1648280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650553" y="1648280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924427" y="1377339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958505" y="1377339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961052" y="1377339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979263" y="1377339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562979" y="1671990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579813" y="1671990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633025" y="1671990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629860" y="1671990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589939" y="3229201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743928" y="3229201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732282" y="3229201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721522" y="3229201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341176" y="188628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335036" y="188628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352227" y="188628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355129" y="188628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309887" y="1950953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307000" y="1950953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279191" y="1950953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273972" y="1950953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36131" y="1770565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536984" y="1770565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92548" y="1770565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496672" y="1770565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452666" y="1812317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471973" y="1812317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438440" y="1812317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435139" y="1812317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425129" y="2545042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488772" y="2545042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525410" y="2545042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552756" y="2545042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471437" y="1811441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471757" y="1811441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454574" y="1811441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466515" y="1811441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224553" y="1962674"/>
              <a:ext cx="49651" cy="49651"/>
            </a:xfrm>
            <a:prstGeom prst="ellipse">
              <a:avLst/>
            </a:prstGeom>
            <a:solidFill>
              <a:srgbClr val="E6194B">
                <a:alpha val="100000"/>
              </a:srgbClr>
            </a:solidFill>
            <a:ln w="9000" cap="rnd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225605" y="1962674"/>
              <a:ext cx="49651" cy="49651"/>
            </a:xfrm>
            <a:prstGeom prst="ellipse">
              <a:avLst/>
            </a:prstGeom>
            <a:solidFill>
              <a:srgbClr val="3CB44B">
                <a:alpha val="100000"/>
              </a:srgbClr>
            </a:solidFill>
            <a:ln w="9000" cap="rnd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229335" y="1962674"/>
              <a:ext cx="49651" cy="49651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240690" y="1962674"/>
              <a:ext cx="49651" cy="49651"/>
            </a:xfrm>
            <a:prstGeom prst="ellipse">
              <a:avLst/>
            </a:prstGeom>
            <a:solidFill>
              <a:srgbClr val="CCAD51">
                <a:alpha val="100000"/>
              </a:srgbClr>
            </a:solidFill>
            <a:ln w="9000" cap="rnd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1614765" y="1327365"/>
              <a:ext cx="2408803" cy="2181941"/>
            </a:xfrm>
            <a:custGeom>
              <a:avLst/>
              <a:pathLst>
                <a:path w="2408803" h="2181941">
                  <a:moveTo>
                    <a:pt x="0" y="1967663"/>
                  </a:moveTo>
                  <a:lnTo>
                    <a:pt x="30491" y="1943795"/>
                  </a:lnTo>
                  <a:lnTo>
                    <a:pt x="60982" y="1919925"/>
                  </a:lnTo>
                  <a:lnTo>
                    <a:pt x="91473" y="1896051"/>
                  </a:lnTo>
                  <a:lnTo>
                    <a:pt x="121964" y="1872173"/>
                  </a:lnTo>
                  <a:lnTo>
                    <a:pt x="152455" y="1848291"/>
                  </a:lnTo>
                  <a:lnTo>
                    <a:pt x="182947" y="1824406"/>
                  </a:lnTo>
                  <a:lnTo>
                    <a:pt x="213438" y="1800516"/>
                  </a:lnTo>
                  <a:lnTo>
                    <a:pt x="243929" y="1776622"/>
                  </a:lnTo>
                  <a:lnTo>
                    <a:pt x="274420" y="1752723"/>
                  </a:lnTo>
                  <a:lnTo>
                    <a:pt x="304911" y="1728819"/>
                  </a:lnTo>
                  <a:lnTo>
                    <a:pt x="335402" y="1704910"/>
                  </a:lnTo>
                  <a:lnTo>
                    <a:pt x="365894" y="1680996"/>
                  </a:lnTo>
                  <a:lnTo>
                    <a:pt x="396385" y="1657075"/>
                  </a:lnTo>
                  <a:lnTo>
                    <a:pt x="426876" y="1633149"/>
                  </a:lnTo>
                  <a:lnTo>
                    <a:pt x="457367" y="1609215"/>
                  </a:lnTo>
                  <a:lnTo>
                    <a:pt x="487858" y="1585275"/>
                  </a:lnTo>
                  <a:lnTo>
                    <a:pt x="518350" y="1561328"/>
                  </a:lnTo>
                  <a:lnTo>
                    <a:pt x="548841" y="1537372"/>
                  </a:lnTo>
                  <a:lnTo>
                    <a:pt x="579332" y="1513409"/>
                  </a:lnTo>
                  <a:lnTo>
                    <a:pt x="609823" y="1489436"/>
                  </a:lnTo>
                  <a:lnTo>
                    <a:pt x="640314" y="1465454"/>
                  </a:lnTo>
                  <a:lnTo>
                    <a:pt x="670805" y="1441461"/>
                  </a:lnTo>
                  <a:lnTo>
                    <a:pt x="701297" y="1417458"/>
                  </a:lnTo>
                  <a:lnTo>
                    <a:pt x="731788" y="1393443"/>
                  </a:lnTo>
                  <a:lnTo>
                    <a:pt x="762279" y="1369415"/>
                  </a:lnTo>
                  <a:lnTo>
                    <a:pt x="792770" y="1345374"/>
                  </a:lnTo>
                  <a:lnTo>
                    <a:pt x="823261" y="1321319"/>
                  </a:lnTo>
                  <a:lnTo>
                    <a:pt x="853753" y="1297248"/>
                  </a:lnTo>
                  <a:lnTo>
                    <a:pt x="884244" y="1273160"/>
                  </a:lnTo>
                  <a:lnTo>
                    <a:pt x="914735" y="1249055"/>
                  </a:lnTo>
                  <a:lnTo>
                    <a:pt x="945226" y="1224930"/>
                  </a:lnTo>
                  <a:lnTo>
                    <a:pt x="975717" y="1200784"/>
                  </a:lnTo>
                  <a:lnTo>
                    <a:pt x="1006208" y="1176616"/>
                  </a:lnTo>
                  <a:lnTo>
                    <a:pt x="1036700" y="1152423"/>
                  </a:lnTo>
                  <a:lnTo>
                    <a:pt x="1067191" y="1128205"/>
                  </a:lnTo>
                  <a:lnTo>
                    <a:pt x="1097682" y="1103957"/>
                  </a:lnTo>
                  <a:lnTo>
                    <a:pt x="1128173" y="1079679"/>
                  </a:lnTo>
                  <a:lnTo>
                    <a:pt x="1158664" y="1055367"/>
                  </a:lnTo>
                  <a:lnTo>
                    <a:pt x="1189155" y="1031019"/>
                  </a:lnTo>
                  <a:lnTo>
                    <a:pt x="1219647" y="1006632"/>
                  </a:lnTo>
                  <a:lnTo>
                    <a:pt x="1250138" y="982203"/>
                  </a:lnTo>
                  <a:lnTo>
                    <a:pt x="1280629" y="957728"/>
                  </a:lnTo>
                  <a:lnTo>
                    <a:pt x="1311120" y="933203"/>
                  </a:lnTo>
                  <a:lnTo>
                    <a:pt x="1341611" y="908625"/>
                  </a:lnTo>
                  <a:lnTo>
                    <a:pt x="1372103" y="883990"/>
                  </a:lnTo>
                  <a:lnTo>
                    <a:pt x="1402594" y="859293"/>
                  </a:lnTo>
                  <a:lnTo>
                    <a:pt x="1433085" y="834530"/>
                  </a:lnTo>
                  <a:lnTo>
                    <a:pt x="1463576" y="809697"/>
                  </a:lnTo>
                  <a:lnTo>
                    <a:pt x="1494067" y="784789"/>
                  </a:lnTo>
                  <a:lnTo>
                    <a:pt x="1524558" y="759802"/>
                  </a:lnTo>
                  <a:lnTo>
                    <a:pt x="1555050" y="734732"/>
                  </a:lnTo>
                  <a:lnTo>
                    <a:pt x="1585541" y="709576"/>
                  </a:lnTo>
                  <a:lnTo>
                    <a:pt x="1616032" y="684330"/>
                  </a:lnTo>
                  <a:lnTo>
                    <a:pt x="1646523" y="658992"/>
                  </a:lnTo>
                  <a:lnTo>
                    <a:pt x="1677014" y="633559"/>
                  </a:lnTo>
                  <a:lnTo>
                    <a:pt x="1707506" y="608031"/>
                  </a:lnTo>
                  <a:lnTo>
                    <a:pt x="1737997" y="582407"/>
                  </a:lnTo>
                  <a:lnTo>
                    <a:pt x="1768488" y="556687"/>
                  </a:lnTo>
                  <a:lnTo>
                    <a:pt x="1798979" y="530873"/>
                  </a:lnTo>
                  <a:lnTo>
                    <a:pt x="1829470" y="504965"/>
                  </a:lnTo>
                  <a:lnTo>
                    <a:pt x="1859961" y="478968"/>
                  </a:lnTo>
                  <a:lnTo>
                    <a:pt x="1890453" y="452884"/>
                  </a:lnTo>
                  <a:lnTo>
                    <a:pt x="1920944" y="426716"/>
                  </a:lnTo>
                  <a:lnTo>
                    <a:pt x="1951435" y="400469"/>
                  </a:lnTo>
                  <a:lnTo>
                    <a:pt x="1981926" y="374147"/>
                  </a:lnTo>
                  <a:lnTo>
                    <a:pt x="2012417" y="347753"/>
                  </a:lnTo>
                  <a:lnTo>
                    <a:pt x="2042909" y="321294"/>
                  </a:lnTo>
                  <a:lnTo>
                    <a:pt x="2073400" y="294772"/>
                  </a:lnTo>
                  <a:lnTo>
                    <a:pt x="2103891" y="268192"/>
                  </a:lnTo>
                  <a:lnTo>
                    <a:pt x="2134382" y="241558"/>
                  </a:lnTo>
                  <a:lnTo>
                    <a:pt x="2164873" y="214874"/>
                  </a:lnTo>
                  <a:lnTo>
                    <a:pt x="2195364" y="188144"/>
                  </a:lnTo>
                  <a:lnTo>
                    <a:pt x="2225856" y="161371"/>
                  </a:lnTo>
                  <a:lnTo>
                    <a:pt x="2256347" y="134558"/>
                  </a:lnTo>
                  <a:lnTo>
                    <a:pt x="2286838" y="107709"/>
                  </a:lnTo>
                  <a:lnTo>
                    <a:pt x="2317329" y="80826"/>
                  </a:lnTo>
                  <a:lnTo>
                    <a:pt x="2347820" y="53912"/>
                  </a:lnTo>
                  <a:lnTo>
                    <a:pt x="2378311" y="26969"/>
                  </a:lnTo>
                  <a:lnTo>
                    <a:pt x="2408803" y="0"/>
                  </a:lnTo>
                  <a:lnTo>
                    <a:pt x="2408803" y="107524"/>
                  </a:lnTo>
                  <a:lnTo>
                    <a:pt x="2378311" y="131720"/>
                  </a:lnTo>
                  <a:lnTo>
                    <a:pt x="2347820" y="155942"/>
                  </a:lnTo>
                  <a:lnTo>
                    <a:pt x="2317329" y="180194"/>
                  </a:lnTo>
                  <a:lnTo>
                    <a:pt x="2286838" y="204476"/>
                  </a:lnTo>
                  <a:lnTo>
                    <a:pt x="2256347" y="228793"/>
                  </a:lnTo>
                  <a:lnTo>
                    <a:pt x="2225856" y="253146"/>
                  </a:lnTo>
                  <a:lnTo>
                    <a:pt x="2195364" y="277538"/>
                  </a:lnTo>
                  <a:lnTo>
                    <a:pt x="2164873" y="301974"/>
                  </a:lnTo>
                  <a:lnTo>
                    <a:pt x="2134382" y="326456"/>
                  </a:lnTo>
                  <a:lnTo>
                    <a:pt x="2103891" y="350987"/>
                  </a:lnTo>
                  <a:lnTo>
                    <a:pt x="2073400" y="375573"/>
                  </a:lnTo>
                  <a:lnTo>
                    <a:pt x="2042909" y="400216"/>
                  </a:lnTo>
                  <a:lnTo>
                    <a:pt x="2012417" y="424922"/>
                  </a:lnTo>
                  <a:lnTo>
                    <a:pt x="1981926" y="449695"/>
                  </a:lnTo>
                  <a:lnTo>
                    <a:pt x="1951435" y="474538"/>
                  </a:lnTo>
                  <a:lnTo>
                    <a:pt x="1920944" y="499456"/>
                  </a:lnTo>
                  <a:lnTo>
                    <a:pt x="1890453" y="524454"/>
                  </a:lnTo>
                  <a:lnTo>
                    <a:pt x="1859961" y="549536"/>
                  </a:lnTo>
                  <a:lnTo>
                    <a:pt x="1829470" y="574704"/>
                  </a:lnTo>
                  <a:lnTo>
                    <a:pt x="1798979" y="599962"/>
                  </a:lnTo>
                  <a:lnTo>
                    <a:pt x="1768488" y="625313"/>
                  </a:lnTo>
                  <a:lnTo>
                    <a:pt x="1737997" y="650759"/>
                  </a:lnTo>
                  <a:lnTo>
                    <a:pt x="1707506" y="676300"/>
                  </a:lnTo>
                  <a:lnTo>
                    <a:pt x="1677014" y="701938"/>
                  </a:lnTo>
                  <a:lnTo>
                    <a:pt x="1646523" y="727671"/>
                  </a:lnTo>
                  <a:lnTo>
                    <a:pt x="1616032" y="753498"/>
                  </a:lnTo>
                  <a:lnTo>
                    <a:pt x="1585541" y="779418"/>
                  </a:lnTo>
                  <a:lnTo>
                    <a:pt x="1555050" y="805427"/>
                  </a:lnTo>
                  <a:lnTo>
                    <a:pt x="1524558" y="831523"/>
                  </a:lnTo>
                  <a:lnTo>
                    <a:pt x="1494067" y="857702"/>
                  </a:lnTo>
                  <a:lnTo>
                    <a:pt x="1463576" y="883959"/>
                  </a:lnTo>
                  <a:lnTo>
                    <a:pt x="1433085" y="910292"/>
                  </a:lnTo>
                  <a:lnTo>
                    <a:pt x="1402594" y="936694"/>
                  </a:lnTo>
                  <a:lnTo>
                    <a:pt x="1372103" y="963163"/>
                  </a:lnTo>
                  <a:lnTo>
                    <a:pt x="1341611" y="989693"/>
                  </a:lnTo>
                  <a:lnTo>
                    <a:pt x="1311120" y="1016281"/>
                  </a:lnTo>
                  <a:lnTo>
                    <a:pt x="1280629" y="1042922"/>
                  </a:lnTo>
                  <a:lnTo>
                    <a:pt x="1250138" y="1069612"/>
                  </a:lnTo>
                  <a:lnTo>
                    <a:pt x="1219647" y="1096348"/>
                  </a:lnTo>
                  <a:lnTo>
                    <a:pt x="1189155" y="1123127"/>
                  </a:lnTo>
                  <a:lnTo>
                    <a:pt x="1158664" y="1149945"/>
                  </a:lnTo>
                  <a:lnTo>
                    <a:pt x="1128173" y="1176799"/>
                  </a:lnTo>
                  <a:lnTo>
                    <a:pt x="1097682" y="1203686"/>
                  </a:lnTo>
                  <a:lnTo>
                    <a:pt x="1067191" y="1230604"/>
                  </a:lnTo>
                  <a:lnTo>
                    <a:pt x="1036700" y="1257551"/>
                  </a:lnTo>
                  <a:lnTo>
                    <a:pt x="1006208" y="1284524"/>
                  </a:lnTo>
                  <a:lnTo>
                    <a:pt x="975717" y="1311521"/>
                  </a:lnTo>
                  <a:lnTo>
                    <a:pt x="945226" y="1338541"/>
                  </a:lnTo>
                  <a:lnTo>
                    <a:pt x="914735" y="1365582"/>
                  </a:lnTo>
                  <a:lnTo>
                    <a:pt x="884244" y="1392642"/>
                  </a:lnTo>
                  <a:lnTo>
                    <a:pt x="853753" y="1419720"/>
                  </a:lnTo>
                  <a:lnTo>
                    <a:pt x="823261" y="1446815"/>
                  </a:lnTo>
                  <a:lnTo>
                    <a:pt x="792770" y="1473925"/>
                  </a:lnTo>
                  <a:lnTo>
                    <a:pt x="762279" y="1501050"/>
                  </a:lnTo>
                  <a:lnTo>
                    <a:pt x="731788" y="1528188"/>
                  </a:lnTo>
                  <a:lnTo>
                    <a:pt x="701297" y="1555338"/>
                  </a:lnTo>
                  <a:lnTo>
                    <a:pt x="670805" y="1582500"/>
                  </a:lnTo>
                  <a:lnTo>
                    <a:pt x="640314" y="1609673"/>
                  </a:lnTo>
                  <a:lnTo>
                    <a:pt x="609823" y="1636857"/>
                  </a:lnTo>
                  <a:lnTo>
                    <a:pt x="579332" y="1664049"/>
                  </a:lnTo>
                  <a:lnTo>
                    <a:pt x="548841" y="1691251"/>
                  </a:lnTo>
                  <a:lnTo>
                    <a:pt x="518350" y="1718461"/>
                  </a:lnTo>
                  <a:lnTo>
                    <a:pt x="487858" y="1745680"/>
                  </a:lnTo>
                  <a:lnTo>
                    <a:pt x="457367" y="1772905"/>
                  </a:lnTo>
                  <a:lnTo>
                    <a:pt x="426876" y="1800137"/>
                  </a:lnTo>
                  <a:lnTo>
                    <a:pt x="396385" y="1827376"/>
                  </a:lnTo>
                  <a:lnTo>
                    <a:pt x="365894" y="1854622"/>
                  </a:lnTo>
                  <a:lnTo>
                    <a:pt x="335402" y="1881873"/>
                  </a:lnTo>
                  <a:lnTo>
                    <a:pt x="304911" y="1909129"/>
                  </a:lnTo>
                  <a:lnTo>
                    <a:pt x="274420" y="1936391"/>
                  </a:lnTo>
                  <a:lnTo>
                    <a:pt x="243929" y="1963658"/>
                  </a:lnTo>
                  <a:lnTo>
                    <a:pt x="213438" y="1990929"/>
                  </a:lnTo>
                  <a:lnTo>
                    <a:pt x="182947" y="2018205"/>
                  </a:lnTo>
                  <a:lnTo>
                    <a:pt x="152455" y="2045485"/>
                  </a:lnTo>
                  <a:lnTo>
                    <a:pt x="121964" y="2072769"/>
                  </a:lnTo>
                  <a:lnTo>
                    <a:pt x="91473" y="2100057"/>
                  </a:lnTo>
                  <a:lnTo>
                    <a:pt x="60982" y="2127348"/>
                  </a:lnTo>
                  <a:lnTo>
                    <a:pt x="30491" y="2154643"/>
                  </a:lnTo>
                  <a:lnTo>
                    <a:pt x="0" y="218194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614765" y="1327365"/>
              <a:ext cx="2408803" cy="1967663"/>
            </a:xfrm>
            <a:custGeom>
              <a:avLst/>
              <a:pathLst>
                <a:path w="2408803" h="1967663">
                  <a:moveTo>
                    <a:pt x="0" y="1967663"/>
                  </a:moveTo>
                  <a:lnTo>
                    <a:pt x="30491" y="1943795"/>
                  </a:lnTo>
                  <a:lnTo>
                    <a:pt x="60982" y="1919925"/>
                  </a:lnTo>
                  <a:lnTo>
                    <a:pt x="91473" y="1896051"/>
                  </a:lnTo>
                  <a:lnTo>
                    <a:pt x="121964" y="1872173"/>
                  </a:lnTo>
                  <a:lnTo>
                    <a:pt x="152455" y="1848291"/>
                  </a:lnTo>
                  <a:lnTo>
                    <a:pt x="182947" y="1824406"/>
                  </a:lnTo>
                  <a:lnTo>
                    <a:pt x="213438" y="1800516"/>
                  </a:lnTo>
                  <a:lnTo>
                    <a:pt x="243929" y="1776622"/>
                  </a:lnTo>
                  <a:lnTo>
                    <a:pt x="274420" y="1752723"/>
                  </a:lnTo>
                  <a:lnTo>
                    <a:pt x="304911" y="1728819"/>
                  </a:lnTo>
                  <a:lnTo>
                    <a:pt x="335402" y="1704910"/>
                  </a:lnTo>
                  <a:lnTo>
                    <a:pt x="365894" y="1680996"/>
                  </a:lnTo>
                  <a:lnTo>
                    <a:pt x="396385" y="1657075"/>
                  </a:lnTo>
                  <a:lnTo>
                    <a:pt x="426876" y="1633149"/>
                  </a:lnTo>
                  <a:lnTo>
                    <a:pt x="457367" y="1609215"/>
                  </a:lnTo>
                  <a:lnTo>
                    <a:pt x="487858" y="1585275"/>
                  </a:lnTo>
                  <a:lnTo>
                    <a:pt x="518350" y="1561328"/>
                  </a:lnTo>
                  <a:lnTo>
                    <a:pt x="548841" y="1537372"/>
                  </a:lnTo>
                  <a:lnTo>
                    <a:pt x="579332" y="1513409"/>
                  </a:lnTo>
                  <a:lnTo>
                    <a:pt x="609823" y="1489436"/>
                  </a:lnTo>
                  <a:lnTo>
                    <a:pt x="640314" y="1465454"/>
                  </a:lnTo>
                  <a:lnTo>
                    <a:pt x="670805" y="1441461"/>
                  </a:lnTo>
                  <a:lnTo>
                    <a:pt x="701297" y="1417458"/>
                  </a:lnTo>
                  <a:lnTo>
                    <a:pt x="731788" y="1393443"/>
                  </a:lnTo>
                  <a:lnTo>
                    <a:pt x="762279" y="1369415"/>
                  </a:lnTo>
                  <a:lnTo>
                    <a:pt x="792770" y="1345374"/>
                  </a:lnTo>
                  <a:lnTo>
                    <a:pt x="823261" y="1321319"/>
                  </a:lnTo>
                  <a:lnTo>
                    <a:pt x="853753" y="1297248"/>
                  </a:lnTo>
                  <a:lnTo>
                    <a:pt x="884244" y="1273160"/>
                  </a:lnTo>
                  <a:lnTo>
                    <a:pt x="914735" y="1249055"/>
                  </a:lnTo>
                  <a:lnTo>
                    <a:pt x="945226" y="1224930"/>
                  </a:lnTo>
                  <a:lnTo>
                    <a:pt x="975717" y="1200784"/>
                  </a:lnTo>
                  <a:lnTo>
                    <a:pt x="1006208" y="1176616"/>
                  </a:lnTo>
                  <a:lnTo>
                    <a:pt x="1036700" y="1152423"/>
                  </a:lnTo>
                  <a:lnTo>
                    <a:pt x="1067191" y="1128205"/>
                  </a:lnTo>
                  <a:lnTo>
                    <a:pt x="1097682" y="1103957"/>
                  </a:lnTo>
                  <a:lnTo>
                    <a:pt x="1128173" y="1079679"/>
                  </a:lnTo>
                  <a:lnTo>
                    <a:pt x="1158664" y="1055367"/>
                  </a:lnTo>
                  <a:lnTo>
                    <a:pt x="1189155" y="1031019"/>
                  </a:lnTo>
                  <a:lnTo>
                    <a:pt x="1219647" y="1006632"/>
                  </a:lnTo>
                  <a:lnTo>
                    <a:pt x="1250138" y="982203"/>
                  </a:lnTo>
                  <a:lnTo>
                    <a:pt x="1280629" y="957728"/>
                  </a:lnTo>
                  <a:lnTo>
                    <a:pt x="1311120" y="933203"/>
                  </a:lnTo>
                  <a:lnTo>
                    <a:pt x="1341611" y="908625"/>
                  </a:lnTo>
                  <a:lnTo>
                    <a:pt x="1372103" y="883990"/>
                  </a:lnTo>
                  <a:lnTo>
                    <a:pt x="1402594" y="859293"/>
                  </a:lnTo>
                  <a:lnTo>
                    <a:pt x="1433085" y="834530"/>
                  </a:lnTo>
                  <a:lnTo>
                    <a:pt x="1463576" y="809697"/>
                  </a:lnTo>
                  <a:lnTo>
                    <a:pt x="1494067" y="784789"/>
                  </a:lnTo>
                  <a:lnTo>
                    <a:pt x="1524558" y="759802"/>
                  </a:lnTo>
                  <a:lnTo>
                    <a:pt x="1555050" y="734732"/>
                  </a:lnTo>
                  <a:lnTo>
                    <a:pt x="1585541" y="709576"/>
                  </a:lnTo>
                  <a:lnTo>
                    <a:pt x="1616032" y="684330"/>
                  </a:lnTo>
                  <a:lnTo>
                    <a:pt x="1646523" y="658992"/>
                  </a:lnTo>
                  <a:lnTo>
                    <a:pt x="1677014" y="633559"/>
                  </a:lnTo>
                  <a:lnTo>
                    <a:pt x="1707506" y="608031"/>
                  </a:lnTo>
                  <a:lnTo>
                    <a:pt x="1737997" y="582407"/>
                  </a:lnTo>
                  <a:lnTo>
                    <a:pt x="1768488" y="556687"/>
                  </a:lnTo>
                  <a:lnTo>
                    <a:pt x="1798979" y="530873"/>
                  </a:lnTo>
                  <a:lnTo>
                    <a:pt x="1829470" y="504965"/>
                  </a:lnTo>
                  <a:lnTo>
                    <a:pt x="1859961" y="478968"/>
                  </a:lnTo>
                  <a:lnTo>
                    <a:pt x="1890453" y="452884"/>
                  </a:lnTo>
                  <a:lnTo>
                    <a:pt x="1920944" y="426716"/>
                  </a:lnTo>
                  <a:lnTo>
                    <a:pt x="1951435" y="400469"/>
                  </a:lnTo>
                  <a:lnTo>
                    <a:pt x="1981926" y="374147"/>
                  </a:lnTo>
                  <a:lnTo>
                    <a:pt x="2012417" y="347753"/>
                  </a:lnTo>
                  <a:lnTo>
                    <a:pt x="2042909" y="321294"/>
                  </a:lnTo>
                  <a:lnTo>
                    <a:pt x="2073400" y="294772"/>
                  </a:lnTo>
                  <a:lnTo>
                    <a:pt x="2103891" y="268192"/>
                  </a:lnTo>
                  <a:lnTo>
                    <a:pt x="2134382" y="241558"/>
                  </a:lnTo>
                  <a:lnTo>
                    <a:pt x="2164873" y="214874"/>
                  </a:lnTo>
                  <a:lnTo>
                    <a:pt x="2195364" y="188144"/>
                  </a:lnTo>
                  <a:lnTo>
                    <a:pt x="2225856" y="161371"/>
                  </a:lnTo>
                  <a:lnTo>
                    <a:pt x="2256347" y="134558"/>
                  </a:lnTo>
                  <a:lnTo>
                    <a:pt x="2286838" y="107709"/>
                  </a:lnTo>
                  <a:lnTo>
                    <a:pt x="2317329" y="80826"/>
                  </a:lnTo>
                  <a:lnTo>
                    <a:pt x="2347820" y="53912"/>
                  </a:lnTo>
                  <a:lnTo>
                    <a:pt x="2378311" y="26969"/>
                  </a:lnTo>
                  <a:lnTo>
                    <a:pt x="240880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614765" y="1434890"/>
              <a:ext cx="2408803" cy="2074417"/>
            </a:xfrm>
            <a:custGeom>
              <a:avLst/>
              <a:pathLst>
                <a:path w="2408803" h="2074417">
                  <a:moveTo>
                    <a:pt x="2408803" y="0"/>
                  </a:moveTo>
                  <a:lnTo>
                    <a:pt x="2378311" y="24196"/>
                  </a:lnTo>
                  <a:lnTo>
                    <a:pt x="2347820" y="48418"/>
                  </a:lnTo>
                  <a:lnTo>
                    <a:pt x="2317329" y="72670"/>
                  </a:lnTo>
                  <a:lnTo>
                    <a:pt x="2286838" y="96952"/>
                  </a:lnTo>
                  <a:lnTo>
                    <a:pt x="2256347" y="121269"/>
                  </a:lnTo>
                  <a:lnTo>
                    <a:pt x="2225856" y="145622"/>
                  </a:lnTo>
                  <a:lnTo>
                    <a:pt x="2195364" y="170014"/>
                  </a:lnTo>
                  <a:lnTo>
                    <a:pt x="2164873" y="194450"/>
                  </a:lnTo>
                  <a:lnTo>
                    <a:pt x="2134382" y="218931"/>
                  </a:lnTo>
                  <a:lnTo>
                    <a:pt x="2103891" y="243463"/>
                  </a:lnTo>
                  <a:lnTo>
                    <a:pt x="2073400" y="268049"/>
                  </a:lnTo>
                  <a:lnTo>
                    <a:pt x="2042909" y="292692"/>
                  </a:lnTo>
                  <a:lnTo>
                    <a:pt x="2012417" y="317398"/>
                  </a:lnTo>
                  <a:lnTo>
                    <a:pt x="1981926" y="342170"/>
                  </a:lnTo>
                  <a:lnTo>
                    <a:pt x="1951435" y="367014"/>
                  </a:lnTo>
                  <a:lnTo>
                    <a:pt x="1920944" y="391932"/>
                  </a:lnTo>
                  <a:lnTo>
                    <a:pt x="1890453" y="416930"/>
                  </a:lnTo>
                  <a:lnTo>
                    <a:pt x="1859961" y="442011"/>
                  </a:lnTo>
                  <a:lnTo>
                    <a:pt x="1829470" y="467180"/>
                  </a:lnTo>
                  <a:lnTo>
                    <a:pt x="1798979" y="492438"/>
                  </a:lnTo>
                  <a:lnTo>
                    <a:pt x="1768488" y="517789"/>
                  </a:lnTo>
                  <a:lnTo>
                    <a:pt x="1737997" y="543235"/>
                  </a:lnTo>
                  <a:lnTo>
                    <a:pt x="1707506" y="568776"/>
                  </a:lnTo>
                  <a:lnTo>
                    <a:pt x="1677014" y="594414"/>
                  </a:lnTo>
                  <a:lnTo>
                    <a:pt x="1646523" y="620147"/>
                  </a:lnTo>
                  <a:lnTo>
                    <a:pt x="1616032" y="645974"/>
                  </a:lnTo>
                  <a:lnTo>
                    <a:pt x="1585541" y="671894"/>
                  </a:lnTo>
                  <a:lnTo>
                    <a:pt x="1555050" y="697903"/>
                  </a:lnTo>
                  <a:lnTo>
                    <a:pt x="1524558" y="723999"/>
                  </a:lnTo>
                  <a:lnTo>
                    <a:pt x="1494067" y="750178"/>
                  </a:lnTo>
                  <a:lnTo>
                    <a:pt x="1463576" y="776435"/>
                  </a:lnTo>
                  <a:lnTo>
                    <a:pt x="1433085" y="802768"/>
                  </a:lnTo>
                  <a:lnTo>
                    <a:pt x="1402594" y="829170"/>
                  </a:lnTo>
                  <a:lnTo>
                    <a:pt x="1372103" y="855639"/>
                  </a:lnTo>
                  <a:lnTo>
                    <a:pt x="1341611" y="882169"/>
                  </a:lnTo>
                  <a:lnTo>
                    <a:pt x="1311120" y="908757"/>
                  </a:lnTo>
                  <a:lnTo>
                    <a:pt x="1280629" y="935398"/>
                  </a:lnTo>
                  <a:lnTo>
                    <a:pt x="1250138" y="962088"/>
                  </a:lnTo>
                  <a:lnTo>
                    <a:pt x="1219647" y="988824"/>
                  </a:lnTo>
                  <a:lnTo>
                    <a:pt x="1189155" y="1015603"/>
                  </a:lnTo>
                  <a:lnTo>
                    <a:pt x="1158664" y="1042421"/>
                  </a:lnTo>
                  <a:lnTo>
                    <a:pt x="1128173" y="1069275"/>
                  </a:lnTo>
                  <a:lnTo>
                    <a:pt x="1097682" y="1096162"/>
                  </a:lnTo>
                  <a:lnTo>
                    <a:pt x="1067191" y="1123080"/>
                  </a:lnTo>
                  <a:lnTo>
                    <a:pt x="1036700" y="1150027"/>
                  </a:lnTo>
                  <a:lnTo>
                    <a:pt x="1006208" y="1177000"/>
                  </a:lnTo>
                  <a:lnTo>
                    <a:pt x="975717" y="1203997"/>
                  </a:lnTo>
                  <a:lnTo>
                    <a:pt x="945226" y="1231017"/>
                  </a:lnTo>
                  <a:lnTo>
                    <a:pt x="914735" y="1258058"/>
                  </a:lnTo>
                  <a:lnTo>
                    <a:pt x="884244" y="1285118"/>
                  </a:lnTo>
                  <a:lnTo>
                    <a:pt x="853753" y="1312196"/>
                  </a:lnTo>
                  <a:lnTo>
                    <a:pt x="823261" y="1339291"/>
                  </a:lnTo>
                  <a:lnTo>
                    <a:pt x="792770" y="1366401"/>
                  </a:lnTo>
                  <a:lnTo>
                    <a:pt x="762279" y="1393526"/>
                  </a:lnTo>
                  <a:lnTo>
                    <a:pt x="731788" y="1420664"/>
                  </a:lnTo>
                  <a:lnTo>
                    <a:pt x="701297" y="1447814"/>
                  </a:lnTo>
                  <a:lnTo>
                    <a:pt x="670805" y="1474976"/>
                  </a:lnTo>
                  <a:lnTo>
                    <a:pt x="640314" y="1502149"/>
                  </a:lnTo>
                  <a:lnTo>
                    <a:pt x="609823" y="1529333"/>
                  </a:lnTo>
                  <a:lnTo>
                    <a:pt x="579332" y="1556525"/>
                  </a:lnTo>
                  <a:lnTo>
                    <a:pt x="548841" y="1583727"/>
                  </a:lnTo>
                  <a:lnTo>
                    <a:pt x="518350" y="1610937"/>
                  </a:lnTo>
                  <a:lnTo>
                    <a:pt x="487858" y="1638155"/>
                  </a:lnTo>
                  <a:lnTo>
                    <a:pt x="457367" y="1665381"/>
                  </a:lnTo>
                  <a:lnTo>
                    <a:pt x="426876" y="1692613"/>
                  </a:lnTo>
                  <a:lnTo>
                    <a:pt x="396385" y="1719852"/>
                  </a:lnTo>
                  <a:lnTo>
                    <a:pt x="365894" y="1747098"/>
                  </a:lnTo>
                  <a:lnTo>
                    <a:pt x="335402" y="1774349"/>
                  </a:lnTo>
                  <a:lnTo>
                    <a:pt x="304911" y="1801605"/>
                  </a:lnTo>
                  <a:lnTo>
                    <a:pt x="274420" y="1828867"/>
                  </a:lnTo>
                  <a:lnTo>
                    <a:pt x="243929" y="1856134"/>
                  </a:lnTo>
                  <a:lnTo>
                    <a:pt x="213438" y="1883405"/>
                  </a:lnTo>
                  <a:lnTo>
                    <a:pt x="182947" y="1910681"/>
                  </a:lnTo>
                  <a:lnTo>
                    <a:pt x="152455" y="1937961"/>
                  </a:lnTo>
                  <a:lnTo>
                    <a:pt x="121964" y="1965245"/>
                  </a:lnTo>
                  <a:lnTo>
                    <a:pt x="91473" y="1992533"/>
                  </a:lnTo>
                  <a:lnTo>
                    <a:pt x="60982" y="2019824"/>
                  </a:lnTo>
                  <a:lnTo>
                    <a:pt x="30491" y="2047119"/>
                  </a:lnTo>
                  <a:lnTo>
                    <a:pt x="0" y="207441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614765" y="1381127"/>
              <a:ext cx="2408803" cy="2021040"/>
            </a:xfrm>
            <a:custGeom>
              <a:avLst/>
              <a:pathLst>
                <a:path w="2408803" h="2021040">
                  <a:moveTo>
                    <a:pt x="0" y="2021040"/>
                  </a:moveTo>
                  <a:lnTo>
                    <a:pt x="30491" y="1995457"/>
                  </a:lnTo>
                  <a:lnTo>
                    <a:pt x="60982" y="1969874"/>
                  </a:lnTo>
                  <a:lnTo>
                    <a:pt x="91473" y="1944292"/>
                  </a:lnTo>
                  <a:lnTo>
                    <a:pt x="121964" y="1918709"/>
                  </a:lnTo>
                  <a:lnTo>
                    <a:pt x="152455" y="1893126"/>
                  </a:lnTo>
                  <a:lnTo>
                    <a:pt x="182947" y="1867543"/>
                  </a:lnTo>
                  <a:lnTo>
                    <a:pt x="213438" y="1841961"/>
                  </a:lnTo>
                  <a:lnTo>
                    <a:pt x="243929" y="1816378"/>
                  </a:lnTo>
                  <a:lnTo>
                    <a:pt x="274420" y="1790795"/>
                  </a:lnTo>
                  <a:lnTo>
                    <a:pt x="304911" y="1765212"/>
                  </a:lnTo>
                  <a:lnTo>
                    <a:pt x="335402" y="1739629"/>
                  </a:lnTo>
                  <a:lnTo>
                    <a:pt x="365894" y="1714047"/>
                  </a:lnTo>
                  <a:lnTo>
                    <a:pt x="396385" y="1688464"/>
                  </a:lnTo>
                  <a:lnTo>
                    <a:pt x="426876" y="1662881"/>
                  </a:lnTo>
                  <a:lnTo>
                    <a:pt x="457367" y="1637298"/>
                  </a:lnTo>
                  <a:lnTo>
                    <a:pt x="487858" y="1611715"/>
                  </a:lnTo>
                  <a:lnTo>
                    <a:pt x="518350" y="1586133"/>
                  </a:lnTo>
                  <a:lnTo>
                    <a:pt x="548841" y="1560550"/>
                  </a:lnTo>
                  <a:lnTo>
                    <a:pt x="579332" y="1534967"/>
                  </a:lnTo>
                  <a:lnTo>
                    <a:pt x="609823" y="1509384"/>
                  </a:lnTo>
                  <a:lnTo>
                    <a:pt x="640314" y="1483801"/>
                  </a:lnTo>
                  <a:lnTo>
                    <a:pt x="670805" y="1458219"/>
                  </a:lnTo>
                  <a:lnTo>
                    <a:pt x="701297" y="1432636"/>
                  </a:lnTo>
                  <a:lnTo>
                    <a:pt x="731788" y="1407053"/>
                  </a:lnTo>
                  <a:lnTo>
                    <a:pt x="762279" y="1381470"/>
                  </a:lnTo>
                  <a:lnTo>
                    <a:pt x="792770" y="1355887"/>
                  </a:lnTo>
                  <a:lnTo>
                    <a:pt x="823261" y="1330305"/>
                  </a:lnTo>
                  <a:lnTo>
                    <a:pt x="853753" y="1304722"/>
                  </a:lnTo>
                  <a:lnTo>
                    <a:pt x="884244" y="1279139"/>
                  </a:lnTo>
                  <a:lnTo>
                    <a:pt x="914735" y="1253556"/>
                  </a:lnTo>
                  <a:lnTo>
                    <a:pt x="945226" y="1227974"/>
                  </a:lnTo>
                  <a:lnTo>
                    <a:pt x="975717" y="1202391"/>
                  </a:lnTo>
                  <a:lnTo>
                    <a:pt x="1006208" y="1176808"/>
                  </a:lnTo>
                  <a:lnTo>
                    <a:pt x="1036700" y="1151225"/>
                  </a:lnTo>
                  <a:lnTo>
                    <a:pt x="1067191" y="1125642"/>
                  </a:lnTo>
                  <a:lnTo>
                    <a:pt x="1097682" y="1100060"/>
                  </a:lnTo>
                  <a:lnTo>
                    <a:pt x="1128173" y="1074477"/>
                  </a:lnTo>
                  <a:lnTo>
                    <a:pt x="1158664" y="1048894"/>
                  </a:lnTo>
                  <a:lnTo>
                    <a:pt x="1189155" y="1023311"/>
                  </a:lnTo>
                  <a:lnTo>
                    <a:pt x="1219647" y="997728"/>
                  </a:lnTo>
                  <a:lnTo>
                    <a:pt x="1250138" y="972146"/>
                  </a:lnTo>
                  <a:lnTo>
                    <a:pt x="1280629" y="946563"/>
                  </a:lnTo>
                  <a:lnTo>
                    <a:pt x="1311120" y="920980"/>
                  </a:lnTo>
                  <a:lnTo>
                    <a:pt x="1341611" y="895397"/>
                  </a:lnTo>
                  <a:lnTo>
                    <a:pt x="1372103" y="869814"/>
                  </a:lnTo>
                  <a:lnTo>
                    <a:pt x="1402594" y="844232"/>
                  </a:lnTo>
                  <a:lnTo>
                    <a:pt x="1433085" y="818649"/>
                  </a:lnTo>
                  <a:lnTo>
                    <a:pt x="1463576" y="793066"/>
                  </a:lnTo>
                  <a:lnTo>
                    <a:pt x="1494067" y="767483"/>
                  </a:lnTo>
                  <a:lnTo>
                    <a:pt x="1524558" y="741900"/>
                  </a:lnTo>
                  <a:lnTo>
                    <a:pt x="1555050" y="716318"/>
                  </a:lnTo>
                  <a:lnTo>
                    <a:pt x="1585541" y="690735"/>
                  </a:lnTo>
                  <a:lnTo>
                    <a:pt x="1616032" y="665152"/>
                  </a:lnTo>
                  <a:lnTo>
                    <a:pt x="1646523" y="639569"/>
                  </a:lnTo>
                  <a:lnTo>
                    <a:pt x="1677014" y="613987"/>
                  </a:lnTo>
                  <a:lnTo>
                    <a:pt x="1707506" y="588404"/>
                  </a:lnTo>
                  <a:lnTo>
                    <a:pt x="1737997" y="562821"/>
                  </a:lnTo>
                  <a:lnTo>
                    <a:pt x="1768488" y="537238"/>
                  </a:lnTo>
                  <a:lnTo>
                    <a:pt x="1798979" y="511655"/>
                  </a:lnTo>
                  <a:lnTo>
                    <a:pt x="1829470" y="486073"/>
                  </a:lnTo>
                  <a:lnTo>
                    <a:pt x="1859961" y="460490"/>
                  </a:lnTo>
                  <a:lnTo>
                    <a:pt x="1890453" y="434907"/>
                  </a:lnTo>
                  <a:lnTo>
                    <a:pt x="1920944" y="409324"/>
                  </a:lnTo>
                  <a:lnTo>
                    <a:pt x="1951435" y="383741"/>
                  </a:lnTo>
                  <a:lnTo>
                    <a:pt x="1981926" y="358159"/>
                  </a:lnTo>
                  <a:lnTo>
                    <a:pt x="2012417" y="332576"/>
                  </a:lnTo>
                  <a:lnTo>
                    <a:pt x="2042909" y="306993"/>
                  </a:lnTo>
                  <a:lnTo>
                    <a:pt x="2073400" y="281410"/>
                  </a:lnTo>
                  <a:lnTo>
                    <a:pt x="2103891" y="255827"/>
                  </a:lnTo>
                  <a:lnTo>
                    <a:pt x="2134382" y="230245"/>
                  </a:lnTo>
                  <a:lnTo>
                    <a:pt x="2164873" y="204662"/>
                  </a:lnTo>
                  <a:lnTo>
                    <a:pt x="2195364" y="179079"/>
                  </a:lnTo>
                  <a:lnTo>
                    <a:pt x="2225856" y="153496"/>
                  </a:lnTo>
                  <a:lnTo>
                    <a:pt x="2256347" y="127913"/>
                  </a:lnTo>
                  <a:lnTo>
                    <a:pt x="2286838" y="102331"/>
                  </a:lnTo>
                  <a:lnTo>
                    <a:pt x="2317329" y="76748"/>
                  </a:lnTo>
                  <a:lnTo>
                    <a:pt x="2347820" y="51165"/>
                  </a:lnTo>
                  <a:lnTo>
                    <a:pt x="2378311" y="25582"/>
                  </a:lnTo>
                  <a:lnTo>
                    <a:pt x="2408803" y="0"/>
                  </a:lnTo>
                </a:path>
              </a:pathLst>
            </a:custGeom>
            <a:ln w="27101" cap="flat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1768754" y="1351374"/>
              <a:ext cx="2275911" cy="1896141"/>
            </a:xfrm>
            <a:custGeom>
              <a:avLst/>
              <a:pathLst>
                <a:path w="2275911" h="1896141">
                  <a:moveTo>
                    <a:pt x="0" y="1846537"/>
                  </a:moveTo>
                  <a:lnTo>
                    <a:pt x="28809" y="1823433"/>
                  </a:lnTo>
                  <a:lnTo>
                    <a:pt x="57618" y="1800327"/>
                  </a:lnTo>
                  <a:lnTo>
                    <a:pt x="86427" y="1777221"/>
                  </a:lnTo>
                  <a:lnTo>
                    <a:pt x="115236" y="1754113"/>
                  </a:lnTo>
                  <a:lnTo>
                    <a:pt x="144045" y="1731005"/>
                  </a:lnTo>
                  <a:lnTo>
                    <a:pt x="172854" y="1707895"/>
                  </a:lnTo>
                  <a:lnTo>
                    <a:pt x="201663" y="1684783"/>
                  </a:lnTo>
                  <a:lnTo>
                    <a:pt x="230472" y="1661670"/>
                  </a:lnTo>
                  <a:lnTo>
                    <a:pt x="259281" y="1638556"/>
                  </a:lnTo>
                  <a:lnTo>
                    <a:pt x="288090" y="1615440"/>
                  </a:lnTo>
                  <a:lnTo>
                    <a:pt x="316899" y="1592322"/>
                  </a:lnTo>
                  <a:lnTo>
                    <a:pt x="345708" y="1569203"/>
                  </a:lnTo>
                  <a:lnTo>
                    <a:pt x="374517" y="1546082"/>
                  </a:lnTo>
                  <a:lnTo>
                    <a:pt x="403326" y="1522958"/>
                  </a:lnTo>
                  <a:lnTo>
                    <a:pt x="432135" y="1499833"/>
                  </a:lnTo>
                  <a:lnTo>
                    <a:pt x="460944" y="1476705"/>
                  </a:lnTo>
                  <a:lnTo>
                    <a:pt x="489753" y="1453575"/>
                  </a:lnTo>
                  <a:lnTo>
                    <a:pt x="518562" y="1430442"/>
                  </a:lnTo>
                  <a:lnTo>
                    <a:pt x="547371" y="1407307"/>
                  </a:lnTo>
                  <a:lnTo>
                    <a:pt x="576180" y="1384169"/>
                  </a:lnTo>
                  <a:lnTo>
                    <a:pt x="604989" y="1361027"/>
                  </a:lnTo>
                  <a:lnTo>
                    <a:pt x="633798" y="1337883"/>
                  </a:lnTo>
                  <a:lnTo>
                    <a:pt x="662607" y="1314735"/>
                  </a:lnTo>
                  <a:lnTo>
                    <a:pt x="691416" y="1291583"/>
                  </a:lnTo>
                  <a:lnTo>
                    <a:pt x="720225" y="1268427"/>
                  </a:lnTo>
                  <a:lnTo>
                    <a:pt x="749034" y="1245267"/>
                  </a:lnTo>
                  <a:lnTo>
                    <a:pt x="777843" y="1222102"/>
                  </a:lnTo>
                  <a:lnTo>
                    <a:pt x="806652" y="1198932"/>
                  </a:lnTo>
                  <a:lnTo>
                    <a:pt x="835461" y="1175757"/>
                  </a:lnTo>
                  <a:lnTo>
                    <a:pt x="864270" y="1152576"/>
                  </a:lnTo>
                  <a:lnTo>
                    <a:pt x="893079" y="1129389"/>
                  </a:lnTo>
                  <a:lnTo>
                    <a:pt x="921888" y="1106196"/>
                  </a:lnTo>
                  <a:lnTo>
                    <a:pt x="950697" y="1082995"/>
                  </a:lnTo>
                  <a:lnTo>
                    <a:pt x="979506" y="1059787"/>
                  </a:lnTo>
                  <a:lnTo>
                    <a:pt x="1008315" y="1036571"/>
                  </a:lnTo>
                  <a:lnTo>
                    <a:pt x="1037124" y="1013346"/>
                  </a:lnTo>
                  <a:lnTo>
                    <a:pt x="1065933" y="990112"/>
                  </a:lnTo>
                  <a:lnTo>
                    <a:pt x="1094742" y="966867"/>
                  </a:lnTo>
                  <a:lnTo>
                    <a:pt x="1123551" y="943612"/>
                  </a:lnTo>
                  <a:lnTo>
                    <a:pt x="1152360" y="920345"/>
                  </a:lnTo>
                  <a:lnTo>
                    <a:pt x="1181169" y="897065"/>
                  </a:lnTo>
                  <a:lnTo>
                    <a:pt x="1209978" y="873773"/>
                  </a:lnTo>
                  <a:lnTo>
                    <a:pt x="1238787" y="850466"/>
                  </a:lnTo>
                  <a:lnTo>
                    <a:pt x="1267596" y="827145"/>
                  </a:lnTo>
                  <a:lnTo>
                    <a:pt x="1296405" y="803808"/>
                  </a:lnTo>
                  <a:lnTo>
                    <a:pt x="1325214" y="780454"/>
                  </a:lnTo>
                  <a:lnTo>
                    <a:pt x="1354023" y="757083"/>
                  </a:lnTo>
                  <a:lnTo>
                    <a:pt x="1382832" y="733694"/>
                  </a:lnTo>
                  <a:lnTo>
                    <a:pt x="1411641" y="710286"/>
                  </a:lnTo>
                  <a:lnTo>
                    <a:pt x="1440450" y="686858"/>
                  </a:lnTo>
                  <a:lnTo>
                    <a:pt x="1469259" y="663410"/>
                  </a:lnTo>
                  <a:lnTo>
                    <a:pt x="1498068" y="639942"/>
                  </a:lnTo>
                  <a:lnTo>
                    <a:pt x="1526877" y="616454"/>
                  </a:lnTo>
                  <a:lnTo>
                    <a:pt x="1555686" y="592944"/>
                  </a:lnTo>
                  <a:lnTo>
                    <a:pt x="1584495" y="569414"/>
                  </a:lnTo>
                  <a:lnTo>
                    <a:pt x="1613304" y="545864"/>
                  </a:lnTo>
                  <a:lnTo>
                    <a:pt x="1642113" y="522293"/>
                  </a:lnTo>
                  <a:lnTo>
                    <a:pt x="1670922" y="498702"/>
                  </a:lnTo>
                  <a:lnTo>
                    <a:pt x="1699731" y="475092"/>
                  </a:lnTo>
                  <a:lnTo>
                    <a:pt x="1728540" y="451463"/>
                  </a:lnTo>
                  <a:lnTo>
                    <a:pt x="1757349" y="427816"/>
                  </a:lnTo>
                  <a:lnTo>
                    <a:pt x="1786158" y="404152"/>
                  </a:lnTo>
                  <a:lnTo>
                    <a:pt x="1814967" y="380471"/>
                  </a:lnTo>
                  <a:lnTo>
                    <a:pt x="1843776" y="356775"/>
                  </a:lnTo>
                  <a:lnTo>
                    <a:pt x="1872585" y="333065"/>
                  </a:lnTo>
                  <a:lnTo>
                    <a:pt x="1901394" y="309340"/>
                  </a:lnTo>
                  <a:lnTo>
                    <a:pt x="1930203" y="285603"/>
                  </a:lnTo>
                  <a:lnTo>
                    <a:pt x="1959012" y="261853"/>
                  </a:lnTo>
                  <a:lnTo>
                    <a:pt x="1987821" y="238092"/>
                  </a:lnTo>
                  <a:lnTo>
                    <a:pt x="2016630" y="214320"/>
                  </a:lnTo>
                  <a:lnTo>
                    <a:pt x="2045439" y="190538"/>
                  </a:lnTo>
                  <a:lnTo>
                    <a:pt x="2074248" y="166747"/>
                  </a:lnTo>
                  <a:lnTo>
                    <a:pt x="2103057" y="142947"/>
                  </a:lnTo>
                  <a:lnTo>
                    <a:pt x="2131866" y="119140"/>
                  </a:lnTo>
                  <a:lnTo>
                    <a:pt x="2160675" y="95325"/>
                  </a:lnTo>
                  <a:lnTo>
                    <a:pt x="2189484" y="71503"/>
                  </a:lnTo>
                  <a:lnTo>
                    <a:pt x="2218293" y="47674"/>
                  </a:lnTo>
                  <a:lnTo>
                    <a:pt x="2247102" y="23840"/>
                  </a:lnTo>
                  <a:lnTo>
                    <a:pt x="2275911" y="0"/>
                  </a:lnTo>
                  <a:lnTo>
                    <a:pt x="2275911" y="28576"/>
                  </a:lnTo>
                  <a:lnTo>
                    <a:pt x="2247102" y="51750"/>
                  </a:lnTo>
                  <a:lnTo>
                    <a:pt x="2218293" y="74929"/>
                  </a:lnTo>
                  <a:lnTo>
                    <a:pt x="2189484" y="98115"/>
                  </a:lnTo>
                  <a:lnTo>
                    <a:pt x="2160675" y="121307"/>
                  </a:lnTo>
                  <a:lnTo>
                    <a:pt x="2131866" y="144505"/>
                  </a:lnTo>
                  <a:lnTo>
                    <a:pt x="2103057" y="167712"/>
                  </a:lnTo>
                  <a:lnTo>
                    <a:pt x="2074248" y="190926"/>
                  </a:lnTo>
                  <a:lnTo>
                    <a:pt x="2045439" y="214149"/>
                  </a:lnTo>
                  <a:lnTo>
                    <a:pt x="2016630" y="237381"/>
                  </a:lnTo>
                  <a:lnTo>
                    <a:pt x="1987821" y="260623"/>
                  </a:lnTo>
                  <a:lnTo>
                    <a:pt x="1959012" y="283876"/>
                  </a:lnTo>
                  <a:lnTo>
                    <a:pt x="1930203" y="307140"/>
                  </a:lnTo>
                  <a:lnTo>
                    <a:pt x="1901394" y="330417"/>
                  </a:lnTo>
                  <a:lnTo>
                    <a:pt x="1872585" y="353706"/>
                  </a:lnTo>
                  <a:lnTo>
                    <a:pt x="1843776" y="377009"/>
                  </a:lnTo>
                  <a:lnTo>
                    <a:pt x="1814967" y="400327"/>
                  </a:lnTo>
                  <a:lnTo>
                    <a:pt x="1786158" y="423661"/>
                  </a:lnTo>
                  <a:lnTo>
                    <a:pt x="1757349" y="447011"/>
                  </a:lnTo>
                  <a:lnTo>
                    <a:pt x="1728540" y="470378"/>
                  </a:lnTo>
                  <a:lnTo>
                    <a:pt x="1699731" y="493763"/>
                  </a:lnTo>
                  <a:lnTo>
                    <a:pt x="1670922" y="517167"/>
                  </a:lnTo>
                  <a:lnTo>
                    <a:pt x="1642113" y="540590"/>
                  </a:lnTo>
                  <a:lnTo>
                    <a:pt x="1613304" y="564033"/>
                  </a:lnTo>
                  <a:lnTo>
                    <a:pt x="1584495" y="587496"/>
                  </a:lnTo>
                  <a:lnTo>
                    <a:pt x="1555686" y="610980"/>
                  </a:lnTo>
                  <a:lnTo>
                    <a:pt x="1526877" y="634485"/>
                  </a:lnTo>
                  <a:lnTo>
                    <a:pt x="1498068" y="658010"/>
                  </a:lnTo>
                  <a:lnTo>
                    <a:pt x="1469259" y="681556"/>
                  </a:lnTo>
                  <a:lnTo>
                    <a:pt x="1440450" y="705122"/>
                  </a:lnTo>
                  <a:lnTo>
                    <a:pt x="1411641" y="728709"/>
                  </a:lnTo>
                  <a:lnTo>
                    <a:pt x="1382832" y="752314"/>
                  </a:lnTo>
                  <a:lnTo>
                    <a:pt x="1354023" y="775939"/>
                  </a:lnTo>
                  <a:lnTo>
                    <a:pt x="1325214" y="799582"/>
                  </a:lnTo>
                  <a:lnTo>
                    <a:pt x="1296405" y="823242"/>
                  </a:lnTo>
                  <a:lnTo>
                    <a:pt x="1267596" y="846919"/>
                  </a:lnTo>
                  <a:lnTo>
                    <a:pt x="1238787" y="870611"/>
                  </a:lnTo>
                  <a:lnTo>
                    <a:pt x="1209978" y="894319"/>
                  </a:lnTo>
                  <a:lnTo>
                    <a:pt x="1181169" y="918040"/>
                  </a:lnTo>
                  <a:lnTo>
                    <a:pt x="1152360" y="941775"/>
                  </a:lnTo>
                  <a:lnTo>
                    <a:pt x="1123551" y="965522"/>
                  </a:lnTo>
                  <a:lnTo>
                    <a:pt x="1094742" y="989281"/>
                  </a:lnTo>
                  <a:lnTo>
                    <a:pt x="1065933" y="1013050"/>
                  </a:lnTo>
                  <a:lnTo>
                    <a:pt x="1037124" y="1036830"/>
                  </a:lnTo>
                  <a:lnTo>
                    <a:pt x="1008315" y="1060619"/>
                  </a:lnTo>
                  <a:lnTo>
                    <a:pt x="979506" y="1084416"/>
                  </a:lnTo>
                  <a:lnTo>
                    <a:pt x="950697" y="1108222"/>
                  </a:lnTo>
                  <a:lnTo>
                    <a:pt x="921888" y="1132035"/>
                  </a:lnTo>
                  <a:lnTo>
                    <a:pt x="893079" y="1155856"/>
                  </a:lnTo>
                  <a:lnTo>
                    <a:pt x="864270" y="1179683"/>
                  </a:lnTo>
                  <a:lnTo>
                    <a:pt x="835461" y="1203516"/>
                  </a:lnTo>
                  <a:lnTo>
                    <a:pt x="806652" y="1227355"/>
                  </a:lnTo>
                  <a:lnTo>
                    <a:pt x="777843" y="1251199"/>
                  </a:lnTo>
                  <a:lnTo>
                    <a:pt x="749034" y="1275048"/>
                  </a:lnTo>
                  <a:lnTo>
                    <a:pt x="720225" y="1298902"/>
                  </a:lnTo>
                  <a:lnTo>
                    <a:pt x="691416" y="1322760"/>
                  </a:lnTo>
                  <a:lnTo>
                    <a:pt x="662607" y="1346622"/>
                  </a:lnTo>
                  <a:lnTo>
                    <a:pt x="633798" y="1370488"/>
                  </a:lnTo>
                  <a:lnTo>
                    <a:pt x="604989" y="1394357"/>
                  </a:lnTo>
                  <a:lnTo>
                    <a:pt x="576180" y="1418230"/>
                  </a:lnTo>
                  <a:lnTo>
                    <a:pt x="547371" y="1442106"/>
                  </a:lnTo>
                  <a:lnTo>
                    <a:pt x="518562" y="1465984"/>
                  </a:lnTo>
                  <a:lnTo>
                    <a:pt x="489753" y="1489866"/>
                  </a:lnTo>
                  <a:lnTo>
                    <a:pt x="460944" y="1513750"/>
                  </a:lnTo>
                  <a:lnTo>
                    <a:pt x="432135" y="1537636"/>
                  </a:lnTo>
                  <a:lnTo>
                    <a:pt x="403326" y="1561524"/>
                  </a:lnTo>
                  <a:lnTo>
                    <a:pt x="374517" y="1585415"/>
                  </a:lnTo>
                  <a:lnTo>
                    <a:pt x="345708" y="1609308"/>
                  </a:lnTo>
                  <a:lnTo>
                    <a:pt x="316899" y="1633202"/>
                  </a:lnTo>
                  <a:lnTo>
                    <a:pt x="288090" y="1657098"/>
                  </a:lnTo>
                  <a:lnTo>
                    <a:pt x="259281" y="1680996"/>
                  </a:lnTo>
                  <a:lnTo>
                    <a:pt x="230472" y="1704896"/>
                  </a:lnTo>
                  <a:lnTo>
                    <a:pt x="201663" y="1728797"/>
                  </a:lnTo>
                  <a:lnTo>
                    <a:pt x="172854" y="1752700"/>
                  </a:lnTo>
                  <a:lnTo>
                    <a:pt x="144045" y="1776603"/>
                  </a:lnTo>
                  <a:lnTo>
                    <a:pt x="115236" y="1800509"/>
                  </a:lnTo>
                  <a:lnTo>
                    <a:pt x="86427" y="1824415"/>
                  </a:lnTo>
                  <a:lnTo>
                    <a:pt x="57618" y="1848323"/>
                  </a:lnTo>
                  <a:lnTo>
                    <a:pt x="28809" y="1872231"/>
                  </a:lnTo>
                  <a:lnTo>
                    <a:pt x="0" y="189614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768754" y="1351374"/>
              <a:ext cx="2275911" cy="1846537"/>
            </a:xfrm>
            <a:custGeom>
              <a:avLst/>
              <a:pathLst>
                <a:path w="2275911" h="1846537">
                  <a:moveTo>
                    <a:pt x="0" y="1846537"/>
                  </a:moveTo>
                  <a:lnTo>
                    <a:pt x="28809" y="1823433"/>
                  </a:lnTo>
                  <a:lnTo>
                    <a:pt x="57618" y="1800327"/>
                  </a:lnTo>
                  <a:lnTo>
                    <a:pt x="86427" y="1777221"/>
                  </a:lnTo>
                  <a:lnTo>
                    <a:pt x="115236" y="1754113"/>
                  </a:lnTo>
                  <a:lnTo>
                    <a:pt x="144045" y="1731005"/>
                  </a:lnTo>
                  <a:lnTo>
                    <a:pt x="172854" y="1707895"/>
                  </a:lnTo>
                  <a:lnTo>
                    <a:pt x="201663" y="1684783"/>
                  </a:lnTo>
                  <a:lnTo>
                    <a:pt x="230472" y="1661670"/>
                  </a:lnTo>
                  <a:lnTo>
                    <a:pt x="259281" y="1638556"/>
                  </a:lnTo>
                  <a:lnTo>
                    <a:pt x="288090" y="1615440"/>
                  </a:lnTo>
                  <a:lnTo>
                    <a:pt x="316899" y="1592322"/>
                  </a:lnTo>
                  <a:lnTo>
                    <a:pt x="345708" y="1569203"/>
                  </a:lnTo>
                  <a:lnTo>
                    <a:pt x="374517" y="1546082"/>
                  </a:lnTo>
                  <a:lnTo>
                    <a:pt x="403326" y="1522958"/>
                  </a:lnTo>
                  <a:lnTo>
                    <a:pt x="432135" y="1499833"/>
                  </a:lnTo>
                  <a:lnTo>
                    <a:pt x="460944" y="1476705"/>
                  </a:lnTo>
                  <a:lnTo>
                    <a:pt x="489753" y="1453575"/>
                  </a:lnTo>
                  <a:lnTo>
                    <a:pt x="518562" y="1430442"/>
                  </a:lnTo>
                  <a:lnTo>
                    <a:pt x="547371" y="1407307"/>
                  </a:lnTo>
                  <a:lnTo>
                    <a:pt x="576180" y="1384169"/>
                  </a:lnTo>
                  <a:lnTo>
                    <a:pt x="604989" y="1361027"/>
                  </a:lnTo>
                  <a:lnTo>
                    <a:pt x="633798" y="1337883"/>
                  </a:lnTo>
                  <a:lnTo>
                    <a:pt x="662607" y="1314735"/>
                  </a:lnTo>
                  <a:lnTo>
                    <a:pt x="691416" y="1291583"/>
                  </a:lnTo>
                  <a:lnTo>
                    <a:pt x="720225" y="1268427"/>
                  </a:lnTo>
                  <a:lnTo>
                    <a:pt x="749034" y="1245267"/>
                  </a:lnTo>
                  <a:lnTo>
                    <a:pt x="777843" y="1222102"/>
                  </a:lnTo>
                  <a:lnTo>
                    <a:pt x="806652" y="1198932"/>
                  </a:lnTo>
                  <a:lnTo>
                    <a:pt x="835461" y="1175757"/>
                  </a:lnTo>
                  <a:lnTo>
                    <a:pt x="864270" y="1152576"/>
                  </a:lnTo>
                  <a:lnTo>
                    <a:pt x="893079" y="1129389"/>
                  </a:lnTo>
                  <a:lnTo>
                    <a:pt x="921888" y="1106196"/>
                  </a:lnTo>
                  <a:lnTo>
                    <a:pt x="950697" y="1082995"/>
                  </a:lnTo>
                  <a:lnTo>
                    <a:pt x="979506" y="1059787"/>
                  </a:lnTo>
                  <a:lnTo>
                    <a:pt x="1008315" y="1036571"/>
                  </a:lnTo>
                  <a:lnTo>
                    <a:pt x="1037124" y="1013346"/>
                  </a:lnTo>
                  <a:lnTo>
                    <a:pt x="1065933" y="990112"/>
                  </a:lnTo>
                  <a:lnTo>
                    <a:pt x="1094742" y="966867"/>
                  </a:lnTo>
                  <a:lnTo>
                    <a:pt x="1123551" y="943612"/>
                  </a:lnTo>
                  <a:lnTo>
                    <a:pt x="1152360" y="920345"/>
                  </a:lnTo>
                  <a:lnTo>
                    <a:pt x="1181169" y="897065"/>
                  </a:lnTo>
                  <a:lnTo>
                    <a:pt x="1209978" y="873773"/>
                  </a:lnTo>
                  <a:lnTo>
                    <a:pt x="1238787" y="850466"/>
                  </a:lnTo>
                  <a:lnTo>
                    <a:pt x="1267596" y="827145"/>
                  </a:lnTo>
                  <a:lnTo>
                    <a:pt x="1296405" y="803808"/>
                  </a:lnTo>
                  <a:lnTo>
                    <a:pt x="1325214" y="780454"/>
                  </a:lnTo>
                  <a:lnTo>
                    <a:pt x="1354023" y="757083"/>
                  </a:lnTo>
                  <a:lnTo>
                    <a:pt x="1382832" y="733694"/>
                  </a:lnTo>
                  <a:lnTo>
                    <a:pt x="1411641" y="710286"/>
                  </a:lnTo>
                  <a:lnTo>
                    <a:pt x="1440450" y="686858"/>
                  </a:lnTo>
                  <a:lnTo>
                    <a:pt x="1469259" y="663410"/>
                  </a:lnTo>
                  <a:lnTo>
                    <a:pt x="1498068" y="639942"/>
                  </a:lnTo>
                  <a:lnTo>
                    <a:pt x="1526877" y="616454"/>
                  </a:lnTo>
                  <a:lnTo>
                    <a:pt x="1555686" y="592944"/>
                  </a:lnTo>
                  <a:lnTo>
                    <a:pt x="1584495" y="569414"/>
                  </a:lnTo>
                  <a:lnTo>
                    <a:pt x="1613304" y="545864"/>
                  </a:lnTo>
                  <a:lnTo>
                    <a:pt x="1642113" y="522293"/>
                  </a:lnTo>
                  <a:lnTo>
                    <a:pt x="1670922" y="498702"/>
                  </a:lnTo>
                  <a:lnTo>
                    <a:pt x="1699731" y="475092"/>
                  </a:lnTo>
                  <a:lnTo>
                    <a:pt x="1728540" y="451463"/>
                  </a:lnTo>
                  <a:lnTo>
                    <a:pt x="1757349" y="427816"/>
                  </a:lnTo>
                  <a:lnTo>
                    <a:pt x="1786158" y="404152"/>
                  </a:lnTo>
                  <a:lnTo>
                    <a:pt x="1814967" y="380471"/>
                  </a:lnTo>
                  <a:lnTo>
                    <a:pt x="1843776" y="356775"/>
                  </a:lnTo>
                  <a:lnTo>
                    <a:pt x="1872585" y="333065"/>
                  </a:lnTo>
                  <a:lnTo>
                    <a:pt x="1901394" y="309340"/>
                  </a:lnTo>
                  <a:lnTo>
                    <a:pt x="1930203" y="285603"/>
                  </a:lnTo>
                  <a:lnTo>
                    <a:pt x="1959012" y="261853"/>
                  </a:lnTo>
                  <a:lnTo>
                    <a:pt x="1987821" y="238092"/>
                  </a:lnTo>
                  <a:lnTo>
                    <a:pt x="2016630" y="214320"/>
                  </a:lnTo>
                  <a:lnTo>
                    <a:pt x="2045439" y="190538"/>
                  </a:lnTo>
                  <a:lnTo>
                    <a:pt x="2074248" y="166747"/>
                  </a:lnTo>
                  <a:lnTo>
                    <a:pt x="2103057" y="142947"/>
                  </a:lnTo>
                  <a:lnTo>
                    <a:pt x="2131866" y="119140"/>
                  </a:lnTo>
                  <a:lnTo>
                    <a:pt x="2160675" y="95325"/>
                  </a:lnTo>
                  <a:lnTo>
                    <a:pt x="2189484" y="71503"/>
                  </a:lnTo>
                  <a:lnTo>
                    <a:pt x="2218293" y="47674"/>
                  </a:lnTo>
                  <a:lnTo>
                    <a:pt x="2247102" y="23840"/>
                  </a:lnTo>
                  <a:lnTo>
                    <a:pt x="22759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768754" y="1379951"/>
              <a:ext cx="2275911" cy="1867564"/>
            </a:xfrm>
            <a:custGeom>
              <a:avLst/>
              <a:pathLst>
                <a:path w="2275911" h="1867564">
                  <a:moveTo>
                    <a:pt x="2275911" y="0"/>
                  </a:moveTo>
                  <a:lnTo>
                    <a:pt x="2247102" y="23173"/>
                  </a:lnTo>
                  <a:lnTo>
                    <a:pt x="2218293" y="46353"/>
                  </a:lnTo>
                  <a:lnTo>
                    <a:pt x="2189484" y="69538"/>
                  </a:lnTo>
                  <a:lnTo>
                    <a:pt x="2160675" y="92730"/>
                  </a:lnTo>
                  <a:lnTo>
                    <a:pt x="2131866" y="115929"/>
                  </a:lnTo>
                  <a:lnTo>
                    <a:pt x="2103057" y="139135"/>
                  </a:lnTo>
                  <a:lnTo>
                    <a:pt x="2074248" y="162350"/>
                  </a:lnTo>
                  <a:lnTo>
                    <a:pt x="2045439" y="185573"/>
                  </a:lnTo>
                  <a:lnTo>
                    <a:pt x="2016630" y="208805"/>
                  </a:lnTo>
                  <a:lnTo>
                    <a:pt x="1987821" y="232047"/>
                  </a:lnTo>
                  <a:lnTo>
                    <a:pt x="1959012" y="255300"/>
                  </a:lnTo>
                  <a:lnTo>
                    <a:pt x="1930203" y="278564"/>
                  </a:lnTo>
                  <a:lnTo>
                    <a:pt x="1901394" y="301840"/>
                  </a:lnTo>
                  <a:lnTo>
                    <a:pt x="1872585" y="325130"/>
                  </a:lnTo>
                  <a:lnTo>
                    <a:pt x="1843776" y="348433"/>
                  </a:lnTo>
                  <a:lnTo>
                    <a:pt x="1814967" y="371751"/>
                  </a:lnTo>
                  <a:lnTo>
                    <a:pt x="1786158" y="395084"/>
                  </a:lnTo>
                  <a:lnTo>
                    <a:pt x="1757349" y="418434"/>
                  </a:lnTo>
                  <a:lnTo>
                    <a:pt x="1728540" y="441801"/>
                  </a:lnTo>
                  <a:lnTo>
                    <a:pt x="1699731" y="465186"/>
                  </a:lnTo>
                  <a:lnTo>
                    <a:pt x="1670922" y="488590"/>
                  </a:lnTo>
                  <a:lnTo>
                    <a:pt x="1642113" y="512013"/>
                  </a:lnTo>
                  <a:lnTo>
                    <a:pt x="1613304" y="535456"/>
                  </a:lnTo>
                  <a:lnTo>
                    <a:pt x="1584495" y="558920"/>
                  </a:lnTo>
                  <a:lnTo>
                    <a:pt x="1555686" y="582403"/>
                  </a:lnTo>
                  <a:lnTo>
                    <a:pt x="1526877" y="605908"/>
                  </a:lnTo>
                  <a:lnTo>
                    <a:pt x="1498068" y="629433"/>
                  </a:lnTo>
                  <a:lnTo>
                    <a:pt x="1469259" y="652979"/>
                  </a:lnTo>
                  <a:lnTo>
                    <a:pt x="1440450" y="676546"/>
                  </a:lnTo>
                  <a:lnTo>
                    <a:pt x="1411641" y="700132"/>
                  </a:lnTo>
                  <a:lnTo>
                    <a:pt x="1382832" y="723738"/>
                  </a:lnTo>
                  <a:lnTo>
                    <a:pt x="1354023" y="747363"/>
                  </a:lnTo>
                  <a:lnTo>
                    <a:pt x="1325214" y="771005"/>
                  </a:lnTo>
                  <a:lnTo>
                    <a:pt x="1296405" y="794666"/>
                  </a:lnTo>
                  <a:lnTo>
                    <a:pt x="1267596" y="818342"/>
                  </a:lnTo>
                  <a:lnTo>
                    <a:pt x="1238787" y="842035"/>
                  </a:lnTo>
                  <a:lnTo>
                    <a:pt x="1209978" y="865742"/>
                  </a:lnTo>
                  <a:lnTo>
                    <a:pt x="1181169" y="889464"/>
                  </a:lnTo>
                  <a:lnTo>
                    <a:pt x="1152360" y="913198"/>
                  </a:lnTo>
                  <a:lnTo>
                    <a:pt x="1123551" y="936946"/>
                  </a:lnTo>
                  <a:lnTo>
                    <a:pt x="1094742" y="960704"/>
                  </a:lnTo>
                  <a:lnTo>
                    <a:pt x="1065933" y="984474"/>
                  </a:lnTo>
                  <a:lnTo>
                    <a:pt x="1037124" y="1008253"/>
                  </a:lnTo>
                  <a:lnTo>
                    <a:pt x="1008315" y="1032042"/>
                  </a:lnTo>
                  <a:lnTo>
                    <a:pt x="979506" y="1055840"/>
                  </a:lnTo>
                  <a:lnTo>
                    <a:pt x="950697" y="1079646"/>
                  </a:lnTo>
                  <a:lnTo>
                    <a:pt x="921888" y="1103459"/>
                  </a:lnTo>
                  <a:lnTo>
                    <a:pt x="893079" y="1127280"/>
                  </a:lnTo>
                  <a:lnTo>
                    <a:pt x="864270" y="1151107"/>
                  </a:lnTo>
                  <a:lnTo>
                    <a:pt x="835461" y="1174940"/>
                  </a:lnTo>
                  <a:lnTo>
                    <a:pt x="806652" y="1198779"/>
                  </a:lnTo>
                  <a:lnTo>
                    <a:pt x="777843" y="1222623"/>
                  </a:lnTo>
                  <a:lnTo>
                    <a:pt x="749034" y="1246472"/>
                  </a:lnTo>
                  <a:lnTo>
                    <a:pt x="720225" y="1270326"/>
                  </a:lnTo>
                  <a:lnTo>
                    <a:pt x="691416" y="1294184"/>
                  </a:lnTo>
                  <a:lnTo>
                    <a:pt x="662607" y="1318046"/>
                  </a:lnTo>
                  <a:lnTo>
                    <a:pt x="633798" y="1341912"/>
                  </a:lnTo>
                  <a:lnTo>
                    <a:pt x="604989" y="1365781"/>
                  </a:lnTo>
                  <a:lnTo>
                    <a:pt x="576180" y="1389654"/>
                  </a:lnTo>
                  <a:lnTo>
                    <a:pt x="547371" y="1413529"/>
                  </a:lnTo>
                  <a:lnTo>
                    <a:pt x="518562" y="1437408"/>
                  </a:lnTo>
                  <a:lnTo>
                    <a:pt x="489753" y="1461289"/>
                  </a:lnTo>
                  <a:lnTo>
                    <a:pt x="460944" y="1485173"/>
                  </a:lnTo>
                  <a:lnTo>
                    <a:pt x="432135" y="1509059"/>
                  </a:lnTo>
                  <a:lnTo>
                    <a:pt x="403326" y="1532948"/>
                  </a:lnTo>
                  <a:lnTo>
                    <a:pt x="374517" y="1556838"/>
                  </a:lnTo>
                  <a:lnTo>
                    <a:pt x="345708" y="1580731"/>
                  </a:lnTo>
                  <a:lnTo>
                    <a:pt x="316899" y="1604626"/>
                  </a:lnTo>
                  <a:lnTo>
                    <a:pt x="288090" y="1628522"/>
                  </a:lnTo>
                  <a:lnTo>
                    <a:pt x="259281" y="1652420"/>
                  </a:lnTo>
                  <a:lnTo>
                    <a:pt x="230472" y="1676320"/>
                  </a:lnTo>
                  <a:lnTo>
                    <a:pt x="201663" y="1700221"/>
                  </a:lnTo>
                  <a:lnTo>
                    <a:pt x="172854" y="1724123"/>
                  </a:lnTo>
                  <a:lnTo>
                    <a:pt x="144045" y="1748027"/>
                  </a:lnTo>
                  <a:lnTo>
                    <a:pt x="115236" y="1771932"/>
                  </a:lnTo>
                  <a:lnTo>
                    <a:pt x="86427" y="1795839"/>
                  </a:lnTo>
                  <a:lnTo>
                    <a:pt x="57618" y="1819746"/>
                  </a:lnTo>
                  <a:lnTo>
                    <a:pt x="28809" y="1843655"/>
                  </a:lnTo>
                  <a:lnTo>
                    <a:pt x="0" y="18675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768754" y="1365663"/>
              <a:ext cx="2275911" cy="1857051"/>
            </a:xfrm>
            <a:custGeom>
              <a:avLst/>
              <a:pathLst>
                <a:path w="2275911" h="1857051">
                  <a:moveTo>
                    <a:pt x="0" y="1857051"/>
                  </a:moveTo>
                  <a:lnTo>
                    <a:pt x="28809" y="1833544"/>
                  </a:lnTo>
                  <a:lnTo>
                    <a:pt x="57618" y="1810037"/>
                  </a:lnTo>
                  <a:lnTo>
                    <a:pt x="86427" y="1786530"/>
                  </a:lnTo>
                  <a:lnTo>
                    <a:pt x="115236" y="1763023"/>
                  </a:lnTo>
                  <a:lnTo>
                    <a:pt x="144045" y="1739516"/>
                  </a:lnTo>
                  <a:lnTo>
                    <a:pt x="172854" y="1716009"/>
                  </a:lnTo>
                  <a:lnTo>
                    <a:pt x="201663" y="1692502"/>
                  </a:lnTo>
                  <a:lnTo>
                    <a:pt x="230472" y="1668995"/>
                  </a:lnTo>
                  <a:lnTo>
                    <a:pt x="259281" y="1645488"/>
                  </a:lnTo>
                  <a:lnTo>
                    <a:pt x="288090" y="1621981"/>
                  </a:lnTo>
                  <a:lnTo>
                    <a:pt x="316899" y="1598474"/>
                  </a:lnTo>
                  <a:lnTo>
                    <a:pt x="345708" y="1574967"/>
                  </a:lnTo>
                  <a:lnTo>
                    <a:pt x="374517" y="1551460"/>
                  </a:lnTo>
                  <a:lnTo>
                    <a:pt x="403326" y="1527953"/>
                  </a:lnTo>
                  <a:lnTo>
                    <a:pt x="432135" y="1504446"/>
                  </a:lnTo>
                  <a:lnTo>
                    <a:pt x="460944" y="1480939"/>
                  </a:lnTo>
                  <a:lnTo>
                    <a:pt x="489753" y="1457432"/>
                  </a:lnTo>
                  <a:lnTo>
                    <a:pt x="518562" y="1433925"/>
                  </a:lnTo>
                  <a:lnTo>
                    <a:pt x="547371" y="1410418"/>
                  </a:lnTo>
                  <a:lnTo>
                    <a:pt x="576180" y="1386911"/>
                  </a:lnTo>
                  <a:lnTo>
                    <a:pt x="604989" y="1363404"/>
                  </a:lnTo>
                  <a:lnTo>
                    <a:pt x="633798" y="1339897"/>
                  </a:lnTo>
                  <a:lnTo>
                    <a:pt x="662607" y="1316390"/>
                  </a:lnTo>
                  <a:lnTo>
                    <a:pt x="691416" y="1292883"/>
                  </a:lnTo>
                  <a:lnTo>
                    <a:pt x="720225" y="1269376"/>
                  </a:lnTo>
                  <a:lnTo>
                    <a:pt x="749034" y="1245869"/>
                  </a:lnTo>
                  <a:lnTo>
                    <a:pt x="777843" y="1222362"/>
                  </a:lnTo>
                  <a:lnTo>
                    <a:pt x="806652" y="1198855"/>
                  </a:lnTo>
                  <a:lnTo>
                    <a:pt x="835461" y="1175348"/>
                  </a:lnTo>
                  <a:lnTo>
                    <a:pt x="864270" y="1151841"/>
                  </a:lnTo>
                  <a:lnTo>
                    <a:pt x="893079" y="1128334"/>
                  </a:lnTo>
                  <a:lnTo>
                    <a:pt x="921888" y="1104827"/>
                  </a:lnTo>
                  <a:lnTo>
                    <a:pt x="950697" y="1081320"/>
                  </a:lnTo>
                  <a:lnTo>
                    <a:pt x="979506" y="1057813"/>
                  </a:lnTo>
                  <a:lnTo>
                    <a:pt x="1008315" y="1034307"/>
                  </a:lnTo>
                  <a:lnTo>
                    <a:pt x="1037124" y="1010800"/>
                  </a:lnTo>
                  <a:lnTo>
                    <a:pt x="1065933" y="987293"/>
                  </a:lnTo>
                  <a:lnTo>
                    <a:pt x="1094742" y="963786"/>
                  </a:lnTo>
                  <a:lnTo>
                    <a:pt x="1123551" y="940279"/>
                  </a:lnTo>
                  <a:lnTo>
                    <a:pt x="1152360" y="916772"/>
                  </a:lnTo>
                  <a:lnTo>
                    <a:pt x="1181169" y="893265"/>
                  </a:lnTo>
                  <a:lnTo>
                    <a:pt x="1209978" y="869758"/>
                  </a:lnTo>
                  <a:lnTo>
                    <a:pt x="1238787" y="846251"/>
                  </a:lnTo>
                  <a:lnTo>
                    <a:pt x="1267596" y="822744"/>
                  </a:lnTo>
                  <a:lnTo>
                    <a:pt x="1296405" y="799237"/>
                  </a:lnTo>
                  <a:lnTo>
                    <a:pt x="1325214" y="775730"/>
                  </a:lnTo>
                  <a:lnTo>
                    <a:pt x="1354023" y="752223"/>
                  </a:lnTo>
                  <a:lnTo>
                    <a:pt x="1382832" y="728716"/>
                  </a:lnTo>
                  <a:lnTo>
                    <a:pt x="1411641" y="705209"/>
                  </a:lnTo>
                  <a:lnTo>
                    <a:pt x="1440450" y="681702"/>
                  </a:lnTo>
                  <a:lnTo>
                    <a:pt x="1469259" y="658195"/>
                  </a:lnTo>
                  <a:lnTo>
                    <a:pt x="1498068" y="634688"/>
                  </a:lnTo>
                  <a:lnTo>
                    <a:pt x="1526877" y="611181"/>
                  </a:lnTo>
                  <a:lnTo>
                    <a:pt x="1555686" y="587674"/>
                  </a:lnTo>
                  <a:lnTo>
                    <a:pt x="1584495" y="564167"/>
                  </a:lnTo>
                  <a:lnTo>
                    <a:pt x="1613304" y="540660"/>
                  </a:lnTo>
                  <a:lnTo>
                    <a:pt x="1642113" y="517153"/>
                  </a:lnTo>
                  <a:lnTo>
                    <a:pt x="1670922" y="493646"/>
                  </a:lnTo>
                  <a:lnTo>
                    <a:pt x="1699731" y="470139"/>
                  </a:lnTo>
                  <a:lnTo>
                    <a:pt x="1728540" y="446632"/>
                  </a:lnTo>
                  <a:lnTo>
                    <a:pt x="1757349" y="423125"/>
                  </a:lnTo>
                  <a:lnTo>
                    <a:pt x="1786158" y="399618"/>
                  </a:lnTo>
                  <a:lnTo>
                    <a:pt x="1814967" y="376111"/>
                  </a:lnTo>
                  <a:lnTo>
                    <a:pt x="1843776" y="352604"/>
                  </a:lnTo>
                  <a:lnTo>
                    <a:pt x="1872585" y="329097"/>
                  </a:lnTo>
                  <a:lnTo>
                    <a:pt x="1901394" y="305590"/>
                  </a:lnTo>
                  <a:lnTo>
                    <a:pt x="1930203" y="282083"/>
                  </a:lnTo>
                  <a:lnTo>
                    <a:pt x="1959012" y="258576"/>
                  </a:lnTo>
                  <a:lnTo>
                    <a:pt x="1987821" y="235069"/>
                  </a:lnTo>
                  <a:lnTo>
                    <a:pt x="2016630" y="211562"/>
                  </a:lnTo>
                  <a:lnTo>
                    <a:pt x="2045439" y="188055"/>
                  </a:lnTo>
                  <a:lnTo>
                    <a:pt x="2074248" y="164548"/>
                  </a:lnTo>
                  <a:lnTo>
                    <a:pt x="2103057" y="141041"/>
                  </a:lnTo>
                  <a:lnTo>
                    <a:pt x="2131866" y="117534"/>
                  </a:lnTo>
                  <a:lnTo>
                    <a:pt x="2160675" y="94027"/>
                  </a:lnTo>
                  <a:lnTo>
                    <a:pt x="2189484" y="70520"/>
                  </a:lnTo>
                  <a:lnTo>
                    <a:pt x="2218293" y="47013"/>
                  </a:lnTo>
                  <a:lnTo>
                    <a:pt x="2247102" y="23506"/>
                  </a:lnTo>
                  <a:lnTo>
                    <a:pt x="2275911" y="0"/>
                  </a:lnTo>
                </a:path>
              </a:pathLst>
            </a:custGeom>
            <a:ln w="27101" cap="flat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757108" y="1403688"/>
              <a:ext cx="2228769" cy="1851011"/>
            </a:xfrm>
            <a:custGeom>
              <a:avLst/>
              <a:pathLst>
                <a:path w="2228769" h="1851011">
                  <a:moveTo>
                    <a:pt x="0" y="1821181"/>
                  </a:moveTo>
                  <a:lnTo>
                    <a:pt x="28212" y="1798265"/>
                  </a:lnTo>
                  <a:lnTo>
                    <a:pt x="56424" y="1775348"/>
                  </a:lnTo>
                  <a:lnTo>
                    <a:pt x="84636" y="1752431"/>
                  </a:lnTo>
                  <a:lnTo>
                    <a:pt x="112849" y="1729514"/>
                  </a:lnTo>
                  <a:lnTo>
                    <a:pt x="141061" y="1706595"/>
                  </a:lnTo>
                  <a:lnTo>
                    <a:pt x="169273" y="1683677"/>
                  </a:lnTo>
                  <a:lnTo>
                    <a:pt x="197485" y="1660758"/>
                  </a:lnTo>
                  <a:lnTo>
                    <a:pt x="225698" y="1637838"/>
                  </a:lnTo>
                  <a:lnTo>
                    <a:pt x="253910" y="1614918"/>
                  </a:lnTo>
                  <a:lnTo>
                    <a:pt x="282122" y="1591997"/>
                  </a:lnTo>
                  <a:lnTo>
                    <a:pt x="310334" y="1569075"/>
                  </a:lnTo>
                  <a:lnTo>
                    <a:pt x="338547" y="1546152"/>
                  </a:lnTo>
                  <a:lnTo>
                    <a:pt x="366759" y="1523229"/>
                  </a:lnTo>
                  <a:lnTo>
                    <a:pt x="394971" y="1500305"/>
                  </a:lnTo>
                  <a:lnTo>
                    <a:pt x="423184" y="1477380"/>
                  </a:lnTo>
                  <a:lnTo>
                    <a:pt x="451396" y="1454454"/>
                  </a:lnTo>
                  <a:lnTo>
                    <a:pt x="479608" y="1431528"/>
                  </a:lnTo>
                  <a:lnTo>
                    <a:pt x="507820" y="1408600"/>
                  </a:lnTo>
                  <a:lnTo>
                    <a:pt x="536033" y="1385671"/>
                  </a:lnTo>
                  <a:lnTo>
                    <a:pt x="564245" y="1362741"/>
                  </a:lnTo>
                  <a:lnTo>
                    <a:pt x="592457" y="1339810"/>
                  </a:lnTo>
                  <a:lnTo>
                    <a:pt x="620669" y="1316877"/>
                  </a:lnTo>
                  <a:lnTo>
                    <a:pt x="648882" y="1293943"/>
                  </a:lnTo>
                  <a:lnTo>
                    <a:pt x="677094" y="1271007"/>
                  </a:lnTo>
                  <a:lnTo>
                    <a:pt x="705306" y="1248070"/>
                  </a:lnTo>
                  <a:lnTo>
                    <a:pt x="733519" y="1225131"/>
                  </a:lnTo>
                  <a:lnTo>
                    <a:pt x="761731" y="1202190"/>
                  </a:lnTo>
                  <a:lnTo>
                    <a:pt x="789943" y="1179247"/>
                  </a:lnTo>
                  <a:lnTo>
                    <a:pt x="818155" y="1156302"/>
                  </a:lnTo>
                  <a:lnTo>
                    <a:pt x="846368" y="1133355"/>
                  </a:lnTo>
                  <a:lnTo>
                    <a:pt x="874580" y="1110405"/>
                  </a:lnTo>
                  <a:lnTo>
                    <a:pt x="902792" y="1087453"/>
                  </a:lnTo>
                  <a:lnTo>
                    <a:pt x="931004" y="1064498"/>
                  </a:lnTo>
                  <a:lnTo>
                    <a:pt x="959217" y="1041539"/>
                  </a:lnTo>
                  <a:lnTo>
                    <a:pt x="987429" y="1018578"/>
                  </a:lnTo>
                  <a:lnTo>
                    <a:pt x="1015641" y="995612"/>
                  </a:lnTo>
                  <a:lnTo>
                    <a:pt x="1043854" y="972643"/>
                  </a:lnTo>
                  <a:lnTo>
                    <a:pt x="1072066" y="949669"/>
                  </a:lnTo>
                  <a:lnTo>
                    <a:pt x="1100278" y="926691"/>
                  </a:lnTo>
                  <a:lnTo>
                    <a:pt x="1128490" y="903708"/>
                  </a:lnTo>
                  <a:lnTo>
                    <a:pt x="1156703" y="880720"/>
                  </a:lnTo>
                  <a:lnTo>
                    <a:pt x="1184915" y="857726"/>
                  </a:lnTo>
                  <a:lnTo>
                    <a:pt x="1213127" y="834725"/>
                  </a:lnTo>
                  <a:lnTo>
                    <a:pt x="1241339" y="811718"/>
                  </a:lnTo>
                  <a:lnTo>
                    <a:pt x="1269552" y="788704"/>
                  </a:lnTo>
                  <a:lnTo>
                    <a:pt x="1297764" y="765682"/>
                  </a:lnTo>
                  <a:lnTo>
                    <a:pt x="1325976" y="742651"/>
                  </a:lnTo>
                  <a:lnTo>
                    <a:pt x="1354189" y="719611"/>
                  </a:lnTo>
                  <a:lnTo>
                    <a:pt x="1382401" y="696563"/>
                  </a:lnTo>
                  <a:lnTo>
                    <a:pt x="1410613" y="673503"/>
                  </a:lnTo>
                  <a:lnTo>
                    <a:pt x="1438825" y="650434"/>
                  </a:lnTo>
                  <a:lnTo>
                    <a:pt x="1467038" y="627353"/>
                  </a:lnTo>
                  <a:lnTo>
                    <a:pt x="1495250" y="604260"/>
                  </a:lnTo>
                  <a:lnTo>
                    <a:pt x="1523462" y="581156"/>
                  </a:lnTo>
                  <a:lnTo>
                    <a:pt x="1551674" y="558039"/>
                  </a:lnTo>
                  <a:lnTo>
                    <a:pt x="1579887" y="534909"/>
                  </a:lnTo>
                  <a:lnTo>
                    <a:pt x="1608099" y="511767"/>
                  </a:lnTo>
                  <a:lnTo>
                    <a:pt x="1636311" y="488612"/>
                  </a:lnTo>
                  <a:lnTo>
                    <a:pt x="1664523" y="465443"/>
                  </a:lnTo>
                  <a:lnTo>
                    <a:pt x="1692736" y="442262"/>
                  </a:lnTo>
                  <a:lnTo>
                    <a:pt x="1720948" y="419069"/>
                  </a:lnTo>
                  <a:lnTo>
                    <a:pt x="1749160" y="395863"/>
                  </a:lnTo>
                  <a:lnTo>
                    <a:pt x="1777373" y="372646"/>
                  </a:lnTo>
                  <a:lnTo>
                    <a:pt x="1805585" y="349417"/>
                  </a:lnTo>
                  <a:lnTo>
                    <a:pt x="1833797" y="326178"/>
                  </a:lnTo>
                  <a:lnTo>
                    <a:pt x="1862009" y="302928"/>
                  </a:lnTo>
                  <a:lnTo>
                    <a:pt x="1890222" y="279669"/>
                  </a:lnTo>
                  <a:lnTo>
                    <a:pt x="1918434" y="256400"/>
                  </a:lnTo>
                  <a:lnTo>
                    <a:pt x="1946646" y="233124"/>
                  </a:lnTo>
                  <a:lnTo>
                    <a:pt x="1974858" y="209839"/>
                  </a:lnTo>
                  <a:lnTo>
                    <a:pt x="2003071" y="186547"/>
                  </a:lnTo>
                  <a:lnTo>
                    <a:pt x="2031283" y="163247"/>
                  </a:lnTo>
                  <a:lnTo>
                    <a:pt x="2059495" y="139942"/>
                  </a:lnTo>
                  <a:lnTo>
                    <a:pt x="2087708" y="116631"/>
                  </a:lnTo>
                  <a:lnTo>
                    <a:pt x="2115920" y="93314"/>
                  </a:lnTo>
                  <a:lnTo>
                    <a:pt x="2144132" y="69992"/>
                  </a:lnTo>
                  <a:lnTo>
                    <a:pt x="2172344" y="46665"/>
                  </a:lnTo>
                  <a:lnTo>
                    <a:pt x="2200557" y="23334"/>
                  </a:lnTo>
                  <a:lnTo>
                    <a:pt x="2228769" y="0"/>
                  </a:lnTo>
                  <a:lnTo>
                    <a:pt x="2228769" y="14391"/>
                  </a:lnTo>
                  <a:lnTo>
                    <a:pt x="2200557" y="37357"/>
                  </a:lnTo>
                  <a:lnTo>
                    <a:pt x="2172344" y="60327"/>
                  </a:lnTo>
                  <a:lnTo>
                    <a:pt x="2144132" y="83302"/>
                  </a:lnTo>
                  <a:lnTo>
                    <a:pt x="2115920" y="106281"/>
                  </a:lnTo>
                  <a:lnTo>
                    <a:pt x="2087708" y="129266"/>
                  </a:lnTo>
                  <a:lnTo>
                    <a:pt x="2059495" y="152256"/>
                  </a:lnTo>
                  <a:lnTo>
                    <a:pt x="2031283" y="175252"/>
                  </a:lnTo>
                  <a:lnTo>
                    <a:pt x="2003071" y="198254"/>
                  </a:lnTo>
                  <a:lnTo>
                    <a:pt x="1974858" y="221263"/>
                  </a:lnTo>
                  <a:lnTo>
                    <a:pt x="1946646" y="244279"/>
                  </a:lnTo>
                  <a:lnTo>
                    <a:pt x="1918434" y="267304"/>
                  </a:lnTo>
                  <a:lnTo>
                    <a:pt x="1890222" y="290337"/>
                  </a:lnTo>
                  <a:lnTo>
                    <a:pt x="1862009" y="313379"/>
                  </a:lnTo>
                  <a:lnTo>
                    <a:pt x="1833797" y="336430"/>
                  </a:lnTo>
                  <a:lnTo>
                    <a:pt x="1805585" y="359492"/>
                  </a:lnTo>
                  <a:lnTo>
                    <a:pt x="1777373" y="382565"/>
                  </a:lnTo>
                  <a:lnTo>
                    <a:pt x="1749160" y="405649"/>
                  </a:lnTo>
                  <a:lnTo>
                    <a:pt x="1720948" y="428744"/>
                  </a:lnTo>
                  <a:lnTo>
                    <a:pt x="1692736" y="451852"/>
                  </a:lnTo>
                  <a:lnTo>
                    <a:pt x="1664523" y="474973"/>
                  </a:lnTo>
                  <a:lnTo>
                    <a:pt x="1636311" y="498106"/>
                  </a:lnTo>
                  <a:lnTo>
                    <a:pt x="1608099" y="521252"/>
                  </a:lnTo>
                  <a:lnTo>
                    <a:pt x="1579887" y="544410"/>
                  </a:lnTo>
                  <a:lnTo>
                    <a:pt x="1551674" y="567582"/>
                  </a:lnTo>
                  <a:lnTo>
                    <a:pt x="1523462" y="590766"/>
                  </a:lnTo>
                  <a:lnTo>
                    <a:pt x="1495250" y="613963"/>
                  </a:lnTo>
                  <a:lnTo>
                    <a:pt x="1467038" y="637172"/>
                  </a:lnTo>
                  <a:lnTo>
                    <a:pt x="1438825" y="660392"/>
                  </a:lnTo>
                  <a:lnTo>
                    <a:pt x="1410613" y="683624"/>
                  </a:lnTo>
                  <a:lnTo>
                    <a:pt x="1382401" y="706866"/>
                  </a:lnTo>
                  <a:lnTo>
                    <a:pt x="1354189" y="730119"/>
                  </a:lnTo>
                  <a:lnTo>
                    <a:pt x="1325976" y="753380"/>
                  </a:lnTo>
                  <a:lnTo>
                    <a:pt x="1297764" y="776651"/>
                  </a:lnTo>
                  <a:lnTo>
                    <a:pt x="1269552" y="799930"/>
                  </a:lnTo>
                  <a:lnTo>
                    <a:pt x="1241339" y="823217"/>
                  </a:lnTo>
                  <a:lnTo>
                    <a:pt x="1213127" y="846511"/>
                  </a:lnTo>
                  <a:lnTo>
                    <a:pt x="1184915" y="869812"/>
                  </a:lnTo>
                  <a:lnTo>
                    <a:pt x="1156703" y="893119"/>
                  </a:lnTo>
                  <a:lnTo>
                    <a:pt x="1128490" y="916432"/>
                  </a:lnTo>
                  <a:lnTo>
                    <a:pt x="1100278" y="939750"/>
                  </a:lnTo>
                  <a:lnTo>
                    <a:pt x="1072066" y="963074"/>
                  </a:lnTo>
                  <a:lnTo>
                    <a:pt x="1043854" y="986401"/>
                  </a:lnTo>
                  <a:lnTo>
                    <a:pt x="1015641" y="1009733"/>
                  </a:lnTo>
                  <a:lnTo>
                    <a:pt x="987429" y="1033069"/>
                  </a:lnTo>
                  <a:lnTo>
                    <a:pt x="959217" y="1056409"/>
                  </a:lnTo>
                  <a:lnTo>
                    <a:pt x="931004" y="1079752"/>
                  </a:lnTo>
                  <a:lnTo>
                    <a:pt x="902792" y="1103098"/>
                  </a:lnTo>
                  <a:lnTo>
                    <a:pt x="874580" y="1126447"/>
                  </a:lnTo>
                  <a:lnTo>
                    <a:pt x="846368" y="1149798"/>
                  </a:lnTo>
                  <a:lnTo>
                    <a:pt x="818155" y="1173152"/>
                  </a:lnTo>
                  <a:lnTo>
                    <a:pt x="789943" y="1196509"/>
                  </a:lnTo>
                  <a:lnTo>
                    <a:pt x="761731" y="1219867"/>
                  </a:lnTo>
                  <a:lnTo>
                    <a:pt x="733519" y="1243227"/>
                  </a:lnTo>
                  <a:lnTo>
                    <a:pt x="705306" y="1266590"/>
                  </a:lnTo>
                  <a:lnTo>
                    <a:pt x="677094" y="1289954"/>
                  </a:lnTo>
                  <a:lnTo>
                    <a:pt x="648882" y="1313320"/>
                  </a:lnTo>
                  <a:lnTo>
                    <a:pt x="620669" y="1336687"/>
                  </a:lnTo>
                  <a:lnTo>
                    <a:pt x="592457" y="1360055"/>
                  </a:lnTo>
                  <a:lnTo>
                    <a:pt x="564245" y="1383425"/>
                  </a:lnTo>
                  <a:lnTo>
                    <a:pt x="536033" y="1406797"/>
                  </a:lnTo>
                  <a:lnTo>
                    <a:pt x="507820" y="1430169"/>
                  </a:lnTo>
                  <a:lnTo>
                    <a:pt x="479608" y="1453542"/>
                  </a:lnTo>
                  <a:lnTo>
                    <a:pt x="451396" y="1476917"/>
                  </a:lnTo>
                  <a:lnTo>
                    <a:pt x="423184" y="1500292"/>
                  </a:lnTo>
                  <a:lnTo>
                    <a:pt x="394971" y="1523669"/>
                  </a:lnTo>
                  <a:lnTo>
                    <a:pt x="366759" y="1547046"/>
                  </a:lnTo>
                  <a:lnTo>
                    <a:pt x="338547" y="1570424"/>
                  </a:lnTo>
                  <a:lnTo>
                    <a:pt x="310334" y="1593803"/>
                  </a:lnTo>
                  <a:lnTo>
                    <a:pt x="282122" y="1617183"/>
                  </a:lnTo>
                  <a:lnTo>
                    <a:pt x="253910" y="1640563"/>
                  </a:lnTo>
                  <a:lnTo>
                    <a:pt x="225698" y="1663944"/>
                  </a:lnTo>
                  <a:lnTo>
                    <a:pt x="197485" y="1687325"/>
                  </a:lnTo>
                  <a:lnTo>
                    <a:pt x="169273" y="1710708"/>
                  </a:lnTo>
                  <a:lnTo>
                    <a:pt x="141061" y="1734090"/>
                  </a:lnTo>
                  <a:lnTo>
                    <a:pt x="112849" y="1757473"/>
                  </a:lnTo>
                  <a:lnTo>
                    <a:pt x="84636" y="1780857"/>
                  </a:lnTo>
                  <a:lnTo>
                    <a:pt x="56424" y="1804241"/>
                  </a:lnTo>
                  <a:lnTo>
                    <a:pt x="28212" y="1827626"/>
                  </a:lnTo>
                  <a:lnTo>
                    <a:pt x="0" y="185101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757108" y="1403688"/>
              <a:ext cx="2228769" cy="1821181"/>
            </a:xfrm>
            <a:custGeom>
              <a:avLst/>
              <a:pathLst>
                <a:path w="2228769" h="1821181">
                  <a:moveTo>
                    <a:pt x="0" y="1821181"/>
                  </a:moveTo>
                  <a:lnTo>
                    <a:pt x="28212" y="1798265"/>
                  </a:lnTo>
                  <a:lnTo>
                    <a:pt x="56424" y="1775348"/>
                  </a:lnTo>
                  <a:lnTo>
                    <a:pt x="84636" y="1752431"/>
                  </a:lnTo>
                  <a:lnTo>
                    <a:pt x="112849" y="1729514"/>
                  </a:lnTo>
                  <a:lnTo>
                    <a:pt x="141061" y="1706595"/>
                  </a:lnTo>
                  <a:lnTo>
                    <a:pt x="169273" y="1683677"/>
                  </a:lnTo>
                  <a:lnTo>
                    <a:pt x="197485" y="1660758"/>
                  </a:lnTo>
                  <a:lnTo>
                    <a:pt x="225698" y="1637838"/>
                  </a:lnTo>
                  <a:lnTo>
                    <a:pt x="253910" y="1614918"/>
                  </a:lnTo>
                  <a:lnTo>
                    <a:pt x="282122" y="1591997"/>
                  </a:lnTo>
                  <a:lnTo>
                    <a:pt x="310334" y="1569075"/>
                  </a:lnTo>
                  <a:lnTo>
                    <a:pt x="338547" y="1546152"/>
                  </a:lnTo>
                  <a:lnTo>
                    <a:pt x="366759" y="1523229"/>
                  </a:lnTo>
                  <a:lnTo>
                    <a:pt x="394971" y="1500305"/>
                  </a:lnTo>
                  <a:lnTo>
                    <a:pt x="423184" y="1477380"/>
                  </a:lnTo>
                  <a:lnTo>
                    <a:pt x="451396" y="1454454"/>
                  </a:lnTo>
                  <a:lnTo>
                    <a:pt x="479608" y="1431528"/>
                  </a:lnTo>
                  <a:lnTo>
                    <a:pt x="507820" y="1408600"/>
                  </a:lnTo>
                  <a:lnTo>
                    <a:pt x="536033" y="1385671"/>
                  </a:lnTo>
                  <a:lnTo>
                    <a:pt x="564245" y="1362741"/>
                  </a:lnTo>
                  <a:lnTo>
                    <a:pt x="592457" y="1339810"/>
                  </a:lnTo>
                  <a:lnTo>
                    <a:pt x="620669" y="1316877"/>
                  </a:lnTo>
                  <a:lnTo>
                    <a:pt x="648882" y="1293943"/>
                  </a:lnTo>
                  <a:lnTo>
                    <a:pt x="677094" y="1271007"/>
                  </a:lnTo>
                  <a:lnTo>
                    <a:pt x="705306" y="1248070"/>
                  </a:lnTo>
                  <a:lnTo>
                    <a:pt x="733519" y="1225131"/>
                  </a:lnTo>
                  <a:lnTo>
                    <a:pt x="761731" y="1202190"/>
                  </a:lnTo>
                  <a:lnTo>
                    <a:pt x="789943" y="1179247"/>
                  </a:lnTo>
                  <a:lnTo>
                    <a:pt x="818155" y="1156302"/>
                  </a:lnTo>
                  <a:lnTo>
                    <a:pt x="846368" y="1133355"/>
                  </a:lnTo>
                  <a:lnTo>
                    <a:pt x="874580" y="1110405"/>
                  </a:lnTo>
                  <a:lnTo>
                    <a:pt x="902792" y="1087453"/>
                  </a:lnTo>
                  <a:lnTo>
                    <a:pt x="931004" y="1064498"/>
                  </a:lnTo>
                  <a:lnTo>
                    <a:pt x="959217" y="1041539"/>
                  </a:lnTo>
                  <a:lnTo>
                    <a:pt x="987429" y="1018578"/>
                  </a:lnTo>
                  <a:lnTo>
                    <a:pt x="1015641" y="995612"/>
                  </a:lnTo>
                  <a:lnTo>
                    <a:pt x="1043854" y="972643"/>
                  </a:lnTo>
                  <a:lnTo>
                    <a:pt x="1072066" y="949669"/>
                  </a:lnTo>
                  <a:lnTo>
                    <a:pt x="1100278" y="926691"/>
                  </a:lnTo>
                  <a:lnTo>
                    <a:pt x="1128490" y="903708"/>
                  </a:lnTo>
                  <a:lnTo>
                    <a:pt x="1156703" y="880720"/>
                  </a:lnTo>
                  <a:lnTo>
                    <a:pt x="1184915" y="857726"/>
                  </a:lnTo>
                  <a:lnTo>
                    <a:pt x="1213127" y="834725"/>
                  </a:lnTo>
                  <a:lnTo>
                    <a:pt x="1241339" y="811718"/>
                  </a:lnTo>
                  <a:lnTo>
                    <a:pt x="1269552" y="788704"/>
                  </a:lnTo>
                  <a:lnTo>
                    <a:pt x="1297764" y="765682"/>
                  </a:lnTo>
                  <a:lnTo>
                    <a:pt x="1325976" y="742651"/>
                  </a:lnTo>
                  <a:lnTo>
                    <a:pt x="1354189" y="719611"/>
                  </a:lnTo>
                  <a:lnTo>
                    <a:pt x="1382401" y="696563"/>
                  </a:lnTo>
                  <a:lnTo>
                    <a:pt x="1410613" y="673503"/>
                  </a:lnTo>
                  <a:lnTo>
                    <a:pt x="1438825" y="650434"/>
                  </a:lnTo>
                  <a:lnTo>
                    <a:pt x="1467038" y="627353"/>
                  </a:lnTo>
                  <a:lnTo>
                    <a:pt x="1495250" y="604260"/>
                  </a:lnTo>
                  <a:lnTo>
                    <a:pt x="1523462" y="581156"/>
                  </a:lnTo>
                  <a:lnTo>
                    <a:pt x="1551674" y="558039"/>
                  </a:lnTo>
                  <a:lnTo>
                    <a:pt x="1579887" y="534909"/>
                  </a:lnTo>
                  <a:lnTo>
                    <a:pt x="1608099" y="511767"/>
                  </a:lnTo>
                  <a:lnTo>
                    <a:pt x="1636311" y="488612"/>
                  </a:lnTo>
                  <a:lnTo>
                    <a:pt x="1664523" y="465443"/>
                  </a:lnTo>
                  <a:lnTo>
                    <a:pt x="1692736" y="442262"/>
                  </a:lnTo>
                  <a:lnTo>
                    <a:pt x="1720948" y="419069"/>
                  </a:lnTo>
                  <a:lnTo>
                    <a:pt x="1749160" y="395863"/>
                  </a:lnTo>
                  <a:lnTo>
                    <a:pt x="1777373" y="372646"/>
                  </a:lnTo>
                  <a:lnTo>
                    <a:pt x="1805585" y="349417"/>
                  </a:lnTo>
                  <a:lnTo>
                    <a:pt x="1833797" y="326178"/>
                  </a:lnTo>
                  <a:lnTo>
                    <a:pt x="1862009" y="302928"/>
                  </a:lnTo>
                  <a:lnTo>
                    <a:pt x="1890222" y="279669"/>
                  </a:lnTo>
                  <a:lnTo>
                    <a:pt x="1918434" y="256400"/>
                  </a:lnTo>
                  <a:lnTo>
                    <a:pt x="1946646" y="233124"/>
                  </a:lnTo>
                  <a:lnTo>
                    <a:pt x="1974858" y="209839"/>
                  </a:lnTo>
                  <a:lnTo>
                    <a:pt x="2003071" y="186547"/>
                  </a:lnTo>
                  <a:lnTo>
                    <a:pt x="2031283" y="163247"/>
                  </a:lnTo>
                  <a:lnTo>
                    <a:pt x="2059495" y="139942"/>
                  </a:lnTo>
                  <a:lnTo>
                    <a:pt x="2087708" y="116631"/>
                  </a:lnTo>
                  <a:lnTo>
                    <a:pt x="2115920" y="93314"/>
                  </a:lnTo>
                  <a:lnTo>
                    <a:pt x="2144132" y="69992"/>
                  </a:lnTo>
                  <a:lnTo>
                    <a:pt x="2172344" y="46665"/>
                  </a:lnTo>
                  <a:lnTo>
                    <a:pt x="2200557" y="23334"/>
                  </a:lnTo>
                  <a:lnTo>
                    <a:pt x="222876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757108" y="1418079"/>
              <a:ext cx="2228769" cy="1836620"/>
            </a:xfrm>
            <a:custGeom>
              <a:avLst/>
              <a:pathLst>
                <a:path w="2228769" h="1836620">
                  <a:moveTo>
                    <a:pt x="2228769" y="0"/>
                  </a:moveTo>
                  <a:lnTo>
                    <a:pt x="2200557" y="22966"/>
                  </a:lnTo>
                  <a:lnTo>
                    <a:pt x="2172344" y="45936"/>
                  </a:lnTo>
                  <a:lnTo>
                    <a:pt x="2144132" y="68911"/>
                  </a:lnTo>
                  <a:lnTo>
                    <a:pt x="2115920" y="91890"/>
                  </a:lnTo>
                  <a:lnTo>
                    <a:pt x="2087708" y="114875"/>
                  </a:lnTo>
                  <a:lnTo>
                    <a:pt x="2059495" y="137865"/>
                  </a:lnTo>
                  <a:lnTo>
                    <a:pt x="2031283" y="160861"/>
                  </a:lnTo>
                  <a:lnTo>
                    <a:pt x="2003071" y="183863"/>
                  </a:lnTo>
                  <a:lnTo>
                    <a:pt x="1974858" y="206872"/>
                  </a:lnTo>
                  <a:lnTo>
                    <a:pt x="1946646" y="229888"/>
                  </a:lnTo>
                  <a:lnTo>
                    <a:pt x="1918434" y="252913"/>
                  </a:lnTo>
                  <a:lnTo>
                    <a:pt x="1890222" y="275946"/>
                  </a:lnTo>
                  <a:lnTo>
                    <a:pt x="1862009" y="298988"/>
                  </a:lnTo>
                  <a:lnTo>
                    <a:pt x="1833797" y="322039"/>
                  </a:lnTo>
                  <a:lnTo>
                    <a:pt x="1805585" y="345101"/>
                  </a:lnTo>
                  <a:lnTo>
                    <a:pt x="1777373" y="368174"/>
                  </a:lnTo>
                  <a:lnTo>
                    <a:pt x="1749160" y="391258"/>
                  </a:lnTo>
                  <a:lnTo>
                    <a:pt x="1720948" y="414353"/>
                  </a:lnTo>
                  <a:lnTo>
                    <a:pt x="1692736" y="437461"/>
                  </a:lnTo>
                  <a:lnTo>
                    <a:pt x="1664523" y="460582"/>
                  </a:lnTo>
                  <a:lnTo>
                    <a:pt x="1636311" y="483715"/>
                  </a:lnTo>
                  <a:lnTo>
                    <a:pt x="1608099" y="506860"/>
                  </a:lnTo>
                  <a:lnTo>
                    <a:pt x="1579887" y="530019"/>
                  </a:lnTo>
                  <a:lnTo>
                    <a:pt x="1551674" y="553191"/>
                  </a:lnTo>
                  <a:lnTo>
                    <a:pt x="1523462" y="576375"/>
                  </a:lnTo>
                  <a:lnTo>
                    <a:pt x="1495250" y="599572"/>
                  </a:lnTo>
                  <a:lnTo>
                    <a:pt x="1467038" y="622781"/>
                  </a:lnTo>
                  <a:lnTo>
                    <a:pt x="1438825" y="646001"/>
                  </a:lnTo>
                  <a:lnTo>
                    <a:pt x="1410613" y="669233"/>
                  </a:lnTo>
                  <a:lnTo>
                    <a:pt x="1382401" y="692475"/>
                  </a:lnTo>
                  <a:lnTo>
                    <a:pt x="1354189" y="715728"/>
                  </a:lnTo>
                  <a:lnTo>
                    <a:pt x="1325976" y="738989"/>
                  </a:lnTo>
                  <a:lnTo>
                    <a:pt x="1297764" y="762260"/>
                  </a:lnTo>
                  <a:lnTo>
                    <a:pt x="1269552" y="785539"/>
                  </a:lnTo>
                  <a:lnTo>
                    <a:pt x="1241339" y="808826"/>
                  </a:lnTo>
                  <a:lnTo>
                    <a:pt x="1213127" y="832120"/>
                  </a:lnTo>
                  <a:lnTo>
                    <a:pt x="1184915" y="855421"/>
                  </a:lnTo>
                  <a:lnTo>
                    <a:pt x="1156703" y="878728"/>
                  </a:lnTo>
                  <a:lnTo>
                    <a:pt x="1128490" y="902041"/>
                  </a:lnTo>
                  <a:lnTo>
                    <a:pt x="1100278" y="925359"/>
                  </a:lnTo>
                  <a:lnTo>
                    <a:pt x="1072066" y="948682"/>
                  </a:lnTo>
                  <a:lnTo>
                    <a:pt x="1043854" y="972010"/>
                  </a:lnTo>
                  <a:lnTo>
                    <a:pt x="1015641" y="995342"/>
                  </a:lnTo>
                  <a:lnTo>
                    <a:pt x="987429" y="1018678"/>
                  </a:lnTo>
                  <a:lnTo>
                    <a:pt x="959217" y="1042018"/>
                  </a:lnTo>
                  <a:lnTo>
                    <a:pt x="931004" y="1065361"/>
                  </a:lnTo>
                  <a:lnTo>
                    <a:pt x="902792" y="1088707"/>
                  </a:lnTo>
                  <a:lnTo>
                    <a:pt x="874580" y="1112056"/>
                  </a:lnTo>
                  <a:lnTo>
                    <a:pt x="846368" y="1135407"/>
                  </a:lnTo>
                  <a:lnTo>
                    <a:pt x="818155" y="1158761"/>
                  </a:lnTo>
                  <a:lnTo>
                    <a:pt x="789943" y="1182117"/>
                  </a:lnTo>
                  <a:lnTo>
                    <a:pt x="761731" y="1205476"/>
                  </a:lnTo>
                  <a:lnTo>
                    <a:pt x="733519" y="1228836"/>
                  </a:lnTo>
                  <a:lnTo>
                    <a:pt x="705306" y="1252199"/>
                  </a:lnTo>
                  <a:lnTo>
                    <a:pt x="677094" y="1275563"/>
                  </a:lnTo>
                  <a:lnTo>
                    <a:pt x="648882" y="1298929"/>
                  </a:lnTo>
                  <a:lnTo>
                    <a:pt x="620669" y="1322296"/>
                  </a:lnTo>
                  <a:lnTo>
                    <a:pt x="592457" y="1345664"/>
                  </a:lnTo>
                  <a:lnTo>
                    <a:pt x="564245" y="1369034"/>
                  </a:lnTo>
                  <a:lnTo>
                    <a:pt x="536033" y="1392406"/>
                  </a:lnTo>
                  <a:lnTo>
                    <a:pt x="507820" y="1415778"/>
                  </a:lnTo>
                  <a:lnTo>
                    <a:pt x="479608" y="1439151"/>
                  </a:lnTo>
                  <a:lnTo>
                    <a:pt x="451396" y="1462526"/>
                  </a:lnTo>
                  <a:lnTo>
                    <a:pt x="423184" y="1485901"/>
                  </a:lnTo>
                  <a:lnTo>
                    <a:pt x="394971" y="1509278"/>
                  </a:lnTo>
                  <a:lnTo>
                    <a:pt x="366759" y="1532655"/>
                  </a:lnTo>
                  <a:lnTo>
                    <a:pt x="338547" y="1556033"/>
                  </a:lnTo>
                  <a:lnTo>
                    <a:pt x="310334" y="1579412"/>
                  </a:lnTo>
                  <a:lnTo>
                    <a:pt x="282122" y="1602792"/>
                  </a:lnTo>
                  <a:lnTo>
                    <a:pt x="253910" y="1626172"/>
                  </a:lnTo>
                  <a:lnTo>
                    <a:pt x="225698" y="1649553"/>
                  </a:lnTo>
                  <a:lnTo>
                    <a:pt x="197485" y="1672934"/>
                  </a:lnTo>
                  <a:lnTo>
                    <a:pt x="169273" y="1696316"/>
                  </a:lnTo>
                  <a:lnTo>
                    <a:pt x="141061" y="1719699"/>
                  </a:lnTo>
                  <a:lnTo>
                    <a:pt x="112849" y="1743082"/>
                  </a:lnTo>
                  <a:lnTo>
                    <a:pt x="84636" y="1766466"/>
                  </a:lnTo>
                  <a:lnTo>
                    <a:pt x="56424" y="1789850"/>
                  </a:lnTo>
                  <a:lnTo>
                    <a:pt x="28212" y="1813235"/>
                  </a:lnTo>
                  <a:lnTo>
                    <a:pt x="0" y="18366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757108" y="1410884"/>
              <a:ext cx="2228769" cy="1828901"/>
            </a:xfrm>
            <a:custGeom>
              <a:avLst/>
              <a:pathLst>
                <a:path w="2228769" h="1828901">
                  <a:moveTo>
                    <a:pt x="0" y="1828901"/>
                  </a:moveTo>
                  <a:lnTo>
                    <a:pt x="28212" y="1805750"/>
                  </a:lnTo>
                  <a:lnTo>
                    <a:pt x="56424" y="1782599"/>
                  </a:lnTo>
                  <a:lnTo>
                    <a:pt x="84636" y="1759449"/>
                  </a:lnTo>
                  <a:lnTo>
                    <a:pt x="112849" y="1736298"/>
                  </a:lnTo>
                  <a:lnTo>
                    <a:pt x="141061" y="1713147"/>
                  </a:lnTo>
                  <a:lnTo>
                    <a:pt x="169273" y="1689997"/>
                  </a:lnTo>
                  <a:lnTo>
                    <a:pt x="197485" y="1666846"/>
                  </a:lnTo>
                  <a:lnTo>
                    <a:pt x="225698" y="1643695"/>
                  </a:lnTo>
                  <a:lnTo>
                    <a:pt x="253910" y="1620545"/>
                  </a:lnTo>
                  <a:lnTo>
                    <a:pt x="282122" y="1597394"/>
                  </a:lnTo>
                  <a:lnTo>
                    <a:pt x="310334" y="1574243"/>
                  </a:lnTo>
                  <a:lnTo>
                    <a:pt x="338547" y="1551093"/>
                  </a:lnTo>
                  <a:lnTo>
                    <a:pt x="366759" y="1527942"/>
                  </a:lnTo>
                  <a:lnTo>
                    <a:pt x="394971" y="1504791"/>
                  </a:lnTo>
                  <a:lnTo>
                    <a:pt x="423184" y="1481641"/>
                  </a:lnTo>
                  <a:lnTo>
                    <a:pt x="451396" y="1458490"/>
                  </a:lnTo>
                  <a:lnTo>
                    <a:pt x="479608" y="1435340"/>
                  </a:lnTo>
                  <a:lnTo>
                    <a:pt x="507820" y="1412189"/>
                  </a:lnTo>
                  <a:lnTo>
                    <a:pt x="536033" y="1389038"/>
                  </a:lnTo>
                  <a:lnTo>
                    <a:pt x="564245" y="1365888"/>
                  </a:lnTo>
                  <a:lnTo>
                    <a:pt x="592457" y="1342737"/>
                  </a:lnTo>
                  <a:lnTo>
                    <a:pt x="620669" y="1319586"/>
                  </a:lnTo>
                  <a:lnTo>
                    <a:pt x="648882" y="1296436"/>
                  </a:lnTo>
                  <a:lnTo>
                    <a:pt x="677094" y="1273285"/>
                  </a:lnTo>
                  <a:lnTo>
                    <a:pt x="705306" y="1250134"/>
                  </a:lnTo>
                  <a:lnTo>
                    <a:pt x="733519" y="1226984"/>
                  </a:lnTo>
                  <a:lnTo>
                    <a:pt x="761731" y="1203833"/>
                  </a:lnTo>
                  <a:lnTo>
                    <a:pt x="789943" y="1180682"/>
                  </a:lnTo>
                  <a:lnTo>
                    <a:pt x="818155" y="1157532"/>
                  </a:lnTo>
                  <a:lnTo>
                    <a:pt x="846368" y="1134381"/>
                  </a:lnTo>
                  <a:lnTo>
                    <a:pt x="874580" y="1111231"/>
                  </a:lnTo>
                  <a:lnTo>
                    <a:pt x="902792" y="1088080"/>
                  </a:lnTo>
                  <a:lnTo>
                    <a:pt x="931004" y="1064929"/>
                  </a:lnTo>
                  <a:lnTo>
                    <a:pt x="959217" y="1041779"/>
                  </a:lnTo>
                  <a:lnTo>
                    <a:pt x="987429" y="1018628"/>
                  </a:lnTo>
                  <a:lnTo>
                    <a:pt x="1015641" y="995477"/>
                  </a:lnTo>
                  <a:lnTo>
                    <a:pt x="1043854" y="972327"/>
                  </a:lnTo>
                  <a:lnTo>
                    <a:pt x="1072066" y="949176"/>
                  </a:lnTo>
                  <a:lnTo>
                    <a:pt x="1100278" y="926025"/>
                  </a:lnTo>
                  <a:lnTo>
                    <a:pt x="1128490" y="902875"/>
                  </a:lnTo>
                  <a:lnTo>
                    <a:pt x="1156703" y="879724"/>
                  </a:lnTo>
                  <a:lnTo>
                    <a:pt x="1184915" y="856573"/>
                  </a:lnTo>
                  <a:lnTo>
                    <a:pt x="1213127" y="833423"/>
                  </a:lnTo>
                  <a:lnTo>
                    <a:pt x="1241339" y="810272"/>
                  </a:lnTo>
                  <a:lnTo>
                    <a:pt x="1269552" y="787121"/>
                  </a:lnTo>
                  <a:lnTo>
                    <a:pt x="1297764" y="763971"/>
                  </a:lnTo>
                  <a:lnTo>
                    <a:pt x="1325976" y="740820"/>
                  </a:lnTo>
                  <a:lnTo>
                    <a:pt x="1354189" y="717670"/>
                  </a:lnTo>
                  <a:lnTo>
                    <a:pt x="1382401" y="694519"/>
                  </a:lnTo>
                  <a:lnTo>
                    <a:pt x="1410613" y="671368"/>
                  </a:lnTo>
                  <a:lnTo>
                    <a:pt x="1438825" y="648218"/>
                  </a:lnTo>
                  <a:lnTo>
                    <a:pt x="1467038" y="625067"/>
                  </a:lnTo>
                  <a:lnTo>
                    <a:pt x="1495250" y="601916"/>
                  </a:lnTo>
                  <a:lnTo>
                    <a:pt x="1523462" y="578766"/>
                  </a:lnTo>
                  <a:lnTo>
                    <a:pt x="1551674" y="555615"/>
                  </a:lnTo>
                  <a:lnTo>
                    <a:pt x="1579887" y="532464"/>
                  </a:lnTo>
                  <a:lnTo>
                    <a:pt x="1608099" y="509314"/>
                  </a:lnTo>
                  <a:lnTo>
                    <a:pt x="1636311" y="486163"/>
                  </a:lnTo>
                  <a:lnTo>
                    <a:pt x="1664523" y="463012"/>
                  </a:lnTo>
                  <a:lnTo>
                    <a:pt x="1692736" y="439862"/>
                  </a:lnTo>
                  <a:lnTo>
                    <a:pt x="1720948" y="416711"/>
                  </a:lnTo>
                  <a:lnTo>
                    <a:pt x="1749160" y="393560"/>
                  </a:lnTo>
                  <a:lnTo>
                    <a:pt x="1777373" y="370410"/>
                  </a:lnTo>
                  <a:lnTo>
                    <a:pt x="1805585" y="347259"/>
                  </a:lnTo>
                  <a:lnTo>
                    <a:pt x="1833797" y="324109"/>
                  </a:lnTo>
                  <a:lnTo>
                    <a:pt x="1862009" y="300958"/>
                  </a:lnTo>
                  <a:lnTo>
                    <a:pt x="1890222" y="277807"/>
                  </a:lnTo>
                  <a:lnTo>
                    <a:pt x="1918434" y="254657"/>
                  </a:lnTo>
                  <a:lnTo>
                    <a:pt x="1946646" y="231506"/>
                  </a:lnTo>
                  <a:lnTo>
                    <a:pt x="1974858" y="208355"/>
                  </a:lnTo>
                  <a:lnTo>
                    <a:pt x="2003071" y="185205"/>
                  </a:lnTo>
                  <a:lnTo>
                    <a:pt x="2031283" y="162054"/>
                  </a:lnTo>
                  <a:lnTo>
                    <a:pt x="2059495" y="138903"/>
                  </a:lnTo>
                  <a:lnTo>
                    <a:pt x="2087708" y="115753"/>
                  </a:lnTo>
                  <a:lnTo>
                    <a:pt x="2115920" y="92602"/>
                  </a:lnTo>
                  <a:lnTo>
                    <a:pt x="2144132" y="69451"/>
                  </a:lnTo>
                  <a:lnTo>
                    <a:pt x="2172344" y="46301"/>
                  </a:lnTo>
                  <a:lnTo>
                    <a:pt x="2200557" y="23150"/>
                  </a:lnTo>
                  <a:lnTo>
                    <a:pt x="2228769" y="0"/>
                  </a:lnTo>
                </a:path>
              </a:pathLst>
            </a:custGeom>
            <a:ln w="27101" cap="flat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1746348" y="1396277"/>
              <a:ext cx="2257740" cy="1861270"/>
            </a:xfrm>
            <a:custGeom>
              <a:avLst/>
              <a:pathLst>
                <a:path w="2257740" h="1861270">
                  <a:moveTo>
                    <a:pt x="0" y="1839438"/>
                  </a:moveTo>
                  <a:lnTo>
                    <a:pt x="28578" y="1816255"/>
                  </a:lnTo>
                  <a:lnTo>
                    <a:pt x="57157" y="1793072"/>
                  </a:lnTo>
                  <a:lnTo>
                    <a:pt x="85736" y="1769889"/>
                  </a:lnTo>
                  <a:lnTo>
                    <a:pt x="114315" y="1746705"/>
                  </a:lnTo>
                  <a:lnTo>
                    <a:pt x="142894" y="1723521"/>
                  </a:lnTo>
                  <a:lnTo>
                    <a:pt x="171473" y="1700336"/>
                  </a:lnTo>
                  <a:lnTo>
                    <a:pt x="200052" y="1677151"/>
                  </a:lnTo>
                  <a:lnTo>
                    <a:pt x="228631" y="1653966"/>
                  </a:lnTo>
                  <a:lnTo>
                    <a:pt x="257210" y="1630780"/>
                  </a:lnTo>
                  <a:lnTo>
                    <a:pt x="285789" y="1607594"/>
                  </a:lnTo>
                  <a:lnTo>
                    <a:pt x="314368" y="1584407"/>
                  </a:lnTo>
                  <a:lnTo>
                    <a:pt x="342947" y="1561219"/>
                  </a:lnTo>
                  <a:lnTo>
                    <a:pt x="371526" y="1538032"/>
                  </a:lnTo>
                  <a:lnTo>
                    <a:pt x="400105" y="1514843"/>
                  </a:lnTo>
                  <a:lnTo>
                    <a:pt x="428684" y="1491654"/>
                  </a:lnTo>
                  <a:lnTo>
                    <a:pt x="457263" y="1468464"/>
                  </a:lnTo>
                  <a:lnTo>
                    <a:pt x="485842" y="1445274"/>
                  </a:lnTo>
                  <a:lnTo>
                    <a:pt x="514421" y="1422082"/>
                  </a:lnTo>
                  <a:lnTo>
                    <a:pt x="543000" y="1398890"/>
                  </a:lnTo>
                  <a:lnTo>
                    <a:pt x="571579" y="1375697"/>
                  </a:lnTo>
                  <a:lnTo>
                    <a:pt x="600158" y="1352503"/>
                  </a:lnTo>
                  <a:lnTo>
                    <a:pt x="628737" y="1329308"/>
                  </a:lnTo>
                  <a:lnTo>
                    <a:pt x="657316" y="1306113"/>
                  </a:lnTo>
                  <a:lnTo>
                    <a:pt x="685895" y="1282916"/>
                  </a:lnTo>
                  <a:lnTo>
                    <a:pt x="714474" y="1259717"/>
                  </a:lnTo>
                  <a:lnTo>
                    <a:pt x="743053" y="1236518"/>
                  </a:lnTo>
                  <a:lnTo>
                    <a:pt x="771632" y="1213317"/>
                  </a:lnTo>
                  <a:lnTo>
                    <a:pt x="800211" y="1190115"/>
                  </a:lnTo>
                  <a:lnTo>
                    <a:pt x="828790" y="1166911"/>
                  </a:lnTo>
                  <a:lnTo>
                    <a:pt x="857369" y="1143705"/>
                  </a:lnTo>
                  <a:lnTo>
                    <a:pt x="885948" y="1120498"/>
                  </a:lnTo>
                  <a:lnTo>
                    <a:pt x="914527" y="1097288"/>
                  </a:lnTo>
                  <a:lnTo>
                    <a:pt x="943106" y="1074077"/>
                  </a:lnTo>
                  <a:lnTo>
                    <a:pt x="971685" y="1050863"/>
                  </a:lnTo>
                  <a:lnTo>
                    <a:pt x="1000264" y="1027646"/>
                  </a:lnTo>
                  <a:lnTo>
                    <a:pt x="1028843" y="1004427"/>
                  </a:lnTo>
                  <a:lnTo>
                    <a:pt x="1057422" y="981205"/>
                  </a:lnTo>
                  <a:lnTo>
                    <a:pt x="1086001" y="957980"/>
                  </a:lnTo>
                  <a:lnTo>
                    <a:pt x="1114580" y="934752"/>
                  </a:lnTo>
                  <a:lnTo>
                    <a:pt x="1143159" y="911520"/>
                  </a:lnTo>
                  <a:lnTo>
                    <a:pt x="1171738" y="888283"/>
                  </a:lnTo>
                  <a:lnTo>
                    <a:pt x="1200317" y="865043"/>
                  </a:lnTo>
                  <a:lnTo>
                    <a:pt x="1228896" y="841798"/>
                  </a:lnTo>
                  <a:lnTo>
                    <a:pt x="1257475" y="818548"/>
                  </a:lnTo>
                  <a:lnTo>
                    <a:pt x="1286054" y="795292"/>
                  </a:lnTo>
                  <a:lnTo>
                    <a:pt x="1314633" y="772031"/>
                  </a:lnTo>
                  <a:lnTo>
                    <a:pt x="1343212" y="748763"/>
                  </a:lnTo>
                  <a:lnTo>
                    <a:pt x="1371791" y="725489"/>
                  </a:lnTo>
                  <a:lnTo>
                    <a:pt x="1400370" y="702207"/>
                  </a:lnTo>
                  <a:lnTo>
                    <a:pt x="1428949" y="678918"/>
                  </a:lnTo>
                  <a:lnTo>
                    <a:pt x="1457528" y="655621"/>
                  </a:lnTo>
                  <a:lnTo>
                    <a:pt x="1486107" y="632316"/>
                  </a:lnTo>
                  <a:lnTo>
                    <a:pt x="1514686" y="609002"/>
                  </a:lnTo>
                  <a:lnTo>
                    <a:pt x="1543265" y="585679"/>
                  </a:lnTo>
                  <a:lnTo>
                    <a:pt x="1571844" y="562347"/>
                  </a:lnTo>
                  <a:lnTo>
                    <a:pt x="1600423" y="539006"/>
                  </a:lnTo>
                  <a:lnTo>
                    <a:pt x="1629002" y="515655"/>
                  </a:lnTo>
                  <a:lnTo>
                    <a:pt x="1657581" y="492294"/>
                  </a:lnTo>
                  <a:lnTo>
                    <a:pt x="1686160" y="468924"/>
                  </a:lnTo>
                  <a:lnTo>
                    <a:pt x="1714739" y="445544"/>
                  </a:lnTo>
                  <a:lnTo>
                    <a:pt x="1743318" y="422156"/>
                  </a:lnTo>
                  <a:lnTo>
                    <a:pt x="1771897" y="398758"/>
                  </a:lnTo>
                  <a:lnTo>
                    <a:pt x="1800476" y="375352"/>
                  </a:lnTo>
                  <a:lnTo>
                    <a:pt x="1829055" y="351937"/>
                  </a:lnTo>
                  <a:lnTo>
                    <a:pt x="1857634" y="328514"/>
                  </a:lnTo>
                  <a:lnTo>
                    <a:pt x="1886213" y="305084"/>
                  </a:lnTo>
                  <a:lnTo>
                    <a:pt x="1914792" y="281647"/>
                  </a:lnTo>
                  <a:lnTo>
                    <a:pt x="1943371" y="258204"/>
                  </a:lnTo>
                  <a:lnTo>
                    <a:pt x="1971950" y="234754"/>
                  </a:lnTo>
                  <a:lnTo>
                    <a:pt x="2000529" y="211299"/>
                  </a:lnTo>
                  <a:lnTo>
                    <a:pt x="2029108" y="187838"/>
                  </a:lnTo>
                  <a:lnTo>
                    <a:pt x="2057687" y="164372"/>
                  </a:lnTo>
                  <a:lnTo>
                    <a:pt x="2086266" y="140901"/>
                  </a:lnTo>
                  <a:lnTo>
                    <a:pt x="2114845" y="117427"/>
                  </a:lnTo>
                  <a:lnTo>
                    <a:pt x="2143424" y="93948"/>
                  </a:lnTo>
                  <a:lnTo>
                    <a:pt x="2172003" y="70466"/>
                  </a:lnTo>
                  <a:lnTo>
                    <a:pt x="2200582" y="46980"/>
                  </a:lnTo>
                  <a:lnTo>
                    <a:pt x="2229161" y="23491"/>
                  </a:lnTo>
                  <a:lnTo>
                    <a:pt x="2257740" y="0"/>
                  </a:lnTo>
                  <a:lnTo>
                    <a:pt x="2257740" y="10593"/>
                  </a:lnTo>
                  <a:lnTo>
                    <a:pt x="2229161" y="33812"/>
                  </a:lnTo>
                  <a:lnTo>
                    <a:pt x="2200582" y="57033"/>
                  </a:lnTo>
                  <a:lnTo>
                    <a:pt x="2172003" y="80258"/>
                  </a:lnTo>
                  <a:lnTo>
                    <a:pt x="2143424" y="103486"/>
                  </a:lnTo>
                  <a:lnTo>
                    <a:pt x="2114845" y="126717"/>
                  </a:lnTo>
                  <a:lnTo>
                    <a:pt x="2086266" y="149953"/>
                  </a:lnTo>
                  <a:lnTo>
                    <a:pt x="2057687" y="173193"/>
                  </a:lnTo>
                  <a:lnTo>
                    <a:pt x="2029108" y="196437"/>
                  </a:lnTo>
                  <a:lnTo>
                    <a:pt x="2000529" y="219687"/>
                  </a:lnTo>
                  <a:lnTo>
                    <a:pt x="1971950" y="242942"/>
                  </a:lnTo>
                  <a:lnTo>
                    <a:pt x="1943371" y="266202"/>
                  </a:lnTo>
                  <a:lnTo>
                    <a:pt x="1914792" y="289469"/>
                  </a:lnTo>
                  <a:lnTo>
                    <a:pt x="1886213" y="312742"/>
                  </a:lnTo>
                  <a:lnTo>
                    <a:pt x="1857634" y="336022"/>
                  </a:lnTo>
                  <a:lnTo>
                    <a:pt x="1829055" y="359310"/>
                  </a:lnTo>
                  <a:lnTo>
                    <a:pt x="1800476" y="382606"/>
                  </a:lnTo>
                  <a:lnTo>
                    <a:pt x="1771897" y="405910"/>
                  </a:lnTo>
                  <a:lnTo>
                    <a:pt x="1743318" y="429223"/>
                  </a:lnTo>
                  <a:lnTo>
                    <a:pt x="1714739" y="452544"/>
                  </a:lnTo>
                  <a:lnTo>
                    <a:pt x="1686160" y="475875"/>
                  </a:lnTo>
                  <a:lnTo>
                    <a:pt x="1657581" y="499215"/>
                  </a:lnTo>
                  <a:lnTo>
                    <a:pt x="1629002" y="522565"/>
                  </a:lnTo>
                  <a:lnTo>
                    <a:pt x="1600423" y="545924"/>
                  </a:lnTo>
                  <a:lnTo>
                    <a:pt x="1571844" y="569293"/>
                  </a:lnTo>
                  <a:lnTo>
                    <a:pt x="1543265" y="592671"/>
                  </a:lnTo>
                  <a:lnTo>
                    <a:pt x="1514686" y="616058"/>
                  </a:lnTo>
                  <a:lnTo>
                    <a:pt x="1486107" y="639455"/>
                  </a:lnTo>
                  <a:lnTo>
                    <a:pt x="1457528" y="662860"/>
                  </a:lnTo>
                  <a:lnTo>
                    <a:pt x="1428949" y="686273"/>
                  </a:lnTo>
                  <a:lnTo>
                    <a:pt x="1400370" y="709695"/>
                  </a:lnTo>
                  <a:lnTo>
                    <a:pt x="1371791" y="733124"/>
                  </a:lnTo>
                  <a:lnTo>
                    <a:pt x="1343212" y="756560"/>
                  </a:lnTo>
                  <a:lnTo>
                    <a:pt x="1314633" y="780002"/>
                  </a:lnTo>
                  <a:lnTo>
                    <a:pt x="1286054" y="803451"/>
                  </a:lnTo>
                  <a:lnTo>
                    <a:pt x="1257475" y="826906"/>
                  </a:lnTo>
                  <a:lnTo>
                    <a:pt x="1228896" y="850366"/>
                  </a:lnTo>
                  <a:lnTo>
                    <a:pt x="1200317" y="873831"/>
                  </a:lnTo>
                  <a:lnTo>
                    <a:pt x="1171738" y="897301"/>
                  </a:lnTo>
                  <a:lnTo>
                    <a:pt x="1143159" y="920775"/>
                  </a:lnTo>
                  <a:lnTo>
                    <a:pt x="1114580" y="944253"/>
                  </a:lnTo>
                  <a:lnTo>
                    <a:pt x="1086001" y="967735"/>
                  </a:lnTo>
                  <a:lnTo>
                    <a:pt x="1057422" y="991220"/>
                  </a:lnTo>
                  <a:lnTo>
                    <a:pt x="1028843" y="1014709"/>
                  </a:lnTo>
                  <a:lnTo>
                    <a:pt x="1000264" y="1038200"/>
                  </a:lnTo>
                  <a:lnTo>
                    <a:pt x="971685" y="1061694"/>
                  </a:lnTo>
                  <a:lnTo>
                    <a:pt x="943106" y="1085190"/>
                  </a:lnTo>
                  <a:lnTo>
                    <a:pt x="914527" y="1108689"/>
                  </a:lnTo>
                  <a:lnTo>
                    <a:pt x="885948" y="1132190"/>
                  </a:lnTo>
                  <a:lnTo>
                    <a:pt x="857369" y="1155693"/>
                  </a:lnTo>
                  <a:lnTo>
                    <a:pt x="828790" y="1179198"/>
                  </a:lnTo>
                  <a:lnTo>
                    <a:pt x="800211" y="1202704"/>
                  </a:lnTo>
                  <a:lnTo>
                    <a:pt x="771632" y="1226212"/>
                  </a:lnTo>
                  <a:lnTo>
                    <a:pt x="743053" y="1249721"/>
                  </a:lnTo>
                  <a:lnTo>
                    <a:pt x="714474" y="1273232"/>
                  </a:lnTo>
                  <a:lnTo>
                    <a:pt x="685895" y="1296744"/>
                  </a:lnTo>
                  <a:lnTo>
                    <a:pt x="657316" y="1320258"/>
                  </a:lnTo>
                  <a:lnTo>
                    <a:pt x="628737" y="1343772"/>
                  </a:lnTo>
                  <a:lnTo>
                    <a:pt x="600158" y="1367287"/>
                  </a:lnTo>
                  <a:lnTo>
                    <a:pt x="571579" y="1390804"/>
                  </a:lnTo>
                  <a:lnTo>
                    <a:pt x="543000" y="1414321"/>
                  </a:lnTo>
                  <a:lnTo>
                    <a:pt x="514421" y="1437839"/>
                  </a:lnTo>
                  <a:lnTo>
                    <a:pt x="485842" y="1461359"/>
                  </a:lnTo>
                  <a:lnTo>
                    <a:pt x="457263" y="1484878"/>
                  </a:lnTo>
                  <a:lnTo>
                    <a:pt x="428684" y="1508399"/>
                  </a:lnTo>
                  <a:lnTo>
                    <a:pt x="400105" y="1531920"/>
                  </a:lnTo>
                  <a:lnTo>
                    <a:pt x="371526" y="1555442"/>
                  </a:lnTo>
                  <a:lnTo>
                    <a:pt x="342947" y="1578964"/>
                  </a:lnTo>
                  <a:lnTo>
                    <a:pt x="314368" y="1602487"/>
                  </a:lnTo>
                  <a:lnTo>
                    <a:pt x="285789" y="1626011"/>
                  </a:lnTo>
                  <a:lnTo>
                    <a:pt x="257210" y="1649535"/>
                  </a:lnTo>
                  <a:lnTo>
                    <a:pt x="228631" y="1673059"/>
                  </a:lnTo>
                  <a:lnTo>
                    <a:pt x="200052" y="1696584"/>
                  </a:lnTo>
                  <a:lnTo>
                    <a:pt x="171473" y="1720109"/>
                  </a:lnTo>
                  <a:lnTo>
                    <a:pt x="142894" y="1743635"/>
                  </a:lnTo>
                  <a:lnTo>
                    <a:pt x="114315" y="1767161"/>
                  </a:lnTo>
                  <a:lnTo>
                    <a:pt x="85736" y="1790688"/>
                  </a:lnTo>
                  <a:lnTo>
                    <a:pt x="57157" y="1814215"/>
                  </a:lnTo>
                  <a:lnTo>
                    <a:pt x="28578" y="1837742"/>
                  </a:lnTo>
                  <a:lnTo>
                    <a:pt x="0" y="186127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746348" y="1396277"/>
              <a:ext cx="2257740" cy="1839438"/>
            </a:xfrm>
            <a:custGeom>
              <a:avLst/>
              <a:pathLst>
                <a:path w="2257740" h="1839438">
                  <a:moveTo>
                    <a:pt x="0" y="1839438"/>
                  </a:moveTo>
                  <a:lnTo>
                    <a:pt x="28578" y="1816255"/>
                  </a:lnTo>
                  <a:lnTo>
                    <a:pt x="57157" y="1793072"/>
                  </a:lnTo>
                  <a:lnTo>
                    <a:pt x="85736" y="1769889"/>
                  </a:lnTo>
                  <a:lnTo>
                    <a:pt x="114315" y="1746705"/>
                  </a:lnTo>
                  <a:lnTo>
                    <a:pt x="142894" y="1723521"/>
                  </a:lnTo>
                  <a:lnTo>
                    <a:pt x="171473" y="1700336"/>
                  </a:lnTo>
                  <a:lnTo>
                    <a:pt x="200052" y="1677151"/>
                  </a:lnTo>
                  <a:lnTo>
                    <a:pt x="228631" y="1653966"/>
                  </a:lnTo>
                  <a:lnTo>
                    <a:pt x="257210" y="1630780"/>
                  </a:lnTo>
                  <a:lnTo>
                    <a:pt x="285789" y="1607594"/>
                  </a:lnTo>
                  <a:lnTo>
                    <a:pt x="314368" y="1584407"/>
                  </a:lnTo>
                  <a:lnTo>
                    <a:pt x="342947" y="1561219"/>
                  </a:lnTo>
                  <a:lnTo>
                    <a:pt x="371526" y="1538032"/>
                  </a:lnTo>
                  <a:lnTo>
                    <a:pt x="400105" y="1514843"/>
                  </a:lnTo>
                  <a:lnTo>
                    <a:pt x="428684" y="1491654"/>
                  </a:lnTo>
                  <a:lnTo>
                    <a:pt x="457263" y="1468464"/>
                  </a:lnTo>
                  <a:lnTo>
                    <a:pt x="485842" y="1445274"/>
                  </a:lnTo>
                  <a:lnTo>
                    <a:pt x="514421" y="1422082"/>
                  </a:lnTo>
                  <a:lnTo>
                    <a:pt x="543000" y="1398890"/>
                  </a:lnTo>
                  <a:lnTo>
                    <a:pt x="571579" y="1375697"/>
                  </a:lnTo>
                  <a:lnTo>
                    <a:pt x="600158" y="1352503"/>
                  </a:lnTo>
                  <a:lnTo>
                    <a:pt x="628737" y="1329308"/>
                  </a:lnTo>
                  <a:lnTo>
                    <a:pt x="657316" y="1306113"/>
                  </a:lnTo>
                  <a:lnTo>
                    <a:pt x="685895" y="1282916"/>
                  </a:lnTo>
                  <a:lnTo>
                    <a:pt x="714474" y="1259717"/>
                  </a:lnTo>
                  <a:lnTo>
                    <a:pt x="743053" y="1236518"/>
                  </a:lnTo>
                  <a:lnTo>
                    <a:pt x="771632" y="1213317"/>
                  </a:lnTo>
                  <a:lnTo>
                    <a:pt x="800211" y="1190115"/>
                  </a:lnTo>
                  <a:lnTo>
                    <a:pt x="828790" y="1166911"/>
                  </a:lnTo>
                  <a:lnTo>
                    <a:pt x="857369" y="1143705"/>
                  </a:lnTo>
                  <a:lnTo>
                    <a:pt x="885948" y="1120498"/>
                  </a:lnTo>
                  <a:lnTo>
                    <a:pt x="914527" y="1097288"/>
                  </a:lnTo>
                  <a:lnTo>
                    <a:pt x="943106" y="1074077"/>
                  </a:lnTo>
                  <a:lnTo>
                    <a:pt x="971685" y="1050863"/>
                  </a:lnTo>
                  <a:lnTo>
                    <a:pt x="1000264" y="1027646"/>
                  </a:lnTo>
                  <a:lnTo>
                    <a:pt x="1028843" y="1004427"/>
                  </a:lnTo>
                  <a:lnTo>
                    <a:pt x="1057422" y="981205"/>
                  </a:lnTo>
                  <a:lnTo>
                    <a:pt x="1086001" y="957980"/>
                  </a:lnTo>
                  <a:lnTo>
                    <a:pt x="1114580" y="934752"/>
                  </a:lnTo>
                  <a:lnTo>
                    <a:pt x="1143159" y="911520"/>
                  </a:lnTo>
                  <a:lnTo>
                    <a:pt x="1171738" y="888283"/>
                  </a:lnTo>
                  <a:lnTo>
                    <a:pt x="1200317" y="865043"/>
                  </a:lnTo>
                  <a:lnTo>
                    <a:pt x="1228896" y="841798"/>
                  </a:lnTo>
                  <a:lnTo>
                    <a:pt x="1257475" y="818548"/>
                  </a:lnTo>
                  <a:lnTo>
                    <a:pt x="1286054" y="795292"/>
                  </a:lnTo>
                  <a:lnTo>
                    <a:pt x="1314633" y="772031"/>
                  </a:lnTo>
                  <a:lnTo>
                    <a:pt x="1343212" y="748763"/>
                  </a:lnTo>
                  <a:lnTo>
                    <a:pt x="1371791" y="725489"/>
                  </a:lnTo>
                  <a:lnTo>
                    <a:pt x="1400370" y="702207"/>
                  </a:lnTo>
                  <a:lnTo>
                    <a:pt x="1428949" y="678918"/>
                  </a:lnTo>
                  <a:lnTo>
                    <a:pt x="1457528" y="655621"/>
                  </a:lnTo>
                  <a:lnTo>
                    <a:pt x="1486107" y="632316"/>
                  </a:lnTo>
                  <a:lnTo>
                    <a:pt x="1514686" y="609002"/>
                  </a:lnTo>
                  <a:lnTo>
                    <a:pt x="1543265" y="585679"/>
                  </a:lnTo>
                  <a:lnTo>
                    <a:pt x="1571844" y="562347"/>
                  </a:lnTo>
                  <a:lnTo>
                    <a:pt x="1600423" y="539006"/>
                  </a:lnTo>
                  <a:lnTo>
                    <a:pt x="1629002" y="515655"/>
                  </a:lnTo>
                  <a:lnTo>
                    <a:pt x="1657581" y="492294"/>
                  </a:lnTo>
                  <a:lnTo>
                    <a:pt x="1686160" y="468924"/>
                  </a:lnTo>
                  <a:lnTo>
                    <a:pt x="1714739" y="445544"/>
                  </a:lnTo>
                  <a:lnTo>
                    <a:pt x="1743318" y="422156"/>
                  </a:lnTo>
                  <a:lnTo>
                    <a:pt x="1771897" y="398758"/>
                  </a:lnTo>
                  <a:lnTo>
                    <a:pt x="1800476" y="375352"/>
                  </a:lnTo>
                  <a:lnTo>
                    <a:pt x="1829055" y="351937"/>
                  </a:lnTo>
                  <a:lnTo>
                    <a:pt x="1857634" y="328514"/>
                  </a:lnTo>
                  <a:lnTo>
                    <a:pt x="1886213" y="305084"/>
                  </a:lnTo>
                  <a:lnTo>
                    <a:pt x="1914792" y="281647"/>
                  </a:lnTo>
                  <a:lnTo>
                    <a:pt x="1943371" y="258204"/>
                  </a:lnTo>
                  <a:lnTo>
                    <a:pt x="1971950" y="234754"/>
                  </a:lnTo>
                  <a:lnTo>
                    <a:pt x="2000529" y="211299"/>
                  </a:lnTo>
                  <a:lnTo>
                    <a:pt x="2029108" y="187838"/>
                  </a:lnTo>
                  <a:lnTo>
                    <a:pt x="2057687" y="164372"/>
                  </a:lnTo>
                  <a:lnTo>
                    <a:pt x="2086266" y="140901"/>
                  </a:lnTo>
                  <a:lnTo>
                    <a:pt x="2114845" y="117427"/>
                  </a:lnTo>
                  <a:lnTo>
                    <a:pt x="2143424" y="93948"/>
                  </a:lnTo>
                  <a:lnTo>
                    <a:pt x="2172003" y="70466"/>
                  </a:lnTo>
                  <a:lnTo>
                    <a:pt x="2200582" y="46980"/>
                  </a:lnTo>
                  <a:lnTo>
                    <a:pt x="2229161" y="23491"/>
                  </a:lnTo>
                  <a:lnTo>
                    <a:pt x="225774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746348" y="1406870"/>
              <a:ext cx="2257740" cy="1850676"/>
            </a:xfrm>
            <a:custGeom>
              <a:avLst/>
              <a:pathLst>
                <a:path w="2257740" h="1850676">
                  <a:moveTo>
                    <a:pt x="2257740" y="0"/>
                  </a:moveTo>
                  <a:lnTo>
                    <a:pt x="2229161" y="23218"/>
                  </a:lnTo>
                  <a:lnTo>
                    <a:pt x="2200582" y="46440"/>
                  </a:lnTo>
                  <a:lnTo>
                    <a:pt x="2172003" y="69664"/>
                  </a:lnTo>
                  <a:lnTo>
                    <a:pt x="2143424" y="92892"/>
                  </a:lnTo>
                  <a:lnTo>
                    <a:pt x="2114845" y="116124"/>
                  </a:lnTo>
                  <a:lnTo>
                    <a:pt x="2086266" y="139360"/>
                  </a:lnTo>
                  <a:lnTo>
                    <a:pt x="2057687" y="162599"/>
                  </a:lnTo>
                  <a:lnTo>
                    <a:pt x="2029108" y="185844"/>
                  </a:lnTo>
                  <a:lnTo>
                    <a:pt x="2000529" y="209093"/>
                  </a:lnTo>
                  <a:lnTo>
                    <a:pt x="1971950" y="232348"/>
                  </a:lnTo>
                  <a:lnTo>
                    <a:pt x="1943371" y="255609"/>
                  </a:lnTo>
                  <a:lnTo>
                    <a:pt x="1914792" y="278875"/>
                  </a:lnTo>
                  <a:lnTo>
                    <a:pt x="1886213" y="302149"/>
                  </a:lnTo>
                  <a:lnTo>
                    <a:pt x="1857634" y="325429"/>
                  </a:lnTo>
                  <a:lnTo>
                    <a:pt x="1829055" y="348717"/>
                  </a:lnTo>
                  <a:lnTo>
                    <a:pt x="1800476" y="372012"/>
                  </a:lnTo>
                  <a:lnTo>
                    <a:pt x="1771897" y="395316"/>
                  </a:lnTo>
                  <a:lnTo>
                    <a:pt x="1743318" y="418629"/>
                  </a:lnTo>
                  <a:lnTo>
                    <a:pt x="1714739" y="441951"/>
                  </a:lnTo>
                  <a:lnTo>
                    <a:pt x="1686160" y="465281"/>
                  </a:lnTo>
                  <a:lnTo>
                    <a:pt x="1657581" y="488622"/>
                  </a:lnTo>
                  <a:lnTo>
                    <a:pt x="1629002" y="511971"/>
                  </a:lnTo>
                  <a:lnTo>
                    <a:pt x="1600423" y="535330"/>
                  </a:lnTo>
                  <a:lnTo>
                    <a:pt x="1571844" y="558699"/>
                  </a:lnTo>
                  <a:lnTo>
                    <a:pt x="1543265" y="582077"/>
                  </a:lnTo>
                  <a:lnTo>
                    <a:pt x="1514686" y="605465"/>
                  </a:lnTo>
                  <a:lnTo>
                    <a:pt x="1486107" y="628861"/>
                  </a:lnTo>
                  <a:lnTo>
                    <a:pt x="1457528" y="652266"/>
                  </a:lnTo>
                  <a:lnTo>
                    <a:pt x="1428949" y="675680"/>
                  </a:lnTo>
                  <a:lnTo>
                    <a:pt x="1400370" y="699101"/>
                  </a:lnTo>
                  <a:lnTo>
                    <a:pt x="1371791" y="722530"/>
                  </a:lnTo>
                  <a:lnTo>
                    <a:pt x="1343212" y="745966"/>
                  </a:lnTo>
                  <a:lnTo>
                    <a:pt x="1314633" y="769409"/>
                  </a:lnTo>
                  <a:lnTo>
                    <a:pt x="1286054" y="792858"/>
                  </a:lnTo>
                  <a:lnTo>
                    <a:pt x="1257475" y="816312"/>
                  </a:lnTo>
                  <a:lnTo>
                    <a:pt x="1228896" y="839773"/>
                  </a:lnTo>
                  <a:lnTo>
                    <a:pt x="1200317" y="863238"/>
                  </a:lnTo>
                  <a:lnTo>
                    <a:pt x="1171738" y="886708"/>
                  </a:lnTo>
                  <a:lnTo>
                    <a:pt x="1143159" y="910182"/>
                  </a:lnTo>
                  <a:lnTo>
                    <a:pt x="1114580" y="933660"/>
                  </a:lnTo>
                  <a:lnTo>
                    <a:pt x="1086001" y="957142"/>
                  </a:lnTo>
                  <a:lnTo>
                    <a:pt x="1057422" y="980627"/>
                  </a:lnTo>
                  <a:lnTo>
                    <a:pt x="1028843" y="1004115"/>
                  </a:lnTo>
                  <a:lnTo>
                    <a:pt x="1000264" y="1027606"/>
                  </a:lnTo>
                  <a:lnTo>
                    <a:pt x="971685" y="1051100"/>
                  </a:lnTo>
                  <a:lnTo>
                    <a:pt x="943106" y="1074597"/>
                  </a:lnTo>
                  <a:lnTo>
                    <a:pt x="914527" y="1098096"/>
                  </a:lnTo>
                  <a:lnTo>
                    <a:pt x="885948" y="1121596"/>
                  </a:lnTo>
                  <a:lnTo>
                    <a:pt x="857369" y="1145099"/>
                  </a:lnTo>
                  <a:lnTo>
                    <a:pt x="828790" y="1168604"/>
                  </a:lnTo>
                  <a:lnTo>
                    <a:pt x="800211" y="1192110"/>
                  </a:lnTo>
                  <a:lnTo>
                    <a:pt x="771632" y="1215618"/>
                  </a:lnTo>
                  <a:lnTo>
                    <a:pt x="743053" y="1239128"/>
                  </a:lnTo>
                  <a:lnTo>
                    <a:pt x="714474" y="1262639"/>
                  </a:lnTo>
                  <a:lnTo>
                    <a:pt x="685895" y="1286151"/>
                  </a:lnTo>
                  <a:lnTo>
                    <a:pt x="657316" y="1309664"/>
                  </a:lnTo>
                  <a:lnTo>
                    <a:pt x="628737" y="1333178"/>
                  </a:lnTo>
                  <a:lnTo>
                    <a:pt x="600158" y="1356694"/>
                  </a:lnTo>
                  <a:lnTo>
                    <a:pt x="571579" y="1380210"/>
                  </a:lnTo>
                  <a:lnTo>
                    <a:pt x="543000" y="1403728"/>
                  </a:lnTo>
                  <a:lnTo>
                    <a:pt x="514421" y="1427246"/>
                  </a:lnTo>
                  <a:lnTo>
                    <a:pt x="485842" y="1450765"/>
                  </a:lnTo>
                  <a:lnTo>
                    <a:pt x="457263" y="1474285"/>
                  </a:lnTo>
                  <a:lnTo>
                    <a:pt x="428684" y="1497805"/>
                  </a:lnTo>
                  <a:lnTo>
                    <a:pt x="400105" y="1521326"/>
                  </a:lnTo>
                  <a:lnTo>
                    <a:pt x="371526" y="1544848"/>
                  </a:lnTo>
                  <a:lnTo>
                    <a:pt x="342947" y="1568371"/>
                  </a:lnTo>
                  <a:lnTo>
                    <a:pt x="314368" y="1591894"/>
                  </a:lnTo>
                  <a:lnTo>
                    <a:pt x="285789" y="1615417"/>
                  </a:lnTo>
                  <a:lnTo>
                    <a:pt x="257210" y="1638941"/>
                  </a:lnTo>
                  <a:lnTo>
                    <a:pt x="228631" y="1662466"/>
                  </a:lnTo>
                  <a:lnTo>
                    <a:pt x="200052" y="1685991"/>
                  </a:lnTo>
                  <a:lnTo>
                    <a:pt x="171473" y="1709516"/>
                  </a:lnTo>
                  <a:lnTo>
                    <a:pt x="142894" y="1733042"/>
                  </a:lnTo>
                  <a:lnTo>
                    <a:pt x="114315" y="1756568"/>
                  </a:lnTo>
                  <a:lnTo>
                    <a:pt x="85736" y="1780094"/>
                  </a:lnTo>
                  <a:lnTo>
                    <a:pt x="57157" y="1803621"/>
                  </a:lnTo>
                  <a:lnTo>
                    <a:pt x="28578" y="1827149"/>
                  </a:lnTo>
                  <a:lnTo>
                    <a:pt x="0" y="185067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746348" y="1401573"/>
              <a:ext cx="2257740" cy="1845057"/>
            </a:xfrm>
            <a:custGeom>
              <a:avLst/>
              <a:pathLst>
                <a:path w="2257740" h="1845057">
                  <a:moveTo>
                    <a:pt x="0" y="1845057"/>
                  </a:moveTo>
                  <a:lnTo>
                    <a:pt x="28578" y="1821702"/>
                  </a:lnTo>
                  <a:lnTo>
                    <a:pt x="57157" y="1798347"/>
                  </a:lnTo>
                  <a:lnTo>
                    <a:pt x="85736" y="1774991"/>
                  </a:lnTo>
                  <a:lnTo>
                    <a:pt x="114315" y="1751636"/>
                  </a:lnTo>
                  <a:lnTo>
                    <a:pt x="142894" y="1728281"/>
                  </a:lnTo>
                  <a:lnTo>
                    <a:pt x="171473" y="1704926"/>
                  </a:lnTo>
                  <a:lnTo>
                    <a:pt x="200052" y="1681571"/>
                  </a:lnTo>
                  <a:lnTo>
                    <a:pt x="228631" y="1658216"/>
                  </a:lnTo>
                  <a:lnTo>
                    <a:pt x="257210" y="1634861"/>
                  </a:lnTo>
                  <a:lnTo>
                    <a:pt x="285789" y="1611505"/>
                  </a:lnTo>
                  <a:lnTo>
                    <a:pt x="314368" y="1588150"/>
                  </a:lnTo>
                  <a:lnTo>
                    <a:pt x="342947" y="1564795"/>
                  </a:lnTo>
                  <a:lnTo>
                    <a:pt x="371526" y="1541440"/>
                  </a:lnTo>
                  <a:lnTo>
                    <a:pt x="400105" y="1518085"/>
                  </a:lnTo>
                  <a:lnTo>
                    <a:pt x="428684" y="1494730"/>
                  </a:lnTo>
                  <a:lnTo>
                    <a:pt x="457263" y="1471374"/>
                  </a:lnTo>
                  <a:lnTo>
                    <a:pt x="485842" y="1448019"/>
                  </a:lnTo>
                  <a:lnTo>
                    <a:pt x="514421" y="1424664"/>
                  </a:lnTo>
                  <a:lnTo>
                    <a:pt x="543000" y="1401309"/>
                  </a:lnTo>
                  <a:lnTo>
                    <a:pt x="571579" y="1377954"/>
                  </a:lnTo>
                  <a:lnTo>
                    <a:pt x="600158" y="1354599"/>
                  </a:lnTo>
                  <a:lnTo>
                    <a:pt x="628737" y="1331243"/>
                  </a:lnTo>
                  <a:lnTo>
                    <a:pt x="657316" y="1307888"/>
                  </a:lnTo>
                  <a:lnTo>
                    <a:pt x="685895" y="1284533"/>
                  </a:lnTo>
                  <a:lnTo>
                    <a:pt x="714474" y="1261178"/>
                  </a:lnTo>
                  <a:lnTo>
                    <a:pt x="743053" y="1237823"/>
                  </a:lnTo>
                  <a:lnTo>
                    <a:pt x="771632" y="1214468"/>
                  </a:lnTo>
                  <a:lnTo>
                    <a:pt x="800211" y="1191113"/>
                  </a:lnTo>
                  <a:lnTo>
                    <a:pt x="828790" y="1167757"/>
                  </a:lnTo>
                  <a:lnTo>
                    <a:pt x="857369" y="1144402"/>
                  </a:lnTo>
                  <a:lnTo>
                    <a:pt x="885948" y="1121047"/>
                  </a:lnTo>
                  <a:lnTo>
                    <a:pt x="914527" y="1097692"/>
                  </a:lnTo>
                  <a:lnTo>
                    <a:pt x="943106" y="1074337"/>
                  </a:lnTo>
                  <a:lnTo>
                    <a:pt x="971685" y="1050982"/>
                  </a:lnTo>
                  <a:lnTo>
                    <a:pt x="1000264" y="1027626"/>
                  </a:lnTo>
                  <a:lnTo>
                    <a:pt x="1028843" y="1004271"/>
                  </a:lnTo>
                  <a:lnTo>
                    <a:pt x="1057422" y="980916"/>
                  </a:lnTo>
                  <a:lnTo>
                    <a:pt x="1086001" y="957561"/>
                  </a:lnTo>
                  <a:lnTo>
                    <a:pt x="1114580" y="934206"/>
                  </a:lnTo>
                  <a:lnTo>
                    <a:pt x="1143159" y="910851"/>
                  </a:lnTo>
                  <a:lnTo>
                    <a:pt x="1171738" y="887495"/>
                  </a:lnTo>
                  <a:lnTo>
                    <a:pt x="1200317" y="864140"/>
                  </a:lnTo>
                  <a:lnTo>
                    <a:pt x="1228896" y="840785"/>
                  </a:lnTo>
                  <a:lnTo>
                    <a:pt x="1257475" y="817430"/>
                  </a:lnTo>
                  <a:lnTo>
                    <a:pt x="1286054" y="794075"/>
                  </a:lnTo>
                  <a:lnTo>
                    <a:pt x="1314633" y="770720"/>
                  </a:lnTo>
                  <a:lnTo>
                    <a:pt x="1343212" y="747365"/>
                  </a:lnTo>
                  <a:lnTo>
                    <a:pt x="1371791" y="724009"/>
                  </a:lnTo>
                  <a:lnTo>
                    <a:pt x="1400370" y="700654"/>
                  </a:lnTo>
                  <a:lnTo>
                    <a:pt x="1428949" y="677299"/>
                  </a:lnTo>
                  <a:lnTo>
                    <a:pt x="1457528" y="653944"/>
                  </a:lnTo>
                  <a:lnTo>
                    <a:pt x="1486107" y="630589"/>
                  </a:lnTo>
                  <a:lnTo>
                    <a:pt x="1514686" y="607234"/>
                  </a:lnTo>
                  <a:lnTo>
                    <a:pt x="1543265" y="583878"/>
                  </a:lnTo>
                  <a:lnTo>
                    <a:pt x="1571844" y="560523"/>
                  </a:lnTo>
                  <a:lnTo>
                    <a:pt x="1600423" y="537168"/>
                  </a:lnTo>
                  <a:lnTo>
                    <a:pt x="1629002" y="513813"/>
                  </a:lnTo>
                  <a:lnTo>
                    <a:pt x="1657581" y="490458"/>
                  </a:lnTo>
                  <a:lnTo>
                    <a:pt x="1686160" y="467103"/>
                  </a:lnTo>
                  <a:lnTo>
                    <a:pt x="1714739" y="443747"/>
                  </a:lnTo>
                  <a:lnTo>
                    <a:pt x="1743318" y="420392"/>
                  </a:lnTo>
                  <a:lnTo>
                    <a:pt x="1771897" y="397037"/>
                  </a:lnTo>
                  <a:lnTo>
                    <a:pt x="1800476" y="373682"/>
                  </a:lnTo>
                  <a:lnTo>
                    <a:pt x="1829055" y="350327"/>
                  </a:lnTo>
                  <a:lnTo>
                    <a:pt x="1857634" y="326972"/>
                  </a:lnTo>
                  <a:lnTo>
                    <a:pt x="1886213" y="303617"/>
                  </a:lnTo>
                  <a:lnTo>
                    <a:pt x="1914792" y="280261"/>
                  </a:lnTo>
                  <a:lnTo>
                    <a:pt x="1943371" y="256906"/>
                  </a:lnTo>
                  <a:lnTo>
                    <a:pt x="1971950" y="233551"/>
                  </a:lnTo>
                  <a:lnTo>
                    <a:pt x="2000529" y="210196"/>
                  </a:lnTo>
                  <a:lnTo>
                    <a:pt x="2029108" y="186841"/>
                  </a:lnTo>
                  <a:lnTo>
                    <a:pt x="2057687" y="163486"/>
                  </a:lnTo>
                  <a:lnTo>
                    <a:pt x="2086266" y="140130"/>
                  </a:lnTo>
                  <a:lnTo>
                    <a:pt x="2114845" y="116775"/>
                  </a:lnTo>
                  <a:lnTo>
                    <a:pt x="2143424" y="93420"/>
                  </a:lnTo>
                  <a:lnTo>
                    <a:pt x="2172003" y="70065"/>
                  </a:lnTo>
                  <a:lnTo>
                    <a:pt x="2200582" y="46710"/>
                  </a:lnTo>
                  <a:lnTo>
                    <a:pt x="2229161" y="23355"/>
                  </a:lnTo>
                  <a:lnTo>
                    <a:pt x="2257740" y="0"/>
                  </a:lnTo>
                </a:path>
              </a:pathLst>
            </a:custGeom>
            <a:ln w="27101" cap="flat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1614765" y="1424707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1699457" y="1526619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1739050" y="1483356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1823459" y="1526619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1863052" y="1420966"/>
              <a:ext cx="28131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0.99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144369" y="1491684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184527" y="1526619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224120" y="1421249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304506" y="1526619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344099" y="1456537"/>
              <a:ext cx="84409" cy="700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&lt;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428508" y="1526619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468102" y="1420966"/>
              <a:ext cx="49022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6194B">
                      <a:alpha val="100000"/>
                    </a:srgbClr>
                  </a:solidFill>
                  <a:latin typeface="Arial"/>
                  <a:cs typeface="Arial"/>
                </a:rPr>
                <a:t>2.2e-16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614765" y="1610364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699457" y="1712276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739050" y="1669013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823459" y="1712276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1863052" y="1608388"/>
              <a:ext cx="80386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1943438" y="1677341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1983596" y="1712276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023190" y="1606906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103576" y="1712276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143169" y="1642194"/>
              <a:ext cx="84409" cy="700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&lt;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227578" y="1712276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267171" y="1606624"/>
              <a:ext cx="49022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CB44B">
                      <a:alpha val="100000"/>
                    </a:srgbClr>
                  </a:solidFill>
                  <a:latin typeface="Arial"/>
                  <a:cs typeface="Arial"/>
                </a:rPr>
                <a:t>2.2e-16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614765" y="1796022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1699457" y="1897934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739050" y="1854671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823459" y="1897934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863052" y="1794046"/>
              <a:ext cx="80386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1943438" y="1862999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1983596" y="1897934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023190" y="1792564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103576" y="1897934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143169" y="1854671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227578" y="1897934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267171" y="1792282"/>
              <a:ext cx="369677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54A99">
                      <a:alpha val="100000"/>
                    </a:srgbClr>
                  </a:solidFill>
                  <a:latin typeface="Arial"/>
                  <a:cs typeface="Arial"/>
                </a:rPr>
                <a:t>6e-06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614765" y="1981680"/>
              <a:ext cx="84691" cy="101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1699457" y="208359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739050" y="2040329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1823459" y="208359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1863052" y="1979704"/>
              <a:ext cx="80386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1943438" y="2048657"/>
              <a:ext cx="40157" cy="34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1983596" y="208359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2023190" y="1978222"/>
              <a:ext cx="80386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i="1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2103576" y="208359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2143169" y="2040329"/>
              <a:ext cx="84409" cy="43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2227578" y="2083592"/>
              <a:ext cx="3959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2267171" y="1977939"/>
              <a:ext cx="369677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CAD51">
                      <a:alpha val="100000"/>
                    </a:srgbClr>
                  </a:solidFill>
                  <a:latin typeface="Arial"/>
                  <a:cs typeface="Arial"/>
                </a:rPr>
                <a:t>6e-06</a:t>
              </a:r>
            </a:p>
          </p:txBody>
        </p:sp>
        <p:sp>
          <p:nvSpPr>
            <p:cNvPr id="170" name="rc170"/>
            <p:cNvSpPr/>
            <p:nvPr/>
          </p:nvSpPr>
          <p:spPr>
            <a:xfrm>
              <a:off x="1493270" y="1218268"/>
              <a:ext cx="2672889" cy="240013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183474" y="3023681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183474" y="2345700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183474" y="1667719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0.9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1458476" y="3090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458476" y="24120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458476" y="17340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944733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772553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600372" y="36184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1821150" y="367834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648970" y="367834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476789" y="3678343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0.9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2301134" y="3843275"/>
              <a:ext cx="1057163" cy="1645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Subsampled</a:t>
              </a:r>
            </a:p>
          </p:txBody>
        </p:sp>
        <p:sp>
          <p:nvSpPr>
            <p:cNvPr id="184" name="tx184"/>
            <p:cNvSpPr/>
            <p:nvPr/>
          </p:nvSpPr>
          <p:spPr>
            <a:xfrm rot="-5400000">
              <a:off x="691938" y="2334906"/>
              <a:ext cx="67178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Original</a:t>
              </a:r>
            </a:p>
          </p:txBody>
        </p:sp>
        <p:sp>
          <p:nvSpPr>
            <p:cNvPr id="185" name="rc185"/>
            <p:cNvSpPr/>
            <p:nvPr/>
          </p:nvSpPr>
          <p:spPr>
            <a:xfrm>
              <a:off x="4305338" y="1783206"/>
              <a:ext cx="2025872" cy="12702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4374927" y="1831916"/>
              <a:ext cx="188669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Sequencing Depth (m)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4374927" y="21060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4374927" y="210605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4396873" y="22157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E619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4374927" y="232551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4374927" y="232551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396873" y="24352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CB4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4374927" y="254496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4374927" y="254496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396873" y="26546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4374927" y="276442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4374927" y="276442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4396873" y="28741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CAD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4682951" y="2153795"/>
              <a:ext cx="98883" cy="125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682951" y="2371080"/>
              <a:ext cx="1977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4682951" y="2590536"/>
              <a:ext cx="1977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4682951" y="2807822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454321" y="946744"/>
              <a:ext cx="750788" cy="1645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Simpson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2024-06-19T17:07:36Z</dcterms:modified>
  <cp:category/>
</cp:coreProperties>
</file>