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914400" y="914400"/>
            <a:ext cx="3200400" cy="3200400"/>
            <a:chOff x="914400" y="914400"/>
            <a:chExt cx="3200400" cy="3200400"/>
          </a:xfrm>
        </p:grpSpPr>
        <p:sp>
          <p:nvSpPr>
            <p:cNvPr id="3" name="rc3"/>
            <p:cNvSpPr/>
            <p:nvPr/>
          </p:nvSpPr>
          <p:spPr>
            <a:xfrm>
              <a:off x="914400" y="914400"/>
              <a:ext cx="3200400" cy="3200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914400" y="914400"/>
              <a:ext cx="3200400" cy="3200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1485184" y="983989"/>
              <a:ext cx="2560026" cy="240946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g6"/>
            <p:cNvSpPr/>
            <p:nvPr/>
          </p:nvSpPr>
          <p:spPr>
            <a:xfrm>
              <a:off x="1612008" y="1363656"/>
              <a:ext cx="241841" cy="1873520"/>
            </a:xfrm>
            <a:custGeom>
              <a:avLst/>
              <a:pathLst>
                <a:path w="241841" h="1873520">
                  <a:moveTo>
                    <a:pt x="113888" y="1873520"/>
                  </a:moveTo>
                  <a:lnTo>
                    <a:pt x="113727" y="1869853"/>
                  </a:lnTo>
                  <a:lnTo>
                    <a:pt x="113568" y="1866187"/>
                  </a:lnTo>
                  <a:lnTo>
                    <a:pt x="113412" y="1862521"/>
                  </a:lnTo>
                  <a:lnTo>
                    <a:pt x="113259" y="1858854"/>
                  </a:lnTo>
                  <a:lnTo>
                    <a:pt x="113108" y="1855188"/>
                  </a:lnTo>
                  <a:lnTo>
                    <a:pt x="112962" y="1851521"/>
                  </a:lnTo>
                  <a:lnTo>
                    <a:pt x="112820" y="1847855"/>
                  </a:lnTo>
                  <a:lnTo>
                    <a:pt x="112680" y="1844189"/>
                  </a:lnTo>
                  <a:lnTo>
                    <a:pt x="112545" y="1840522"/>
                  </a:lnTo>
                  <a:lnTo>
                    <a:pt x="112415" y="1836856"/>
                  </a:lnTo>
                  <a:lnTo>
                    <a:pt x="112289" y="1833189"/>
                  </a:lnTo>
                  <a:lnTo>
                    <a:pt x="112166" y="1829523"/>
                  </a:lnTo>
                  <a:lnTo>
                    <a:pt x="112050" y="1825857"/>
                  </a:lnTo>
                  <a:lnTo>
                    <a:pt x="111938" y="1822190"/>
                  </a:lnTo>
                  <a:lnTo>
                    <a:pt x="111830" y="1818524"/>
                  </a:lnTo>
                  <a:lnTo>
                    <a:pt x="111729" y="1814858"/>
                  </a:lnTo>
                  <a:lnTo>
                    <a:pt x="111632" y="1811191"/>
                  </a:lnTo>
                  <a:lnTo>
                    <a:pt x="111539" y="1807525"/>
                  </a:lnTo>
                  <a:lnTo>
                    <a:pt x="111451" y="1803858"/>
                  </a:lnTo>
                  <a:lnTo>
                    <a:pt x="111370" y="1800192"/>
                  </a:lnTo>
                  <a:lnTo>
                    <a:pt x="111293" y="1796526"/>
                  </a:lnTo>
                  <a:lnTo>
                    <a:pt x="111219" y="1792859"/>
                  </a:lnTo>
                  <a:lnTo>
                    <a:pt x="111153" y="1789193"/>
                  </a:lnTo>
                  <a:lnTo>
                    <a:pt x="111090" y="1785527"/>
                  </a:lnTo>
                  <a:lnTo>
                    <a:pt x="111031" y="1781860"/>
                  </a:lnTo>
                  <a:lnTo>
                    <a:pt x="110977" y="1778194"/>
                  </a:lnTo>
                  <a:lnTo>
                    <a:pt x="110927" y="1774527"/>
                  </a:lnTo>
                  <a:lnTo>
                    <a:pt x="110881" y="1770861"/>
                  </a:lnTo>
                  <a:lnTo>
                    <a:pt x="110838" y="1767195"/>
                  </a:lnTo>
                  <a:lnTo>
                    <a:pt x="110799" y="1763528"/>
                  </a:lnTo>
                  <a:lnTo>
                    <a:pt x="110763" y="1759862"/>
                  </a:lnTo>
                  <a:lnTo>
                    <a:pt x="110730" y="1756196"/>
                  </a:lnTo>
                  <a:lnTo>
                    <a:pt x="110700" y="1752529"/>
                  </a:lnTo>
                  <a:lnTo>
                    <a:pt x="110672" y="1748863"/>
                  </a:lnTo>
                  <a:lnTo>
                    <a:pt x="110646" y="1745196"/>
                  </a:lnTo>
                  <a:lnTo>
                    <a:pt x="110621" y="1741530"/>
                  </a:lnTo>
                  <a:lnTo>
                    <a:pt x="110598" y="1737864"/>
                  </a:lnTo>
                  <a:lnTo>
                    <a:pt x="110576" y="1734197"/>
                  </a:lnTo>
                  <a:lnTo>
                    <a:pt x="110554" y="1730531"/>
                  </a:lnTo>
                  <a:lnTo>
                    <a:pt x="110532" y="1726864"/>
                  </a:lnTo>
                  <a:lnTo>
                    <a:pt x="110511" y="1723198"/>
                  </a:lnTo>
                  <a:lnTo>
                    <a:pt x="110489" y="1719532"/>
                  </a:lnTo>
                  <a:lnTo>
                    <a:pt x="110466" y="1715865"/>
                  </a:lnTo>
                  <a:lnTo>
                    <a:pt x="110442" y="1712199"/>
                  </a:lnTo>
                  <a:lnTo>
                    <a:pt x="110417" y="1708533"/>
                  </a:lnTo>
                  <a:lnTo>
                    <a:pt x="110391" y="1704866"/>
                  </a:lnTo>
                  <a:lnTo>
                    <a:pt x="110362" y="1701200"/>
                  </a:lnTo>
                  <a:lnTo>
                    <a:pt x="110331" y="1697533"/>
                  </a:lnTo>
                  <a:lnTo>
                    <a:pt x="110298" y="1693867"/>
                  </a:lnTo>
                  <a:lnTo>
                    <a:pt x="110261" y="1690201"/>
                  </a:lnTo>
                  <a:lnTo>
                    <a:pt x="110222" y="1686534"/>
                  </a:lnTo>
                  <a:lnTo>
                    <a:pt x="110180" y="1682868"/>
                  </a:lnTo>
                  <a:lnTo>
                    <a:pt x="110135" y="1679202"/>
                  </a:lnTo>
                  <a:lnTo>
                    <a:pt x="110086" y="1675535"/>
                  </a:lnTo>
                  <a:lnTo>
                    <a:pt x="110034" y="1671869"/>
                  </a:lnTo>
                  <a:lnTo>
                    <a:pt x="109979" y="1668202"/>
                  </a:lnTo>
                  <a:lnTo>
                    <a:pt x="109919" y="1664536"/>
                  </a:lnTo>
                  <a:lnTo>
                    <a:pt x="109856" y="1660870"/>
                  </a:lnTo>
                  <a:lnTo>
                    <a:pt x="109790" y="1657203"/>
                  </a:lnTo>
                  <a:lnTo>
                    <a:pt x="109720" y="1653537"/>
                  </a:lnTo>
                  <a:lnTo>
                    <a:pt x="109646" y="1649870"/>
                  </a:lnTo>
                  <a:lnTo>
                    <a:pt x="109569" y="1646204"/>
                  </a:lnTo>
                  <a:lnTo>
                    <a:pt x="109489" y="1642538"/>
                  </a:lnTo>
                  <a:lnTo>
                    <a:pt x="109405" y="1638871"/>
                  </a:lnTo>
                  <a:lnTo>
                    <a:pt x="109319" y="1635205"/>
                  </a:lnTo>
                  <a:lnTo>
                    <a:pt x="109230" y="1631539"/>
                  </a:lnTo>
                  <a:lnTo>
                    <a:pt x="109137" y="1627872"/>
                  </a:lnTo>
                  <a:lnTo>
                    <a:pt x="109043" y="1624206"/>
                  </a:lnTo>
                  <a:lnTo>
                    <a:pt x="108946" y="1620539"/>
                  </a:lnTo>
                  <a:lnTo>
                    <a:pt x="108847" y="1616873"/>
                  </a:lnTo>
                  <a:lnTo>
                    <a:pt x="108747" y="1613207"/>
                  </a:lnTo>
                  <a:lnTo>
                    <a:pt x="108645" y="1609540"/>
                  </a:lnTo>
                  <a:lnTo>
                    <a:pt x="108542" y="1605874"/>
                  </a:lnTo>
                  <a:lnTo>
                    <a:pt x="108438" y="1602208"/>
                  </a:lnTo>
                  <a:lnTo>
                    <a:pt x="108334" y="1598541"/>
                  </a:lnTo>
                  <a:lnTo>
                    <a:pt x="108229" y="1594875"/>
                  </a:lnTo>
                  <a:lnTo>
                    <a:pt x="108125" y="1591208"/>
                  </a:lnTo>
                  <a:lnTo>
                    <a:pt x="108021" y="1587542"/>
                  </a:lnTo>
                  <a:lnTo>
                    <a:pt x="107918" y="1583876"/>
                  </a:lnTo>
                  <a:lnTo>
                    <a:pt x="107816" y="1580209"/>
                  </a:lnTo>
                  <a:lnTo>
                    <a:pt x="107716" y="1576543"/>
                  </a:lnTo>
                  <a:lnTo>
                    <a:pt x="107618" y="1572877"/>
                  </a:lnTo>
                  <a:lnTo>
                    <a:pt x="107521" y="1569210"/>
                  </a:lnTo>
                  <a:lnTo>
                    <a:pt x="107428" y="1565544"/>
                  </a:lnTo>
                  <a:lnTo>
                    <a:pt x="107337" y="1561877"/>
                  </a:lnTo>
                  <a:lnTo>
                    <a:pt x="107249" y="1558211"/>
                  </a:lnTo>
                  <a:lnTo>
                    <a:pt x="107165" y="1554545"/>
                  </a:lnTo>
                  <a:lnTo>
                    <a:pt x="107085" y="1550878"/>
                  </a:lnTo>
                  <a:lnTo>
                    <a:pt x="107008" y="1547212"/>
                  </a:lnTo>
                  <a:lnTo>
                    <a:pt x="106936" y="1543545"/>
                  </a:lnTo>
                  <a:lnTo>
                    <a:pt x="106870" y="1539879"/>
                  </a:lnTo>
                  <a:lnTo>
                    <a:pt x="106808" y="1536213"/>
                  </a:lnTo>
                  <a:lnTo>
                    <a:pt x="106750" y="1532546"/>
                  </a:lnTo>
                  <a:lnTo>
                    <a:pt x="106699" y="1528880"/>
                  </a:lnTo>
                  <a:lnTo>
                    <a:pt x="106654" y="1525214"/>
                  </a:lnTo>
                  <a:lnTo>
                    <a:pt x="106614" y="1521547"/>
                  </a:lnTo>
                  <a:lnTo>
                    <a:pt x="106580" y="1517881"/>
                  </a:lnTo>
                  <a:lnTo>
                    <a:pt x="106554" y="1514214"/>
                  </a:lnTo>
                  <a:lnTo>
                    <a:pt x="106533" y="1510548"/>
                  </a:lnTo>
                  <a:lnTo>
                    <a:pt x="106519" y="1506882"/>
                  </a:lnTo>
                  <a:lnTo>
                    <a:pt x="106513" y="1503215"/>
                  </a:lnTo>
                  <a:lnTo>
                    <a:pt x="106514" y="1499549"/>
                  </a:lnTo>
                  <a:lnTo>
                    <a:pt x="106521" y="1495883"/>
                  </a:lnTo>
                  <a:lnTo>
                    <a:pt x="106537" y="1492216"/>
                  </a:lnTo>
                  <a:lnTo>
                    <a:pt x="106561" y="1488550"/>
                  </a:lnTo>
                  <a:lnTo>
                    <a:pt x="106590" y="1484883"/>
                  </a:lnTo>
                  <a:lnTo>
                    <a:pt x="106628" y="1481217"/>
                  </a:lnTo>
                  <a:lnTo>
                    <a:pt x="106675" y="1477551"/>
                  </a:lnTo>
                  <a:lnTo>
                    <a:pt x="106728" y="1473884"/>
                  </a:lnTo>
                  <a:lnTo>
                    <a:pt x="106788" y="1470218"/>
                  </a:lnTo>
                  <a:lnTo>
                    <a:pt x="106859" y="1466551"/>
                  </a:lnTo>
                  <a:lnTo>
                    <a:pt x="106936" y="1462885"/>
                  </a:lnTo>
                  <a:lnTo>
                    <a:pt x="107020" y="1459219"/>
                  </a:lnTo>
                  <a:lnTo>
                    <a:pt x="107112" y="1455552"/>
                  </a:lnTo>
                  <a:lnTo>
                    <a:pt x="107213" y="1451886"/>
                  </a:lnTo>
                  <a:lnTo>
                    <a:pt x="107320" y="1448220"/>
                  </a:lnTo>
                  <a:lnTo>
                    <a:pt x="107433" y="1444553"/>
                  </a:lnTo>
                  <a:lnTo>
                    <a:pt x="107556" y="1440887"/>
                  </a:lnTo>
                  <a:lnTo>
                    <a:pt x="107685" y="1437220"/>
                  </a:lnTo>
                  <a:lnTo>
                    <a:pt x="107819" y="1433554"/>
                  </a:lnTo>
                  <a:lnTo>
                    <a:pt x="107961" y="1429888"/>
                  </a:lnTo>
                  <a:lnTo>
                    <a:pt x="108110" y="1426221"/>
                  </a:lnTo>
                  <a:lnTo>
                    <a:pt x="108263" y="1422555"/>
                  </a:lnTo>
                  <a:lnTo>
                    <a:pt x="108422" y="1418889"/>
                  </a:lnTo>
                  <a:lnTo>
                    <a:pt x="108587" y="1415222"/>
                  </a:lnTo>
                  <a:lnTo>
                    <a:pt x="108756" y="1411556"/>
                  </a:lnTo>
                  <a:lnTo>
                    <a:pt x="108929" y="1407889"/>
                  </a:lnTo>
                  <a:lnTo>
                    <a:pt x="109108" y="1404223"/>
                  </a:lnTo>
                  <a:lnTo>
                    <a:pt x="109290" y="1400557"/>
                  </a:lnTo>
                  <a:lnTo>
                    <a:pt x="109474" y="1396890"/>
                  </a:lnTo>
                  <a:lnTo>
                    <a:pt x="109661" y="1393224"/>
                  </a:lnTo>
                  <a:lnTo>
                    <a:pt x="109851" y="1389558"/>
                  </a:lnTo>
                  <a:lnTo>
                    <a:pt x="110042" y="1385891"/>
                  </a:lnTo>
                  <a:lnTo>
                    <a:pt x="110235" y="1382225"/>
                  </a:lnTo>
                  <a:lnTo>
                    <a:pt x="110428" y="1378558"/>
                  </a:lnTo>
                  <a:lnTo>
                    <a:pt x="110621" y="1374892"/>
                  </a:lnTo>
                  <a:lnTo>
                    <a:pt x="110814" y="1371226"/>
                  </a:lnTo>
                  <a:lnTo>
                    <a:pt x="111006" y="1367559"/>
                  </a:lnTo>
                  <a:lnTo>
                    <a:pt x="111196" y="1363893"/>
                  </a:lnTo>
                  <a:lnTo>
                    <a:pt x="111385" y="1360226"/>
                  </a:lnTo>
                  <a:lnTo>
                    <a:pt x="111570" y="1356560"/>
                  </a:lnTo>
                  <a:lnTo>
                    <a:pt x="111752" y="1352894"/>
                  </a:lnTo>
                  <a:lnTo>
                    <a:pt x="111931" y="1349227"/>
                  </a:lnTo>
                  <a:lnTo>
                    <a:pt x="112106" y="1345561"/>
                  </a:lnTo>
                  <a:lnTo>
                    <a:pt x="112274" y="1341895"/>
                  </a:lnTo>
                  <a:lnTo>
                    <a:pt x="112438" y="1338228"/>
                  </a:lnTo>
                  <a:lnTo>
                    <a:pt x="112598" y="1334562"/>
                  </a:lnTo>
                  <a:lnTo>
                    <a:pt x="112749" y="1330895"/>
                  </a:lnTo>
                  <a:lnTo>
                    <a:pt x="112893" y="1327229"/>
                  </a:lnTo>
                  <a:lnTo>
                    <a:pt x="113032" y="1323563"/>
                  </a:lnTo>
                  <a:lnTo>
                    <a:pt x="113163" y="1319896"/>
                  </a:lnTo>
                  <a:lnTo>
                    <a:pt x="113284" y="1316230"/>
                  </a:lnTo>
                  <a:lnTo>
                    <a:pt x="113398" y="1312564"/>
                  </a:lnTo>
                  <a:lnTo>
                    <a:pt x="113505" y="1308897"/>
                  </a:lnTo>
                  <a:lnTo>
                    <a:pt x="113600" y="1305231"/>
                  </a:lnTo>
                  <a:lnTo>
                    <a:pt x="113687" y="1301564"/>
                  </a:lnTo>
                  <a:lnTo>
                    <a:pt x="113766" y="1297898"/>
                  </a:lnTo>
                  <a:lnTo>
                    <a:pt x="113835" y="1294232"/>
                  </a:lnTo>
                  <a:lnTo>
                    <a:pt x="113893" y="1290565"/>
                  </a:lnTo>
                  <a:lnTo>
                    <a:pt x="113943" y="1286899"/>
                  </a:lnTo>
                  <a:lnTo>
                    <a:pt x="113984" y="1283232"/>
                  </a:lnTo>
                  <a:lnTo>
                    <a:pt x="114012" y="1279566"/>
                  </a:lnTo>
                  <a:lnTo>
                    <a:pt x="114032" y="1275900"/>
                  </a:lnTo>
                  <a:lnTo>
                    <a:pt x="114045" y="1272233"/>
                  </a:lnTo>
                  <a:lnTo>
                    <a:pt x="114045" y="1268567"/>
                  </a:lnTo>
                  <a:lnTo>
                    <a:pt x="114037" y="1264901"/>
                  </a:lnTo>
                  <a:lnTo>
                    <a:pt x="114022" y="1261234"/>
                  </a:lnTo>
                  <a:lnTo>
                    <a:pt x="113997" y="1257568"/>
                  </a:lnTo>
                  <a:lnTo>
                    <a:pt x="113962" y="1253901"/>
                  </a:lnTo>
                  <a:lnTo>
                    <a:pt x="113921" y="1250235"/>
                  </a:lnTo>
                  <a:lnTo>
                    <a:pt x="113873" y="1246569"/>
                  </a:lnTo>
                  <a:lnTo>
                    <a:pt x="113816" y="1242902"/>
                  </a:lnTo>
                  <a:lnTo>
                    <a:pt x="113752" y="1239236"/>
                  </a:lnTo>
                  <a:lnTo>
                    <a:pt x="113684" y="1235570"/>
                  </a:lnTo>
                  <a:lnTo>
                    <a:pt x="113608" y="1231903"/>
                  </a:lnTo>
                  <a:lnTo>
                    <a:pt x="113527" y="1228237"/>
                  </a:lnTo>
                  <a:lnTo>
                    <a:pt x="113443" y="1224570"/>
                  </a:lnTo>
                  <a:lnTo>
                    <a:pt x="113354" y="1220904"/>
                  </a:lnTo>
                  <a:lnTo>
                    <a:pt x="113260" y="1217238"/>
                  </a:lnTo>
                  <a:lnTo>
                    <a:pt x="113165" y="1213571"/>
                  </a:lnTo>
                  <a:lnTo>
                    <a:pt x="113067" y="1209905"/>
                  </a:lnTo>
                  <a:lnTo>
                    <a:pt x="112966" y="1206239"/>
                  </a:lnTo>
                  <a:lnTo>
                    <a:pt x="112865" y="1202572"/>
                  </a:lnTo>
                  <a:lnTo>
                    <a:pt x="112764" y="1198906"/>
                  </a:lnTo>
                  <a:lnTo>
                    <a:pt x="112662" y="1195239"/>
                  </a:lnTo>
                  <a:lnTo>
                    <a:pt x="112561" y="1191573"/>
                  </a:lnTo>
                  <a:lnTo>
                    <a:pt x="112462" y="1187907"/>
                  </a:lnTo>
                  <a:lnTo>
                    <a:pt x="112363" y="1184240"/>
                  </a:lnTo>
                  <a:lnTo>
                    <a:pt x="112268" y="1180574"/>
                  </a:lnTo>
                  <a:lnTo>
                    <a:pt x="112175" y="1176907"/>
                  </a:lnTo>
                  <a:lnTo>
                    <a:pt x="112086" y="1173241"/>
                  </a:lnTo>
                  <a:lnTo>
                    <a:pt x="112000" y="1169575"/>
                  </a:lnTo>
                  <a:lnTo>
                    <a:pt x="111919" y="1165908"/>
                  </a:lnTo>
                  <a:lnTo>
                    <a:pt x="111842" y="1162242"/>
                  </a:lnTo>
                  <a:lnTo>
                    <a:pt x="111771" y="1158576"/>
                  </a:lnTo>
                  <a:lnTo>
                    <a:pt x="111705" y="1154909"/>
                  </a:lnTo>
                  <a:lnTo>
                    <a:pt x="111644" y="1151243"/>
                  </a:lnTo>
                  <a:lnTo>
                    <a:pt x="111588" y="1147576"/>
                  </a:lnTo>
                  <a:lnTo>
                    <a:pt x="111541" y="1143910"/>
                  </a:lnTo>
                  <a:lnTo>
                    <a:pt x="111499" y="1140244"/>
                  </a:lnTo>
                  <a:lnTo>
                    <a:pt x="111463" y="1136577"/>
                  </a:lnTo>
                  <a:lnTo>
                    <a:pt x="111434" y="1132911"/>
                  </a:lnTo>
                  <a:lnTo>
                    <a:pt x="111411" y="1129245"/>
                  </a:lnTo>
                  <a:lnTo>
                    <a:pt x="111395" y="1125578"/>
                  </a:lnTo>
                  <a:lnTo>
                    <a:pt x="111384" y="1121912"/>
                  </a:lnTo>
                  <a:lnTo>
                    <a:pt x="111381" y="1118245"/>
                  </a:lnTo>
                  <a:lnTo>
                    <a:pt x="111384" y="1114579"/>
                  </a:lnTo>
                  <a:lnTo>
                    <a:pt x="111391" y="1110913"/>
                  </a:lnTo>
                  <a:lnTo>
                    <a:pt x="111407" y="1107246"/>
                  </a:lnTo>
                  <a:lnTo>
                    <a:pt x="111427" y="1103580"/>
                  </a:lnTo>
                  <a:lnTo>
                    <a:pt x="111451" y="1099913"/>
                  </a:lnTo>
                  <a:lnTo>
                    <a:pt x="111481" y="1096247"/>
                  </a:lnTo>
                  <a:lnTo>
                    <a:pt x="111515" y="1092581"/>
                  </a:lnTo>
                  <a:lnTo>
                    <a:pt x="111553" y="1088914"/>
                  </a:lnTo>
                  <a:lnTo>
                    <a:pt x="111594" y="1085248"/>
                  </a:lnTo>
                  <a:lnTo>
                    <a:pt x="111640" y="1081582"/>
                  </a:lnTo>
                  <a:lnTo>
                    <a:pt x="111687" y="1077915"/>
                  </a:lnTo>
                  <a:lnTo>
                    <a:pt x="111736" y="1074249"/>
                  </a:lnTo>
                  <a:lnTo>
                    <a:pt x="111787" y="1070582"/>
                  </a:lnTo>
                  <a:lnTo>
                    <a:pt x="111839" y="1066916"/>
                  </a:lnTo>
                  <a:lnTo>
                    <a:pt x="111892" y="1063250"/>
                  </a:lnTo>
                  <a:lnTo>
                    <a:pt x="111944" y="1059583"/>
                  </a:lnTo>
                  <a:lnTo>
                    <a:pt x="111996" y="1055917"/>
                  </a:lnTo>
                  <a:lnTo>
                    <a:pt x="112047" y="1052251"/>
                  </a:lnTo>
                  <a:lnTo>
                    <a:pt x="112096" y="1048584"/>
                  </a:lnTo>
                  <a:lnTo>
                    <a:pt x="112143" y="1044918"/>
                  </a:lnTo>
                  <a:lnTo>
                    <a:pt x="112187" y="1041251"/>
                  </a:lnTo>
                  <a:lnTo>
                    <a:pt x="112228" y="1037585"/>
                  </a:lnTo>
                  <a:lnTo>
                    <a:pt x="112265" y="1033919"/>
                  </a:lnTo>
                  <a:lnTo>
                    <a:pt x="112298" y="1030252"/>
                  </a:lnTo>
                  <a:lnTo>
                    <a:pt x="112326" y="1026586"/>
                  </a:lnTo>
                  <a:lnTo>
                    <a:pt x="112351" y="1022920"/>
                  </a:lnTo>
                  <a:lnTo>
                    <a:pt x="112368" y="1019253"/>
                  </a:lnTo>
                  <a:lnTo>
                    <a:pt x="112380" y="1015587"/>
                  </a:lnTo>
                  <a:lnTo>
                    <a:pt x="112387" y="1011920"/>
                  </a:lnTo>
                  <a:lnTo>
                    <a:pt x="112386" y="1008254"/>
                  </a:lnTo>
                  <a:lnTo>
                    <a:pt x="112379" y="1004588"/>
                  </a:lnTo>
                  <a:lnTo>
                    <a:pt x="112366" y="1000921"/>
                  </a:lnTo>
                  <a:lnTo>
                    <a:pt x="112346" y="997255"/>
                  </a:lnTo>
                  <a:lnTo>
                    <a:pt x="112317" y="993588"/>
                  </a:lnTo>
                  <a:lnTo>
                    <a:pt x="112283" y="989922"/>
                  </a:lnTo>
                  <a:lnTo>
                    <a:pt x="112242" y="986256"/>
                  </a:lnTo>
                  <a:lnTo>
                    <a:pt x="112191" y="982589"/>
                  </a:lnTo>
                  <a:lnTo>
                    <a:pt x="112134" y="978923"/>
                  </a:lnTo>
                  <a:lnTo>
                    <a:pt x="112071" y="975257"/>
                  </a:lnTo>
                  <a:lnTo>
                    <a:pt x="112000" y="971590"/>
                  </a:lnTo>
                  <a:lnTo>
                    <a:pt x="111921" y="967924"/>
                  </a:lnTo>
                  <a:lnTo>
                    <a:pt x="111837" y="964257"/>
                  </a:lnTo>
                  <a:lnTo>
                    <a:pt x="111745" y="960591"/>
                  </a:lnTo>
                  <a:lnTo>
                    <a:pt x="111646" y="956925"/>
                  </a:lnTo>
                  <a:lnTo>
                    <a:pt x="111541" y="953258"/>
                  </a:lnTo>
                  <a:lnTo>
                    <a:pt x="111432" y="949592"/>
                  </a:lnTo>
                  <a:lnTo>
                    <a:pt x="111314" y="945926"/>
                  </a:lnTo>
                  <a:lnTo>
                    <a:pt x="111191" y="942259"/>
                  </a:lnTo>
                  <a:lnTo>
                    <a:pt x="111064" y="938593"/>
                  </a:lnTo>
                  <a:lnTo>
                    <a:pt x="110931" y="934926"/>
                  </a:lnTo>
                  <a:lnTo>
                    <a:pt x="110793" y="931260"/>
                  </a:lnTo>
                  <a:lnTo>
                    <a:pt x="110651" y="927594"/>
                  </a:lnTo>
                  <a:lnTo>
                    <a:pt x="110505" y="923927"/>
                  </a:lnTo>
                  <a:lnTo>
                    <a:pt x="110354" y="920261"/>
                  </a:lnTo>
                  <a:lnTo>
                    <a:pt x="110199" y="916594"/>
                  </a:lnTo>
                  <a:lnTo>
                    <a:pt x="110042" y="912928"/>
                  </a:lnTo>
                  <a:lnTo>
                    <a:pt x="109880" y="909262"/>
                  </a:lnTo>
                  <a:lnTo>
                    <a:pt x="109716" y="905595"/>
                  </a:lnTo>
                  <a:lnTo>
                    <a:pt x="109549" y="901929"/>
                  </a:lnTo>
                  <a:lnTo>
                    <a:pt x="109379" y="898263"/>
                  </a:lnTo>
                  <a:lnTo>
                    <a:pt x="109206" y="894596"/>
                  </a:lnTo>
                  <a:lnTo>
                    <a:pt x="109031" y="890930"/>
                  </a:lnTo>
                  <a:lnTo>
                    <a:pt x="108854" y="887263"/>
                  </a:lnTo>
                  <a:lnTo>
                    <a:pt x="108674" y="883597"/>
                  </a:lnTo>
                  <a:lnTo>
                    <a:pt x="108492" y="879931"/>
                  </a:lnTo>
                  <a:lnTo>
                    <a:pt x="108308" y="876264"/>
                  </a:lnTo>
                  <a:lnTo>
                    <a:pt x="108122" y="872598"/>
                  </a:lnTo>
                  <a:lnTo>
                    <a:pt x="107934" y="868932"/>
                  </a:lnTo>
                  <a:lnTo>
                    <a:pt x="107743" y="865265"/>
                  </a:lnTo>
                  <a:lnTo>
                    <a:pt x="107551" y="861599"/>
                  </a:lnTo>
                  <a:lnTo>
                    <a:pt x="107356" y="857932"/>
                  </a:lnTo>
                  <a:lnTo>
                    <a:pt x="107158" y="854266"/>
                  </a:lnTo>
                  <a:lnTo>
                    <a:pt x="106958" y="850600"/>
                  </a:lnTo>
                  <a:lnTo>
                    <a:pt x="106755" y="846933"/>
                  </a:lnTo>
                  <a:lnTo>
                    <a:pt x="106549" y="843267"/>
                  </a:lnTo>
                  <a:lnTo>
                    <a:pt x="106341" y="839601"/>
                  </a:lnTo>
                  <a:lnTo>
                    <a:pt x="106129" y="835934"/>
                  </a:lnTo>
                  <a:lnTo>
                    <a:pt x="105914" y="832268"/>
                  </a:lnTo>
                  <a:lnTo>
                    <a:pt x="105695" y="828601"/>
                  </a:lnTo>
                  <a:lnTo>
                    <a:pt x="105473" y="824935"/>
                  </a:lnTo>
                  <a:lnTo>
                    <a:pt x="105245" y="821269"/>
                  </a:lnTo>
                  <a:lnTo>
                    <a:pt x="105014" y="817602"/>
                  </a:lnTo>
                  <a:lnTo>
                    <a:pt x="104780" y="813936"/>
                  </a:lnTo>
                  <a:lnTo>
                    <a:pt x="104540" y="810269"/>
                  </a:lnTo>
                  <a:lnTo>
                    <a:pt x="104295" y="806603"/>
                  </a:lnTo>
                  <a:lnTo>
                    <a:pt x="104046" y="802937"/>
                  </a:lnTo>
                  <a:lnTo>
                    <a:pt x="103792" y="799270"/>
                  </a:lnTo>
                  <a:lnTo>
                    <a:pt x="103531" y="795604"/>
                  </a:lnTo>
                  <a:lnTo>
                    <a:pt x="103266" y="791938"/>
                  </a:lnTo>
                  <a:lnTo>
                    <a:pt x="102996" y="788271"/>
                  </a:lnTo>
                  <a:lnTo>
                    <a:pt x="102719" y="784605"/>
                  </a:lnTo>
                  <a:lnTo>
                    <a:pt x="102436" y="780938"/>
                  </a:lnTo>
                  <a:lnTo>
                    <a:pt x="102149" y="777272"/>
                  </a:lnTo>
                  <a:lnTo>
                    <a:pt x="101855" y="773606"/>
                  </a:lnTo>
                  <a:lnTo>
                    <a:pt x="101555" y="769939"/>
                  </a:lnTo>
                  <a:lnTo>
                    <a:pt x="101250" y="766273"/>
                  </a:lnTo>
                  <a:lnTo>
                    <a:pt x="100939" y="762607"/>
                  </a:lnTo>
                  <a:lnTo>
                    <a:pt x="100620" y="758940"/>
                  </a:lnTo>
                  <a:lnTo>
                    <a:pt x="100297" y="755274"/>
                  </a:lnTo>
                  <a:lnTo>
                    <a:pt x="99968" y="751607"/>
                  </a:lnTo>
                  <a:lnTo>
                    <a:pt x="99633" y="747941"/>
                  </a:lnTo>
                  <a:lnTo>
                    <a:pt x="99291" y="744275"/>
                  </a:lnTo>
                  <a:lnTo>
                    <a:pt x="98945" y="740608"/>
                  </a:lnTo>
                  <a:lnTo>
                    <a:pt x="98593" y="736942"/>
                  </a:lnTo>
                  <a:lnTo>
                    <a:pt x="98234" y="733275"/>
                  </a:lnTo>
                  <a:lnTo>
                    <a:pt x="97871" y="729609"/>
                  </a:lnTo>
                  <a:lnTo>
                    <a:pt x="97503" y="725943"/>
                  </a:lnTo>
                  <a:lnTo>
                    <a:pt x="97127" y="722276"/>
                  </a:lnTo>
                  <a:lnTo>
                    <a:pt x="96747" y="718610"/>
                  </a:lnTo>
                  <a:lnTo>
                    <a:pt x="96363" y="714944"/>
                  </a:lnTo>
                  <a:lnTo>
                    <a:pt x="95973" y="711277"/>
                  </a:lnTo>
                  <a:lnTo>
                    <a:pt x="95578" y="707611"/>
                  </a:lnTo>
                  <a:lnTo>
                    <a:pt x="95178" y="703944"/>
                  </a:lnTo>
                  <a:lnTo>
                    <a:pt x="94774" y="700278"/>
                  </a:lnTo>
                  <a:lnTo>
                    <a:pt x="94363" y="696612"/>
                  </a:lnTo>
                  <a:lnTo>
                    <a:pt x="93949" y="692945"/>
                  </a:lnTo>
                  <a:lnTo>
                    <a:pt x="93531" y="689279"/>
                  </a:lnTo>
                  <a:lnTo>
                    <a:pt x="93106" y="685613"/>
                  </a:lnTo>
                  <a:lnTo>
                    <a:pt x="92677" y="681946"/>
                  </a:lnTo>
                  <a:lnTo>
                    <a:pt x="92244" y="678280"/>
                  </a:lnTo>
                  <a:lnTo>
                    <a:pt x="91805" y="674613"/>
                  </a:lnTo>
                  <a:lnTo>
                    <a:pt x="91362" y="670947"/>
                  </a:lnTo>
                  <a:lnTo>
                    <a:pt x="90914" y="667281"/>
                  </a:lnTo>
                  <a:lnTo>
                    <a:pt x="90462" y="663614"/>
                  </a:lnTo>
                  <a:lnTo>
                    <a:pt x="90003" y="659948"/>
                  </a:lnTo>
                  <a:lnTo>
                    <a:pt x="89540" y="656282"/>
                  </a:lnTo>
                  <a:lnTo>
                    <a:pt x="89072" y="652615"/>
                  </a:lnTo>
                  <a:lnTo>
                    <a:pt x="88598" y="648949"/>
                  </a:lnTo>
                  <a:lnTo>
                    <a:pt x="88118" y="645282"/>
                  </a:lnTo>
                  <a:lnTo>
                    <a:pt x="87634" y="641616"/>
                  </a:lnTo>
                  <a:lnTo>
                    <a:pt x="87144" y="637950"/>
                  </a:lnTo>
                  <a:lnTo>
                    <a:pt x="86646" y="634283"/>
                  </a:lnTo>
                  <a:lnTo>
                    <a:pt x="86143" y="630617"/>
                  </a:lnTo>
                  <a:lnTo>
                    <a:pt x="85635" y="626950"/>
                  </a:lnTo>
                  <a:lnTo>
                    <a:pt x="85119" y="623284"/>
                  </a:lnTo>
                  <a:lnTo>
                    <a:pt x="84596" y="619618"/>
                  </a:lnTo>
                  <a:lnTo>
                    <a:pt x="84067" y="615951"/>
                  </a:lnTo>
                  <a:lnTo>
                    <a:pt x="83530" y="612285"/>
                  </a:lnTo>
                  <a:lnTo>
                    <a:pt x="82985" y="608619"/>
                  </a:lnTo>
                  <a:lnTo>
                    <a:pt x="82434" y="604952"/>
                  </a:lnTo>
                  <a:lnTo>
                    <a:pt x="81875" y="601286"/>
                  </a:lnTo>
                  <a:lnTo>
                    <a:pt x="81306" y="597619"/>
                  </a:lnTo>
                  <a:lnTo>
                    <a:pt x="80730" y="593953"/>
                  </a:lnTo>
                  <a:lnTo>
                    <a:pt x="80146" y="590287"/>
                  </a:lnTo>
                  <a:lnTo>
                    <a:pt x="79551" y="586620"/>
                  </a:lnTo>
                  <a:lnTo>
                    <a:pt x="78947" y="582954"/>
                  </a:lnTo>
                  <a:lnTo>
                    <a:pt x="78335" y="579288"/>
                  </a:lnTo>
                  <a:lnTo>
                    <a:pt x="77713" y="575621"/>
                  </a:lnTo>
                  <a:lnTo>
                    <a:pt x="77079" y="571955"/>
                  </a:lnTo>
                  <a:lnTo>
                    <a:pt x="76437" y="568288"/>
                  </a:lnTo>
                  <a:lnTo>
                    <a:pt x="75786" y="564622"/>
                  </a:lnTo>
                  <a:lnTo>
                    <a:pt x="75119" y="560956"/>
                  </a:lnTo>
                  <a:lnTo>
                    <a:pt x="74444" y="557289"/>
                  </a:lnTo>
                  <a:lnTo>
                    <a:pt x="73759" y="553623"/>
                  </a:lnTo>
                  <a:lnTo>
                    <a:pt x="73060" y="549956"/>
                  </a:lnTo>
                  <a:lnTo>
                    <a:pt x="72349" y="546290"/>
                  </a:lnTo>
                  <a:lnTo>
                    <a:pt x="71628" y="542624"/>
                  </a:lnTo>
                  <a:lnTo>
                    <a:pt x="70895" y="538957"/>
                  </a:lnTo>
                  <a:lnTo>
                    <a:pt x="70145" y="535291"/>
                  </a:lnTo>
                  <a:lnTo>
                    <a:pt x="69385" y="531625"/>
                  </a:lnTo>
                  <a:lnTo>
                    <a:pt x="68615" y="527958"/>
                  </a:lnTo>
                  <a:lnTo>
                    <a:pt x="67826" y="524292"/>
                  </a:lnTo>
                  <a:lnTo>
                    <a:pt x="67026" y="520625"/>
                  </a:lnTo>
                  <a:lnTo>
                    <a:pt x="66213" y="516959"/>
                  </a:lnTo>
                  <a:lnTo>
                    <a:pt x="65386" y="513293"/>
                  </a:lnTo>
                  <a:lnTo>
                    <a:pt x="64542" y="509626"/>
                  </a:lnTo>
                  <a:lnTo>
                    <a:pt x="63686" y="505960"/>
                  </a:lnTo>
                  <a:lnTo>
                    <a:pt x="62818" y="502294"/>
                  </a:lnTo>
                  <a:lnTo>
                    <a:pt x="61929" y="498627"/>
                  </a:lnTo>
                  <a:lnTo>
                    <a:pt x="61029" y="494961"/>
                  </a:lnTo>
                  <a:lnTo>
                    <a:pt x="60116" y="491294"/>
                  </a:lnTo>
                  <a:lnTo>
                    <a:pt x="59184" y="487628"/>
                  </a:lnTo>
                  <a:lnTo>
                    <a:pt x="58237" y="483962"/>
                  </a:lnTo>
                  <a:lnTo>
                    <a:pt x="57277" y="480295"/>
                  </a:lnTo>
                  <a:lnTo>
                    <a:pt x="56302" y="476629"/>
                  </a:lnTo>
                  <a:lnTo>
                    <a:pt x="55308" y="472963"/>
                  </a:lnTo>
                  <a:lnTo>
                    <a:pt x="54302" y="469296"/>
                  </a:lnTo>
                  <a:lnTo>
                    <a:pt x="53284" y="465630"/>
                  </a:lnTo>
                  <a:lnTo>
                    <a:pt x="52244" y="461963"/>
                  </a:lnTo>
                  <a:lnTo>
                    <a:pt x="51193" y="458297"/>
                  </a:lnTo>
                  <a:lnTo>
                    <a:pt x="50129" y="454631"/>
                  </a:lnTo>
                  <a:lnTo>
                    <a:pt x="49048" y="450964"/>
                  </a:lnTo>
                  <a:lnTo>
                    <a:pt x="47952" y="447298"/>
                  </a:lnTo>
                  <a:lnTo>
                    <a:pt x="46845" y="443631"/>
                  </a:lnTo>
                  <a:lnTo>
                    <a:pt x="45725" y="439965"/>
                  </a:lnTo>
                  <a:lnTo>
                    <a:pt x="44589" y="436299"/>
                  </a:lnTo>
                  <a:lnTo>
                    <a:pt x="43442" y="432632"/>
                  </a:lnTo>
                  <a:lnTo>
                    <a:pt x="42286" y="428966"/>
                  </a:lnTo>
                  <a:lnTo>
                    <a:pt x="41116" y="425300"/>
                  </a:lnTo>
                  <a:lnTo>
                    <a:pt x="39936" y="421633"/>
                  </a:lnTo>
                  <a:lnTo>
                    <a:pt x="38749" y="417967"/>
                  </a:lnTo>
                  <a:lnTo>
                    <a:pt x="37552" y="414300"/>
                  </a:lnTo>
                  <a:lnTo>
                    <a:pt x="36347" y="410634"/>
                  </a:lnTo>
                  <a:lnTo>
                    <a:pt x="35137" y="406968"/>
                  </a:lnTo>
                  <a:lnTo>
                    <a:pt x="33921" y="403301"/>
                  </a:lnTo>
                  <a:lnTo>
                    <a:pt x="32700" y="399635"/>
                  </a:lnTo>
                  <a:lnTo>
                    <a:pt x="31478" y="395969"/>
                  </a:lnTo>
                  <a:lnTo>
                    <a:pt x="30254" y="392302"/>
                  </a:lnTo>
                  <a:lnTo>
                    <a:pt x="29030" y="388636"/>
                  </a:lnTo>
                  <a:lnTo>
                    <a:pt x="27808" y="384969"/>
                  </a:lnTo>
                  <a:lnTo>
                    <a:pt x="26588" y="381303"/>
                  </a:lnTo>
                  <a:lnTo>
                    <a:pt x="25373" y="377637"/>
                  </a:lnTo>
                  <a:lnTo>
                    <a:pt x="24167" y="373970"/>
                  </a:lnTo>
                  <a:lnTo>
                    <a:pt x="22968" y="370304"/>
                  </a:lnTo>
                  <a:lnTo>
                    <a:pt x="21776" y="366637"/>
                  </a:lnTo>
                  <a:lnTo>
                    <a:pt x="20601" y="362971"/>
                  </a:lnTo>
                  <a:lnTo>
                    <a:pt x="19440" y="359305"/>
                  </a:lnTo>
                  <a:lnTo>
                    <a:pt x="18291" y="355638"/>
                  </a:lnTo>
                  <a:lnTo>
                    <a:pt x="17162" y="351972"/>
                  </a:lnTo>
                  <a:lnTo>
                    <a:pt x="16056" y="348306"/>
                  </a:lnTo>
                  <a:lnTo>
                    <a:pt x="14968" y="344639"/>
                  </a:lnTo>
                  <a:lnTo>
                    <a:pt x="13902" y="340973"/>
                  </a:lnTo>
                  <a:lnTo>
                    <a:pt x="12870" y="337306"/>
                  </a:lnTo>
                  <a:lnTo>
                    <a:pt x="11862" y="333640"/>
                  </a:lnTo>
                  <a:lnTo>
                    <a:pt x="10879" y="329974"/>
                  </a:lnTo>
                  <a:lnTo>
                    <a:pt x="9936" y="326307"/>
                  </a:lnTo>
                  <a:lnTo>
                    <a:pt x="9026" y="322641"/>
                  </a:lnTo>
                  <a:lnTo>
                    <a:pt x="8146" y="318975"/>
                  </a:lnTo>
                  <a:lnTo>
                    <a:pt x="7305" y="315308"/>
                  </a:lnTo>
                  <a:lnTo>
                    <a:pt x="6511" y="311642"/>
                  </a:lnTo>
                  <a:lnTo>
                    <a:pt x="5750" y="307975"/>
                  </a:lnTo>
                  <a:lnTo>
                    <a:pt x="5024" y="304309"/>
                  </a:lnTo>
                  <a:lnTo>
                    <a:pt x="4360" y="300643"/>
                  </a:lnTo>
                  <a:lnTo>
                    <a:pt x="3733" y="296976"/>
                  </a:lnTo>
                  <a:lnTo>
                    <a:pt x="3144" y="293310"/>
                  </a:lnTo>
                  <a:lnTo>
                    <a:pt x="2612" y="289644"/>
                  </a:lnTo>
                  <a:lnTo>
                    <a:pt x="2130" y="285977"/>
                  </a:lnTo>
                  <a:lnTo>
                    <a:pt x="1689" y="282311"/>
                  </a:lnTo>
                  <a:lnTo>
                    <a:pt x="1295" y="278644"/>
                  </a:lnTo>
                  <a:lnTo>
                    <a:pt x="966" y="274978"/>
                  </a:lnTo>
                  <a:lnTo>
                    <a:pt x="678" y="271312"/>
                  </a:lnTo>
                  <a:lnTo>
                    <a:pt x="432" y="267645"/>
                  </a:lnTo>
                  <a:lnTo>
                    <a:pt x="254" y="263979"/>
                  </a:lnTo>
                  <a:lnTo>
                    <a:pt x="123" y="260312"/>
                  </a:lnTo>
                  <a:lnTo>
                    <a:pt x="33" y="256646"/>
                  </a:lnTo>
                  <a:lnTo>
                    <a:pt x="0" y="252980"/>
                  </a:lnTo>
                  <a:lnTo>
                    <a:pt x="23" y="249313"/>
                  </a:lnTo>
                  <a:lnTo>
                    <a:pt x="87" y="245647"/>
                  </a:lnTo>
                  <a:lnTo>
                    <a:pt x="195" y="241981"/>
                  </a:lnTo>
                  <a:lnTo>
                    <a:pt x="368" y="238314"/>
                  </a:lnTo>
                  <a:lnTo>
                    <a:pt x="580" y="234648"/>
                  </a:lnTo>
                  <a:lnTo>
                    <a:pt x="831" y="230981"/>
                  </a:lnTo>
                  <a:lnTo>
                    <a:pt x="1139" y="227315"/>
                  </a:lnTo>
                  <a:lnTo>
                    <a:pt x="1491" y="223649"/>
                  </a:lnTo>
                  <a:lnTo>
                    <a:pt x="1878" y="219982"/>
                  </a:lnTo>
                  <a:lnTo>
                    <a:pt x="2309" y="216316"/>
                  </a:lnTo>
                  <a:lnTo>
                    <a:pt x="2790" y="212650"/>
                  </a:lnTo>
                  <a:lnTo>
                    <a:pt x="3304" y="208983"/>
                  </a:lnTo>
                  <a:lnTo>
                    <a:pt x="3849" y="205317"/>
                  </a:lnTo>
                  <a:lnTo>
                    <a:pt x="4447" y="201650"/>
                  </a:lnTo>
                  <a:lnTo>
                    <a:pt x="5074" y="197984"/>
                  </a:lnTo>
                  <a:lnTo>
                    <a:pt x="5730" y="194318"/>
                  </a:lnTo>
                  <a:lnTo>
                    <a:pt x="6426" y="190651"/>
                  </a:lnTo>
                  <a:lnTo>
                    <a:pt x="7156" y="186985"/>
                  </a:lnTo>
                  <a:lnTo>
                    <a:pt x="7912" y="183318"/>
                  </a:lnTo>
                  <a:lnTo>
                    <a:pt x="8696" y="179652"/>
                  </a:lnTo>
                  <a:lnTo>
                    <a:pt x="9518" y="175986"/>
                  </a:lnTo>
                  <a:lnTo>
                    <a:pt x="10363" y="172319"/>
                  </a:lnTo>
                  <a:lnTo>
                    <a:pt x="11230" y="168653"/>
                  </a:lnTo>
                  <a:lnTo>
                    <a:pt x="12131" y="164987"/>
                  </a:lnTo>
                  <a:lnTo>
                    <a:pt x="13056" y="161320"/>
                  </a:lnTo>
                  <a:lnTo>
                    <a:pt x="14001" y="157654"/>
                  </a:lnTo>
                  <a:lnTo>
                    <a:pt x="14971" y="153987"/>
                  </a:lnTo>
                  <a:lnTo>
                    <a:pt x="15969" y="150321"/>
                  </a:lnTo>
                  <a:lnTo>
                    <a:pt x="16986" y="146655"/>
                  </a:lnTo>
                  <a:lnTo>
                    <a:pt x="18021" y="142988"/>
                  </a:lnTo>
                  <a:lnTo>
                    <a:pt x="19087" y="139322"/>
                  </a:lnTo>
                  <a:lnTo>
                    <a:pt x="20171" y="135656"/>
                  </a:lnTo>
                  <a:lnTo>
                    <a:pt x="21271" y="131989"/>
                  </a:lnTo>
                  <a:lnTo>
                    <a:pt x="22398" y="128323"/>
                  </a:lnTo>
                  <a:lnTo>
                    <a:pt x="23545" y="124656"/>
                  </a:lnTo>
                  <a:lnTo>
                    <a:pt x="24710" y="120990"/>
                  </a:lnTo>
                  <a:lnTo>
                    <a:pt x="25894" y="117324"/>
                  </a:lnTo>
                  <a:lnTo>
                    <a:pt x="27104" y="113657"/>
                  </a:lnTo>
                  <a:lnTo>
                    <a:pt x="28331" y="109991"/>
                  </a:lnTo>
                  <a:lnTo>
                    <a:pt x="29574" y="106325"/>
                  </a:lnTo>
                  <a:lnTo>
                    <a:pt x="30844" y="102658"/>
                  </a:lnTo>
                  <a:lnTo>
                    <a:pt x="32131" y="98992"/>
                  </a:lnTo>
                  <a:lnTo>
                    <a:pt x="33435" y="95325"/>
                  </a:lnTo>
                  <a:lnTo>
                    <a:pt x="34760" y="91659"/>
                  </a:lnTo>
                  <a:lnTo>
                    <a:pt x="36106" y="87993"/>
                  </a:lnTo>
                  <a:lnTo>
                    <a:pt x="37468" y="84326"/>
                  </a:lnTo>
                  <a:lnTo>
                    <a:pt x="38847" y="80660"/>
                  </a:lnTo>
                  <a:lnTo>
                    <a:pt x="40250" y="76993"/>
                  </a:lnTo>
                  <a:lnTo>
                    <a:pt x="41668" y="73327"/>
                  </a:lnTo>
                  <a:lnTo>
                    <a:pt x="43100" y="69661"/>
                  </a:lnTo>
                  <a:lnTo>
                    <a:pt x="44553" y="65994"/>
                  </a:lnTo>
                  <a:lnTo>
                    <a:pt x="46021" y="62328"/>
                  </a:lnTo>
                  <a:lnTo>
                    <a:pt x="47501" y="58662"/>
                  </a:lnTo>
                  <a:lnTo>
                    <a:pt x="48997" y="54995"/>
                  </a:lnTo>
                  <a:lnTo>
                    <a:pt x="50508" y="51329"/>
                  </a:lnTo>
                  <a:lnTo>
                    <a:pt x="52030" y="47662"/>
                  </a:lnTo>
                  <a:lnTo>
                    <a:pt x="53561" y="43996"/>
                  </a:lnTo>
                  <a:lnTo>
                    <a:pt x="55106" y="40330"/>
                  </a:lnTo>
                  <a:lnTo>
                    <a:pt x="56659" y="36663"/>
                  </a:lnTo>
                  <a:lnTo>
                    <a:pt x="58218" y="32997"/>
                  </a:lnTo>
                  <a:lnTo>
                    <a:pt x="59784" y="29331"/>
                  </a:lnTo>
                  <a:lnTo>
                    <a:pt x="61355" y="25664"/>
                  </a:lnTo>
                  <a:lnTo>
                    <a:pt x="62928" y="21998"/>
                  </a:lnTo>
                  <a:lnTo>
                    <a:pt x="64504" y="18331"/>
                  </a:lnTo>
                  <a:lnTo>
                    <a:pt x="66079" y="14665"/>
                  </a:lnTo>
                  <a:lnTo>
                    <a:pt x="67653" y="10999"/>
                  </a:lnTo>
                  <a:lnTo>
                    <a:pt x="69224" y="7332"/>
                  </a:lnTo>
                  <a:lnTo>
                    <a:pt x="70789" y="3666"/>
                  </a:lnTo>
                  <a:lnTo>
                    <a:pt x="72347" y="0"/>
                  </a:lnTo>
                  <a:lnTo>
                    <a:pt x="169494" y="0"/>
                  </a:lnTo>
                  <a:lnTo>
                    <a:pt x="171052" y="3666"/>
                  </a:lnTo>
                  <a:lnTo>
                    <a:pt x="172616" y="7332"/>
                  </a:lnTo>
                  <a:lnTo>
                    <a:pt x="174188" y="10999"/>
                  </a:lnTo>
                  <a:lnTo>
                    <a:pt x="175761" y="14665"/>
                  </a:lnTo>
                  <a:lnTo>
                    <a:pt x="177337" y="18331"/>
                  </a:lnTo>
                  <a:lnTo>
                    <a:pt x="178912" y="21998"/>
                  </a:lnTo>
                  <a:lnTo>
                    <a:pt x="180486" y="25664"/>
                  </a:lnTo>
                  <a:lnTo>
                    <a:pt x="182056" y="29331"/>
                  </a:lnTo>
                  <a:lnTo>
                    <a:pt x="183623" y="32997"/>
                  </a:lnTo>
                  <a:lnTo>
                    <a:pt x="185182" y="36663"/>
                  </a:lnTo>
                  <a:lnTo>
                    <a:pt x="186734" y="40330"/>
                  </a:lnTo>
                  <a:lnTo>
                    <a:pt x="188279" y="43996"/>
                  </a:lnTo>
                  <a:lnTo>
                    <a:pt x="189810" y="47662"/>
                  </a:lnTo>
                  <a:lnTo>
                    <a:pt x="191332" y="51329"/>
                  </a:lnTo>
                  <a:lnTo>
                    <a:pt x="192844" y="54995"/>
                  </a:lnTo>
                  <a:lnTo>
                    <a:pt x="194339" y="58662"/>
                  </a:lnTo>
                  <a:lnTo>
                    <a:pt x="195820" y="62328"/>
                  </a:lnTo>
                  <a:lnTo>
                    <a:pt x="197288" y="65994"/>
                  </a:lnTo>
                  <a:lnTo>
                    <a:pt x="198741" y="69661"/>
                  </a:lnTo>
                  <a:lnTo>
                    <a:pt x="200172" y="73327"/>
                  </a:lnTo>
                  <a:lnTo>
                    <a:pt x="201590" y="76993"/>
                  </a:lnTo>
                  <a:lnTo>
                    <a:pt x="202993" y="80660"/>
                  </a:lnTo>
                  <a:lnTo>
                    <a:pt x="204372" y="84326"/>
                  </a:lnTo>
                  <a:lnTo>
                    <a:pt x="205734" y="87993"/>
                  </a:lnTo>
                  <a:lnTo>
                    <a:pt x="207080" y="91659"/>
                  </a:lnTo>
                  <a:lnTo>
                    <a:pt x="208406" y="95325"/>
                  </a:lnTo>
                  <a:lnTo>
                    <a:pt x="209709" y="98992"/>
                  </a:lnTo>
                  <a:lnTo>
                    <a:pt x="210997" y="102658"/>
                  </a:lnTo>
                  <a:lnTo>
                    <a:pt x="212266" y="106325"/>
                  </a:lnTo>
                  <a:lnTo>
                    <a:pt x="213509" y="109991"/>
                  </a:lnTo>
                  <a:lnTo>
                    <a:pt x="214736" y="113657"/>
                  </a:lnTo>
                  <a:lnTo>
                    <a:pt x="215946" y="117324"/>
                  </a:lnTo>
                  <a:lnTo>
                    <a:pt x="217130" y="120990"/>
                  </a:lnTo>
                  <a:lnTo>
                    <a:pt x="218295" y="124656"/>
                  </a:lnTo>
                  <a:lnTo>
                    <a:pt x="219442" y="128323"/>
                  </a:lnTo>
                  <a:lnTo>
                    <a:pt x="220569" y="131989"/>
                  </a:lnTo>
                  <a:lnTo>
                    <a:pt x="221670" y="135656"/>
                  </a:lnTo>
                  <a:lnTo>
                    <a:pt x="222753" y="139322"/>
                  </a:lnTo>
                  <a:lnTo>
                    <a:pt x="223819" y="142988"/>
                  </a:lnTo>
                  <a:lnTo>
                    <a:pt x="224855" y="146655"/>
                  </a:lnTo>
                  <a:lnTo>
                    <a:pt x="225871" y="150321"/>
                  </a:lnTo>
                  <a:lnTo>
                    <a:pt x="226869" y="153987"/>
                  </a:lnTo>
                  <a:lnTo>
                    <a:pt x="227840" y="157654"/>
                  </a:lnTo>
                  <a:lnTo>
                    <a:pt x="228785" y="161320"/>
                  </a:lnTo>
                  <a:lnTo>
                    <a:pt x="229709" y="164987"/>
                  </a:lnTo>
                  <a:lnTo>
                    <a:pt x="230611" y="168653"/>
                  </a:lnTo>
                  <a:lnTo>
                    <a:pt x="231478" y="172319"/>
                  </a:lnTo>
                  <a:lnTo>
                    <a:pt x="232322" y="175986"/>
                  </a:lnTo>
                  <a:lnTo>
                    <a:pt x="233144" y="179652"/>
                  </a:lnTo>
                  <a:lnTo>
                    <a:pt x="233928" y="183318"/>
                  </a:lnTo>
                  <a:lnTo>
                    <a:pt x="234684" y="186985"/>
                  </a:lnTo>
                  <a:lnTo>
                    <a:pt x="235414" y="190651"/>
                  </a:lnTo>
                  <a:lnTo>
                    <a:pt x="236110" y="194318"/>
                  </a:lnTo>
                  <a:lnTo>
                    <a:pt x="236766" y="197984"/>
                  </a:lnTo>
                  <a:lnTo>
                    <a:pt x="237394" y="201650"/>
                  </a:lnTo>
                  <a:lnTo>
                    <a:pt x="237991" y="205317"/>
                  </a:lnTo>
                  <a:lnTo>
                    <a:pt x="238537" y="208983"/>
                  </a:lnTo>
                  <a:lnTo>
                    <a:pt x="239050" y="212650"/>
                  </a:lnTo>
                  <a:lnTo>
                    <a:pt x="239531" y="216316"/>
                  </a:lnTo>
                  <a:lnTo>
                    <a:pt x="239962" y="219982"/>
                  </a:lnTo>
                  <a:lnTo>
                    <a:pt x="240350" y="223649"/>
                  </a:lnTo>
                  <a:lnTo>
                    <a:pt x="240701" y="227315"/>
                  </a:lnTo>
                  <a:lnTo>
                    <a:pt x="241009" y="230981"/>
                  </a:lnTo>
                  <a:lnTo>
                    <a:pt x="241260" y="234648"/>
                  </a:lnTo>
                  <a:lnTo>
                    <a:pt x="241472" y="238314"/>
                  </a:lnTo>
                  <a:lnTo>
                    <a:pt x="241646" y="241981"/>
                  </a:lnTo>
                  <a:lnTo>
                    <a:pt x="241753" y="245647"/>
                  </a:lnTo>
                  <a:lnTo>
                    <a:pt x="241817" y="249313"/>
                  </a:lnTo>
                  <a:lnTo>
                    <a:pt x="241841" y="252980"/>
                  </a:lnTo>
                  <a:lnTo>
                    <a:pt x="241807" y="256646"/>
                  </a:lnTo>
                  <a:lnTo>
                    <a:pt x="241718" y="260312"/>
                  </a:lnTo>
                  <a:lnTo>
                    <a:pt x="241586" y="263979"/>
                  </a:lnTo>
                  <a:lnTo>
                    <a:pt x="241408" y="267645"/>
                  </a:lnTo>
                  <a:lnTo>
                    <a:pt x="241162" y="271312"/>
                  </a:lnTo>
                  <a:lnTo>
                    <a:pt x="240875" y="274978"/>
                  </a:lnTo>
                  <a:lnTo>
                    <a:pt x="240545" y="278644"/>
                  </a:lnTo>
                  <a:lnTo>
                    <a:pt x="240152" y="282311"/>
                  </a:lnTo>
                  <a:lnTo>
                    <a:pt x="239710" y="285977"/>
                  </a:lnTo>
                  <a:lnTo>
                    <a:pt x="239228" y="289644"/>
                  </a:lnTo>
                  <a:lnTo>
                    <a:pt x="238696" y="293310"/>
                  </a:lnTo>
                  <a:lnTo>
                    <a:pt x="238107" y="296976"/>
                  </a:lnTo>
                  <a:lnTo>
                    <a:pt x="237480" y="300643"/>
                  </a:lnTo>
                  <a:lnTo>
                    <a:pt x="236816" y="304309"/>
                  </a:lnTo>
                  <a:lnTo>
                    <a:pt x="236090" y="307975"/>
                  </a:lnTo>
                  <a:lnTo>
                    <a:pt x="235330" y="311642"/>
                  </a:lnTo>
                  <a:lnTo>
                    <a:pt x="234535" y="315308"/>
                  </a:lnTo>
                  <a:lnTo>
                    <a:pt x="233694" y="318975"/>
                  </a:lnTo>
                  <a:lnTo>
                    <a:pt x="232814" y="322641"/>
                  </a:lnTo>
                  <a:lnTo>
                    <a:pt x="231904" y="326307"/>
                  </a:lnTo>
                  <a:lnTo>
                    <a:pt x="230962" y="329974"/>
                  </a:lnTo>
                  <a:lnTo>
                    <a:pt x="229978" y="333640"/>
                  </a:lnTo>
                  <a:lnTo>
                    <a:pt x="228970" y="337306"/>
                  </a:lnTo>
                  <a:lnTo>
                    <a:pt x="227939" y="340973"/>
                  </a:lnTo>
                  <a:lnTo>
                    <a:pt x="226872" y="344639"/>
                  </a:lnTo>
                  <a:lnTo>
                    <a:pt x="225784" y="348306"/>
                  </a:lnTo>
                  <a:lnTo>
                    <a:pt x="224678" y="351972"/>
                  </a:lnTo>
                  <a:lnTo>
                    <a:pt x="223550" y="355638"/>
                  </a:lnTo>
                  <a:lnTo>
                    <a:pt x="222401" y="359305"/>
                  </a:lnTo>
                  <a:lnTo>
                    <a:pt x="221239" y="362971"/>
                  </a:lnTo>
                  <a:lnTo>
                    <a:pt x="220064" y="366637"/>
                  </a:lnTo>
                  <a:lnTo>
                    <a:pt x="218873" y="370304"/>
                  </a:lnTo>
                  <a:lnTo>
                    <a:pt x="217674" y="373970"/>
                  </a:lnTo>
                  <a:lnTo>
                    <a:pt x="216467" y="377637"/>
                  </a:lnTo>
                  <a:lnTo>
                    <a:pt x="215252" y="381303"/>
                  </a:lnTo>
                  <a:lnTo>
                    <a:pt x="214033" y="384969"/>
                  </a:lnTo>
                  <a:lnTo>
                    <a:pt x="212811" y="388636"/>
                  </a:lnTo>
                  <a:lnTo>
                    <a:pt x="211587" y="392302"/>
                  </a:lnTo>
                  <a:lnTo>
                    <a:pt x="210362" y="395969"/>
                  </a:lnTo>
                  <a:lnTo>
                    <a:pt x="209140" y="399635"/>
                  </a:lnTo>
                  <a:lnTo>
                    <a:pt x="207919" y="403301"/>
                  </a:lnTo>
                  <a:lnTo>
                    <a:pt x="206704" y="406968"/>
                  </a:lnTo>
                  <a:lnTo>
                    <a:pt x="205493" y="410634"/>
                  </a:lnTo>
                  <a:lnTo>
                    <a:pt x="204288" y="414300"/>
                  </a:lnTo>
                  <a:lnTo>
                    <a:pt x="203091" y="417967"/>
                  </a:lnTo>
                  <a:lnTo>
                    <a:pt x="201904" y="421633"/>
                  </a:lnTo>
                  <a:lnTo>
                    <a:pt x="200724" y="425300"/>
                  </a:lnTo>
                  <a:lnTo>
                    <a:pt x="199554" y="428966"/>
                  </a:lnTo>
                  <a:lnTo>
                    <a:pt x="198398" y="432632"/>
                  </a:lnTo>
                  <a:lnTo>
                    <a:pt x="197252" y="436299"/>
                  </a:lnTo>
                  <a:lnTo>
                    <a:pt x="196115" y="439965"/>
                  </a:lnTo>
                  <a:lnTo>
                    <a:pt x="194996" y="443631"/>
                  </a:lnTo>
                  <a:lnTo>
                    <a:pt x="193888" y="447298"/>
                  </a:lnTo>
                  <a:lnTo>
                    <a:pt x="192793" y="450964"/>
                  </a:lnTo>
                  <a:lnTo>
                    <a:pt x="191712" y="454631"/>
                  </a:lnTo>
                  <a:lnTo>
                    <a:pt x="190648" y="458297"/>
                  </a:lnTo>
                  <a:lnTo>
                    <a:pt x="189596" y="461963"/>
                  </a:lnTo>
                  <a:lnTo>
                    <a:pt x="188556" y="465630"/>
                  </a:lnTo>
                  <a:lnTo>
                    <a:pt x="187538" y="469296"/>
                  </a:lnTo>
                  <a:lnTo>
                    <a:pt x="186532" y="472963"/>
                  </a:lnTo>
                  <a:lnTo>
                    <a:pt x="185538" y="476629"/>
                  </a:lnTo>
                  <a:lnTo>
                    <a:pt x="184563" y="480295"/>
                  </a:lnTo>
                  <a:lnTo>
                    <a:pt x="183604" y="483962"/>
                  </a:lnTo>
                  <a:lnTo>
                    <a:pt x="182657" y="487628"/>
                  </a:lnTo>
                  <a:lnTo>
                    <a:pt x="181725" y="491294"/>
                  </a:lnTo>
                  <a:lnTo>
                    <a:pt x="180812" y="494961"/>
                  </a:lnTo>
                  <a:lnTo>
                    <a:pt x="179911" y="498627"/>
                  </a:lnTo>
                  <a:lnTo>
                    <a:pt x="179023" y="502294"/>
                  </a:lnTo>
                  <a:lnTo>
                    <a:pt x="178154" y="505960"/>
                  </a:lnTo>
                  <a:lnTo>
                    <a:pt x="177298" y="509626"/>
                  </a:lnTo>
                  <a:lnTo>
                    <a:pt x="176455" y="513293"/>
                  </a:lnTo>
                  <a:lnTo>
                    <a:pt x="175627" y="516959"/>
                  </a:lnTo>
                  <a:lnTo>
                    <a:pt x="174815" y="520625"/>
                  </a:lnTo>
                  <a:lnTo>
                    <a:pt x="174014" y="524292"/>
                  </a:lnTo>
                  <a:lnTo>
                    <a:pt x="173225" y="527958"/>
                  </a:lnTo>
                  <a:lnTo>
                    <a:pt x="172455" y="531625"/>
                  </a:lnTo>
                  <a:lnTo>
                    <a:pt x="171695" y="535291"/>
                  </a:lnTo>
                  <a:lnTo>
                    <a:pt x="170946" y="538957"/>
                  </a:lnTo>
                  <a:lnTo>
                    <a:pt x="170212" y="542624"/>
                  </a:lnTo>
                  <a:lnTo>
                    <a:pt x="169491" y="546290"/>
                  </a:lnTo>
                  <a:lnTo>
                    <a:pt x="168780" y="549956"/>
                  </a:lnTo>
                  <a:lnTo>
                    <a:pt x="168081" y="553623"/>
                  </a:lnTo>
                  <a:lnTo>
                    <a:pt x="167396" y="557289"/>
                  </a:lnTo>
                  <a:lnTo>
                    <a:pt x="166721" y="560956"/>
                  </a:lnTo>
                  <a:lnTo>
                    <a:pt x="166055" y="564622"/>
                  </a:lnTo>
                  <a:lnTo>
                    <a:pt x="165403" y="568288"/>
                  </a:lnTo>
                  <a:lnTo>
                    <a:pt x="164761" y="571955"/>
                  </a:lnTo>
                  <a:lnTo>
                    <a:pt x="164127" y="575621"/>
                  </a:lnTo>
                  <a:lnTo>
                    <a:pt x="163505" y="579288"/>
                  </a:lnTo>
                  <a:lnTo>
                    <a:pt x="162893" y="582954"/>
                  </a:lnTo>
                  <a:lnTo>
                    <a:pt x="162289" y="586620"/>
                  </a:lnTo>
                  <a:lnTo>
                    <a:pt x="161694" y="590287"/>
                  </a:lnTo>
                  <a:lnTo>
                    <a:pt x="161111" y="593953"/>
                  </a:lnTo>
                  <a:lnTo>
                    <a:pt x="160534" y="597619"/>
                  </a:lnTo>
                  <a:lnTo>
                    <a:pt x="159965" y="601286"/>
                  </a:lnTo>
                  <a:lnTo>
                    <a:pt x="159406" y="604952"/>
                  </a:lnTo>
                  <a:lnTo>
                    <a:pt x="158855" y="608619"/>
                  </a:lnTo>
                  <a:lnTo>
                    <a:pt x="158310" y="612285"/>
                  </a:lnTo>
                  <a:lnTo>
                    <a:pt x="157773" y="615951"/>
                  </a:lnTo>
                  <a:lnTo>
                    <a:pt x="157245" y="619618"/>
                  </a:lnTo>
                  <a:lnTo>
                    <a:pt x="156722" y="623284"/>
                  </a:lnTo>
                  <a:lnTo>
                    <a:pt x="156205" y="626950"/>
                  </a:lnTo>
                  <a:lnTo>
                    <a:pt x="155697" y="630617"/>
                  </a:lnTo>
                  <a:lnTo>
                    <a:pt x="155194" y="634283"/>
                  </a:lnTo>
                  <a:lnTo>
                    <a:pt x="154697" y="637950"/>
                  </a:lnTo>
                  <a:lnTo>
                    <a:pt x="154207" y="641616"/>
                  </a:lnTo>
                  <a:lnTo>
                    <a:pt x="153722" y="645282"/>
                  </a:lnTo>
                  <a:lnTo>
                    <a:pt x="153243" y="648949"/>
                  </a:lnTo>
                  <a:lnTo>
                    <a:pt x="152768" y="652615"/>
                  </a:lnTo>
                  <a:lnTo>
                    <a:pt x="152301" y="656282"/>
                  </a:lnTo>
                  <a:lnTo>
                    <a:pt x="151838" y="659948"/>
                  </a:lnTo>
                  <a:lnTo>
                    <a:pt x="151379" y="663614"/>
                  </a:lnTo>
                  <a:lnTo>
                    <a:pt x="150926" y="667281"/>
                  </a:lnTo>
                  <a:lnTo>
                    <a:pt x="150479" y="670947"/>
                  </a:lnTo>
                  <a:lnTo>
                    <a:pt x="150035" y="674613"/>
                  </a:lnTo>
                  <a:lnTo>
                    <a:pt x="149597" y="678280"/>
                  </a:lnTo>
                  <a:lnTo>
                    <a:pt x="149164" y="681946"/>
                  </a:lnTo>
                  <a:lnTo>
                    <a:pt x="148735" y="685613"/>
                  </a:lnTo>
                  <a:lnTo>
                    <a:pt x="148310" y="689279"/>
                  </a:lnTo>
                  <a:lnTo>
                    <a:pt x="147891" y="692945"/>
                  </a:lnTo>
                  <a:lnTo>
                    <a:pt x="147477" y="696612"/>
                  </a:lnTo>
                  <a:lnTo>
                    <a:pt x="147066" y="700278"/>
                  </a:lnTo>
                  <a:lnTo>
                    <a:pt x="146662" y="703944"/>
                  </a:lnTo>
                  <a:lnTo>
                    <a:pt x="146263" y="707611"/>
                  </a:lnTo>
                  <a:lnTo>
                    <a:pt x="145867" y="711277"/>
                  </a:lnTo>
                  <a:lnTo>
                    <a:pt x="145477" y="714944"/>
                  </a:lnTo>
                  <a:lnTo>
                    <a:pt x="145093" y="718610"/>
                  </a:lnTo>
                  <a:lnTo>
                    <a:pt x="144713" y="722276"/>
                  </a:lnTo>
                  <a:lnTo>
                    <a:pt x="144338" y="725943"/>
                  </a:lnTo>
                  <a:lnTo>
                    <a:pt x="143970" y="729609"/>
                  </a:lnTo>
                  <a:lnTo>
                    <a:pt x="143606" y="733275"/>
                  </a:lnTo>
                  <a:lnTo>
                    <a:pt x="143248" y="736942"/>
                  </a:lnTo>
                  <a:lnTo>
                    <a:pt x="142895" y="740608"/>
                  </a:lnTo>
                  <a:lnTo>
                    <a:pt x="142549" y="744275"/>
                  </a:lnTo>
                  <a:lnTo>
                    <a:pt x="142208" y="747941"/>
                  </a:lnTo>
                  <a:lnTo>
                    <a:pt x="141872" y="751607"/>
                  </a:lnTo>
                  <a:lnTo>
                    <a:pt x="141543" y="755274"/>
                  </a:lnTo>
                  <a:lnTo>
                    <a:pt x="141220" y="758940"/>
                  </a:lnTo>
                  <a:lnTo>
                    <a:pt x="140901" y="762607"/>
                  </a:lnTo>
                  <a:lnTo>
                    <a:pt x="140591" y="766273"/>
                  </a:lnTo>
                  <a:lnTo>
                    <a:pt x="140285" y="769939"/>
                  </a:lnTo>
                  <a:lnTo>
                    <a:pt x="139985" y="773606"/>
                  </a:lnTo>
                  <a:lnTo>
                    <a:pt x="139691" y="777272"/>
                  </a:lnTo>
                  <a:lnTo>
                    <a:pt x="139404" y="780938"/>
                  </a:lnTo>
                  <a:lnTo>
                    <a:pt x="139122" y="784605"/>
                  </a:lnTo>
                  <a:lnTo>
                    <a:pt x="138844" y="788271"/>
                  </a:lnTo>
                  <a:lnTo>
                    <a:pt x="138575" y="791938"/>
                  </a:lnTo>
                  <a:lnTo>
                    <a:pt x="138309" y="795604"/>
                  </a:lnTo>
                  <a:lnTo>
                    <a:pt x="138049" y="799270"/>
                  </a:lnTo>
                  <a:lnTo>
                    <a:pt x="137795" y="802937"/>
                  </a:lnTo>
                  <a:lnTo>
                    <a:pt x="137546" y="806603"/>
                  </a:lnTo>
                  <a:lnTo>
                    <a:pt x="137301" y="810269"/>
                  </a:lnTo>
                  <a:lnTo>
                    <a:pt x="137060" y="813936"/>
                  </a:lnTo>
                  <a:lnTo>
                    <a:pt x="136826" y="817602"/>
                  </a:lnTo>
                  <a:lnTo>
                    <a:pt x="136595" y="821269"/>
                  </a:lnTo>
                  <a:lnTo>
                    <a:pt x="136367" y="824935"/>
                  </a:lnTo>
                  <a:lnTo>
                    <a:pt x="136146" y="828601"/>
                  </a:lnTo>
                  <a:lnTo>
                    <a:pt x="135927" y="832268"/>
                  </a:lnTo>
                  <a:lnTo>
                    <a:pt x="135711" y="835934"/>
                  </a:lnTo>
                  <a:lnTo>
                    <a:pt x="135499" y="839601"/>
                  </a:lnTo>
                  <a:lnTo>
                    <a:pt x="135291" y="843267"/>
                  </a:lnTo>
                  <a:lnTo>
                    <a:pt x="135085" y="846933"/>
                  </a:lnTo>
                  <a:lnTo>
                    <a:pt x="134882" y="850600"/>
                  </a:lnTo>
                  <a:lnTo>
                    <a:pt x="134682" y="854266"/>
                  </a:lnTo>
                  <a:lnTo>
                    <a:pt x="134485" y="857932"/>
                  </a:lnTo>
                  <a:lnTo>
                    <a:pt x="134289" y="861599"/>
                  </a:lnTo>
                  <a:lnTo>
                    <a:pt x="134097" y="865265"/>
                  </a:lnTo>
                  <a:lnTo>
                    <a:pt x="133907" y="868932"/>
                  </a:lnTo>
                  <a:lnTo>
                    <a:pt x="133718" y="872598"/>
                  </a:lnTo>
                  <a:lnTo>
                    <a:pt x="133532" y="876264"/>
                  </a:lnTo>
                  <a:lnTo>
                    <a:pt x="133348" y="879931"/>
                  </a:lnTo>
                  <a:lnTo>
                    <a:pt x="133166" y="883597"/>
                  </a:lnTo>
                  <a:lnTo>
                    <a:pt x="132986" y="887263"/>
                  </a:lnTo>
                  <a:lnTo>
                    <a:pt x="132809" y="890930"/>
                  </a:lnTo>
                  <a:lnTo>
                    <a:pt x="132634" y="894596"/>
                  </a:lnTo>
                  <a:lnTo>
                    <a:pt x="132461" y="898263"/>
                  </a:lnTo>
                  <a:lnTo>
                    <a:pt x="132292" y="901929"/>
                  </a:lnTo>
                  <a:lnTo>
                    <a:pt x="132125" y="905595"/>
                  </a:lnTo>
                  <a:lnTo>
                    <a:pt x="131960" y="909262"/>
                  </a:lnTo>
                  <a:lnTo>
                    <a:pt x="131798" y="912928"/>
                  </a:lnTo>
                  <a:lnTo>
                    <a:pt x="131641" y="916594"/>
                  </a:lnTo>
                  <a:lnTo>
                    <a:pt x="131487" y="920261"/>
                  </a:lnTo>
                  <a:lnTo>
                    <a:pt x="131335" y="923927"/>
                  </a:lnTo>
                  <a:lnTo>
                    <a:pt x="131189" y="927594"/>
                  </a:lnTo>
                  <a:lnTo>
                    <a:pt x="131047" y="931260"/>
                  </a:lnTo>
                  <a:lnTo>
                    <a:pt x="130909" y="934926"/>
                  </a:lnTo>
                  <a:lnTo>
                    <a:pt x="130776" y="938593"/>
                  </a:lnTo>
                  <a:lnTo>
                    <a:pt x="130649" y="942259"/>
                  </a:lnTo>
                  <a:lnTo>
                    <a:pt x="130526" y="945926"/>
                  </a:lnTo>
                  <a:lnTo>
                    <a:pt x="130409" y="949592"/>
                  </a:lnTo>
                  <a:lnTo>
                    <a:pt x="130299" y="953258"/>
                  </a:lnTo>
                  <a:lnTo>
                    <a:pt x="130194" y="956925"/>
                  </a:lnTo>
                  <a:lnTo>
                    <a:pt x="130095" y="960591"/>
                  </a:lnTo>
                  <a:lnTo>
                    <a:pt x="130004" y="964257"/>
                  </a:lnTo>
                  <a:lnTo>
                    <a:pt x="129919" y="967924"/>
                  </a:lnTo>
                  <a:lnTo>
                    <a:pt x="129840" y="971590"/>
                  </a:lnTo>
                  <a:lnTo>
                    <a:pt x="129769" y="975257"/>
                  </a:lnTo>
                  <a:lnTo>
                    <a:pt x="129706" y="978923"/>
                  </a:lnTo>
                  <a:lnTo>
                    <a:pt x="129649" y="982589"/>
                  </a:lnTo>
                  <a:lnTo>
                    <a:pt x="129598" y="986256"/>
                  </a:lnTo>
                  <a:lnTo>
                    <a:pt x="129558" y="989922"/>
                  </a:lnTo>
                  <a:lnTo>
                    <a:pt x="129523" y="993588"/>
                  </a:lnTo>
                  <a:lnTo>
                    <a:pt x="129494" y="997255"/>
                  </a:lnTo>
                  <a:lnTo>
                    <a:pt x="129474" y="1000921"/>
                  </a:lnTo>
                  <a:lnTo>
                    <a:pt x="129461" y="1004588"/>
                  </a:lnTo>
                  <a:lnTo>
                    <a:pt x="129454" y="1008254"/>
                  </a:lnTo>
                  <a:lnTo>
                    <a:pt x="129453" y="1011920"/>
                  </a:lnTo>
                  <a:lnTo>
                    <a:pt x="129460" y="1015587"/>
                  </a:lnTo>
                  <a:lnTo>
                    <a:pt x="129473" y="1019253"/>
                  </a:lnTo>
                  <a:lnTo>
                    <a:pt x="129490" y="1022920"/>
                  </a:lnTo>
                  <a:lnTo>
                    <a:pt x="129514" y="1026586"/>
                  </a:lnTo>
                  <a:lnTo>
                    <a:pt x="129542" y="1030252"/>
                  </a:lnTo>
                  <a:lnTo>
                    <a:pt x="129575" y="1033919"/>
                  </a:lnTo>
                  <a:lnTo>
                    <a:pt x="129612" y="1037585"/>
                  </a:lnTo>
                  <a:lnTo>
                    <a:pt x="129653" y="1041251"/>
                  </a:lnTo>
                  <a:lnTo>
                    <a:pt x="129697" y="1044918"/>
                  </a:lnTo>
                  <a:lnTo>
                    <a:pt x="129744" y="1048584"/>
                  </a:lnTo>
                  <a:lnTo>
                    <a:pt x="129793" y="1052251"/>
                  </a:lnTo>
                  <a:lnTo>
                    <a:pt x="129844" y="1055917"/>
                  </a:lnTo>
                  <a:lnTo>
                    <a:pt x="129896" y="1059583"/>
                  </a:lnTo>
                  <a:lnTo>
                    <a:pt x="129949" y="1063250"/>
                  </a:lnTo>
                  <a:lnTo>
                    <a:pt x="130001" y="1066916"/>
                  </a:lnTo>
                  <a:lnTo>
                    <a:pt x="130053" y="1070582"/>
                  </a:lnTo>
                  <a:lnTo>
                    <a:pt x="130104" y="1074249"/>
                  </a:lnTo>
                  <a:lnTo>
                    <a:pt x="130153" y="1077915"/>
                  </a:lnTo>
                  <a:lnTo>
                    <a:pt x="130201" y="1081582"/>
                  </a:lnTo>
                  <a:lnTo>
                    <a:pt x="130246" y="1085248"/>
                  </a:lnTo>
                  <a:lnTo>
                    <a:pt x="130287" y="1088914"/>
                  </a:lnTo>
                  <a:lnTo>
                    <a:pt x="130325" y="1092581"/>
                  </a:lnTo>
                  <a:lnTo>
                    <a:pt x="130360" y="1096247"/>
                  </a:lnTo>
                  <a:lnTo>
                    <a:pt x="130389" y="1099913"/>
                  </a:lnTo>
                  <a:lnTo>
                    <a:pt x="130414" y="1103580"/>
                  </a:lnTo>
                  <a:lnTo>
                    <a:pt x="130434" y="1107246"/>
                  </a:lnTo>
                  <a:lnTo>
                    <a:pt x="130449" y="1110913"/>
                  </a:lnTo>
                  <a:lnTo>
                    <a:pt x="130456" y="1114579"/>
                  </a:lnTo>
                  <a:lnTo>
                    <a:pt x="130459" y="1118245"/>
                  </a:lnTo>
                  <a:lnTo>
                    <a:pt x="130456" y="1121912"/>
                  </a:lnTo>
                  <a:lnTo>
                    <a:pt x="130446" y="1125578"/>
                  </a:lnTo>
                  <a:lnTo>
                    <a:pt x="130429" y="1129245"/>
                  </a:lnTo>
                  <a:lnTo>
                    <a:pt x="130407" y="1132911"/>
                  </a:lnTo>
                  <a:lnTo>
                    <a:pt x="130378" y="1136577"/>
                  </a:lnTo>
                  <a:lnTo>
                    <a:pt x="130341" y="1140244"/>
                  </a:lnTo>
                  <a:lnTo>
                    <a:pt x="130299" y="1143910"/>
                  </a:lnTo>
                  <a:lnTo>
                    <a:pt x="130252" y="1147576"/>
                  </a:lnTo>
                  <a:lnTo>
                    <a:pt x="130196" y="1151243"/>
                  </a:lnTo>
                  <a:lnTo>
                    <a:pt x="130135" y="1154909"/>
                  </a:lnTo>
                  <a:lnTo>
                    <a:pt x="130070" y="1158576"/>
                  </a:lnTo>
                  <a:lnTo>
                    <a:pt x="129998" y="1162242"/>
                  </a:lnTo>
                  <a:lnTo>
                    <a:pt x="129921" y="1165908"/>
                  </a:lnTo>
                  <a:lnTo>
                    <a:pt x="129840" y="1169575"/>
                  </a:lnTo>
                  <a:lnTo>
                    <a:pt x="129755" y="1173241"/>
                  </a:lnTo>
                  <a:lnTo>
                    <a:pt x="129665" y="1176907"/>
                  </a:lnTo>
                  <a:lnTo>
                    <a:pt x="129572" y="1180574"/>
                  </a:lnTo>
                  <a:lnTo>
                    <a:pt x="129477" y="1184240"/>
                  </a:lnTo>
                  <a:lnTo>
                    <a:pt x="129379" y="1187907"/>
                  </a:lnTo>
                  <a:lnTo>
                    <a:pt x="129279" y="1191573"/>
                  </a:lnTo>
                  <a:lnTo>
                    <a:pt x="129178" y="1195239"/>
                  </a:lnTo>
                  <a:lnTo>
                    <a:pt x="129077" y="1198906"/>
                  </a:lnTo>
                  <a:lnTo>
                    <a:pt x="128975" y="1202572"/>
                  </a:lnTo>
                  <a:lnTo>
                    <a:pt x="128874" y="1206239"/>
                  </a:lnTo>
                  <a:lnTo>
                    <a:pt x="128774" y="1209905"/>
                  </a:lnTo>
                  <a:lnTo>
                    <a:pt x="128676" y="1213571"/>
                  </a:lnTo>
                  <a:lnTo>
                    <a:pt x="128580" y="1217238"/>
                  </a:lnTo>
                  <a:lnTo>
                    <a:pt x="128487" y="1220904"/>
                  </a:lnTo>
                  <a:lnTo>
                    <a:pt x="128398" y="1224570"/>
                  </a:lnTo>
                  <a:lnTo>
                    <a:pt x="128313" y="1228237"/>
                  </a:lnTo>
                  <a:lnTo>
                    <a:pt x="128232" y="1231903"/>
                  </a:lnTo>
                  <a:lnTo>
                    <a:pt x="128156" y="1235570"/>
                  </a:lnTo>
                  <a:lnTo>
                    <a:pt x="128088" y="1239236"/>
                  </a:lnTo>
                  <a:lnTo>
                    <a:pt x="128025" y="1242902"/>
                  </a:lnTo>
                  <a:lnTo>
                    <a:pt x="127967" y="1246569"/>
                  </a:lnTo>
                  <a:lnTo>
                    <a:pt x="127919" y="1250235"/>
                  </a:lnTo>
                  <a:lnTo>
                    <a:pt x="127878" y="1253901"/>
                  </a:lnTo>
                  <a:lnTo>
                    <a:pt x="127843" y="1257568"/>
                  </a:lnTo>
                  <a:lnTo>
                    <a:pt x="127818" y="1261234"/>
                  </a:lnTo>
                  <a:lnTo>
                    <a:pt x="127803" y="1264901"/>
                  </a:lnTo>
                  <a:lnTo>
                    <a:pt x="127795" y="1268567"/>
                  </a:lnTo>
                  <a:lnTo>
                    <a:pt x="127795" y="1272233"/>
                  </a:lnTo>
                  <a:lnTo>
                    <a:pt x="127808" y="1275900"/>
                  </a:lnTo>
                  <a:lnTo>
                    <a:pt x="127828" y="1279566"/>
                  </a:lnTo>
                  <a:lnTo>
                    <a:pt x="127857" y="1283232"/>
                  </a:lnTo>
                  <a:lnTo>
                    <a:pt x="127898" y="1286899"/>
                  </a:lnTo>
                  <a:lnTo>
                    <a:pt x="127948" y="1290565"/>
                  </a:lnTo>
                  <a:lnTo>
                    <a:pt x="128006" y="1294232"/>
                  </a:lnTo>
                  <a:lnTo>
                    <a:pt x="128074" y="1297898"/>
                  </a:lnTo>
                  <a:lnTo>
                    <a:pt x="128153" y="1301564"/>
                  </a:lnTo>
                  <a:lnTo>
                    <a:pt x="128240" y="1305231"/>
                  </a:lnTo>
                  <a:lnTo>
                    <a:pt x="128335" y="1308897"/>
                  </a:lnTo>
                  <a:lnTo>
                    <a:pt x="128442" y="1312564"/>
                  </a:lnTo>
                  <a:lnTo>
                    <a:pt x="128556" y="1316230"/>
                  </a:lnTo>
                  <a:lnTo>
                    <a:pt x="128678" y="1319896"/>
                  </a:lnTo>
                  <a:lnTo>
                    <a:pt x="128808" y="1323563"/>
                  </a:lnTo>
                  <a:lnTo>
                    <a:pt x="128947" y="1327229"/>
                  </a:lnTo>
                  <a:lnTo>
                    <a:pt x="129091" y="1330895"/>
                  </a:lnTo>
                  <a:lnTo>
                    <a:pt x="129243" y="1334562"/>
                  </a:lnTo>
                  <a:lnTo>
                    <a:pt x="129402" y="1338228"/>
                  </a:lnTo>
                  <a:lnTo>
                    <a:pt x="129566" y="1341895"/>
                  </a:lnTo>
                  <a:lnTo>
                    <a:pt x="129734" y="1345561"/>
                  </a:lnTo>
                  <a:lnTo>
                    <a:pt x="129909" y="1349227"/>
                  </a:lnTo>
                  <a:lnTo>
                    <a:pt x="130088" y="1352894"/>
                  </a:lnTo>
                  <a:lnTo>
                    <a:pt x="130270" y="1356560"/>
                  </a:lnTo>
                  <a:lnTo>
                    <a:pt x="130455" y="1360226"/>
                  </a:lnTo>
                  <a:lnTo>
                    <a:pt x="130644" y="1363893"/>
                  </a:lnTo>
                  <a:lnTo>
                    <a:pt x="130834" y="1367559"/>
                  </a:lnTo>
                  <a:lnTo>
                    <a:pt x="131026" y="1371226"/>
                  </a:lnTo>
                  <a:lnTo>
                    <a:pt x="131219" y="1374892"/>
                  </a:lnTo>
                  <a:lnTo>
                    <a:pt x="131412" y="1378558"/>
                  </a:lnTo>
                  <a:lnTo>
                    <a:pt x="131605" y="1382225"/>
                  </a:lnTo>
                  <a:lnTo>
                    <a:pt x="131798" y="1385891"/>
                  </a:lnTo>
                  <a:lnTo>
                    <a:pt x="131989" y="1389558"/>
                  </a:lnTo>
                  <a:lnTo>
                    <a:pt x="132179" y="1393224"/>
                  </a:lnTo>
                  <a:lnTo>
                    <a:pt x="132366" y="1396890"/>
                  </a:lnTo>
                  <a:lnTo>
                    <a:pt x="132551" y="1400557"/>
                  </a:lnTo>
                  <a:lnTo>
                    <a:pt x="132732" y="1404223"/>
                  </a:lnTo>
                  <a:lnTo>
                    <a:pt x="132911" y="1407889"/>
                  </a:lnTo>
                  <a:lnTo>
                    <a:pt x="133084" y="1411556"/>
                  </a:lnTo>
                  <a:lnTo>
                    <a:pt x="133253" y="1415222"/>
                  </a:lnTo>
                  <a:lnTo>
                    <a:pt x="133418" y="1418889"/>
                  </a:lnTo>
                  <a:lnTo>
                    <a:pt x="133578" y="1422555"/>
                  </a:lnTo>
                  <a:lnTo>
                    <a:pt x="133731" y="1426221"/>
                  </a:lnTo>
                  <a:lnTo>
                    <a:pt x="133879" y="1429888"/>
                  </a:lnTo>
                  <a:lnTo>
                    <a:pt x="134021" y="1433554"/>
                  </a:lnTo>
                  <a:lnTo>
                    <a:pt x="134155" y="1437220"/>
                  </a:lnTo>
                  <a:lnTo>
                    <a:pt x="134284" y="1440887"/>
                  </a:lnTo>
                  <a:lnTo>
                    <a:pt x="134407" y="1444553"/>
                  </a:lnTo>
                  <a:lnTo>
                    <a:pt x="134520" y="1448220"/>
                  </a:lnTo>
                  <a:lnTo>
                    <a:pt x="134627" y="1451886"/>
                  </a:lnTo>
                  <a:lnTo>
                    <a:pt x="134728" y="1455552"/>
                  </a:lnTo>
                  <a:lnTo>
                    <a:pt x="134820" y="1459219"/>
                  </a:lnTo>
                  <a:lnTo>
                    <a:pt x="134904" y="1462885"/>
                  </a:lnTo>
                  <a:lnTo>
                    <a:pt x="134981" y="1466551"/>
                  </a:lnTo>
                  <a:lnTo>
                    <a:pt x="135052" y="1470218"/>
                  </a:lnTo>
                  <a:lnTo>
                    <a:pt x="135112" y="1473884"/>
                  </a:lnTo>
                  <a:lnTo>
                    <a:pt x="135165" y="1477551"/>
                  </a:lnTo>
                  <a:lnTo>
                    <a:pt x="135212" y="1481217"/>
                  </a:lnTo>
                  <a:lnTo>
                    <a:pt x="135250" y="1484883"/>
                  </a:lnTo>
                  <a:lnTo>
                    <a:pt x="135280" y="1488550"/>
                  </a:lnTo>
                  <a:lnTo>
                    <a:pt x="135303" y="1492216"/>
                  </a:lnTo>
                  <a:lnTo>
                    <a:pt x="135319" y="1495883"/>
                  </a:lnTo>
                  <a:lnTo>
                    <a:pt x="135326" y="1499549"/>
                  </a:lnTo>
                  <a:lnTo>
                    <a:pt x="135327" y="1503215"/>
                  </a:lnTo>
                  <a:lnTo>
                    <a:pt x="135322" y="1506882"/>
                  </a:lnTo>
                  <a:lnTo>
                    <a:pt x="135307" y="1510548"/>
                  </a:lnTo>
                  <a:lnTo>
                    <a:pt x="135286" y="1514214"/>
                  </a:lnTo>
                  <a:lnTo>
                    <a:pt x="135260" y="1517881"/>
                  </a:lnTo>
                  <a:lnTo>
                    <a:pt x="135227" y="1521547"/>
                  </a:lnTo>
                  <a:lnTo>
                    <a:pt x="135186" y="1525214"/>
                  </a:lnTo>
                  <a:lnTo>
                    <a:pt x="135141" y="1528880"/>
                  </a:lnTo>
                  <a:lnTo>
                    <a:pt x="135091" y="1532546"/>
                  </a:lnTo>
                  <a:lnTo>
                    <a:pt x="135033" y="1536213"/>
                  </a:lnTo>
                  <a:lnTo>
                    <a:pt x="134971" y="1539879"/>
                  </a:lnTo>
                  <a:lnTo>
                    <a:pt x="134904" y="1543545"/>
                  </a:lnTo>
                  <a:lnTo>
                    <a:pt x="134832" y="1547212"/>
                  </a:lnTo>
                  <a:lnTo>
                    <a:pt x="134755" y="1550878"/>
                  </a:lnTo>
                  <a:lnTo>
                    <a:pt x="134675" y="1554545"/>
                  </a:lnTo>
                  <a:lnTo>
                    <a:pt x="134591" y="1558211"/>
                  </a:lnTo>
                  <a:lnTo>
                    <a:pt x="134503" y="1561877"/>
                  </a:lnTo>
                  <a:lnTo>
                    <a:pt x="134412" y="1565544"/>
                  </a:lnTo>
                  <a:lnTo>
                    <a:pt x="134319" y="1569210"/>
                  </a:lnTo>
                  <a:lnTo>
                    <a:pt x="134222" y="1572877"/>
                  </a:lnTo>
                  <a:lnTo>
                    <a:pt x="134124" y="1576543"/>
                  </a:lnTo>
                  <a:lnTo>
                    <a:pt x="134024" y="1580209"/>
                  </a:lnTo>
                  <a:lnTo>
                    <a:pt x="133922" y="1583876"/>
                  </a:lnTo>
                  <a:lnTo>
                    <a:pt x="133819" y="1587542"/>
                  </a:lnTo>
                  <a:lnTo>
                    <a:pt x="133715" y="1591208"/>
                  </a:lnTo>
                  <a:lnTo>
                    <a:pt x="133611" y="1594875"/>
                  </a:lnTo>
                  <a:lnTo>
                    <a:pt x="133506" y="1598541"/>
                  </a:lnTo>
                  <a:lnTo>
                    <a:pt x="133402" y="1602208"/>
                  </a:lnTo>
                  <a:lnTo>
                    <a:pt x="133298" y="1605874"/>
                  </a:lnTo>
                  <a:lnTo>
                    <a:pt x="133195" y="1609540"/>
                  </a:lnTo>
                  <a:lnTo>
                    <a:pt x="133094" y="1613207"/>
                  </a:lnTo>
                  <a:lnTo>
                    <a:pt x="132993" y="1616873"/>
                  </a:lnTo>
                  <a:lnTo>
                    <a:pt x="132894" y="1620539"/>
                  </a:lnTo>
                  <a:lnTo>
                    <a:pt x="132798" y="1624206"/>
                  </a:lnTo>
                  <a:lnTo>
                    <a:pt x="132703" y="1627872"/>
                  </a:lnTo>
                  <a:lnTo>
                    <a:pt x="132610" y="1631539"/>
                  </a:lnTo>
                  <a:lnTo>
                    <a:pt x="132522" y="1635205"/>
                  </a:lnTo>
                  <a:lnTo>
                    <a:pt x="132435" y="1638871"/>
                  </a:lnTo>
                  <a:lnTo>
                    <a:pt x="132351" y="1642538"/>
                  </a:lnTo>
                  <a:lnTo>
                    <a:pt x="132271" y="1646204"/>
                  </a:lnTo>
                  <a:lnTo>
                    <a:pt x="132194" y="1649870"/>
                  </a:lnTo>
                  <a:lnTo>
                    <a:pt x="132120" y="1653537"/>
                  </a:lnTo>
                  <a:lnTo>
                    <a:pt x="132050" y="1657203"/>
                  </a:lnTo>
                  <a:lnTo>
                    <a:pt x="131984" y="1660870"/>
                  </a:lnTo>
                  <a:lnTo>
                    <a:pt x="131921" y="1664536"/>
                  </a:lnTo>
                  <a:lnTo>
                    <a:pt x="131861" y="1668202"/>
                  </a:lnTo>
                  <a:lnTo>
                    <a:pt x="131806" y="1671869"/>
                  </a:lnTo>
                  <a:lnTo>
                    <a:pt x="131754" y="1675535"/>
                  </a:lnTo>
                  <a:lnTo>
                    <a:pt x="131705" y="1679202"/>
                  </a:lnTo>
                  <a:lnTo>
                    <a:pt x="131660" y="1682868"/>
                  </a:lnTo>
                  <a:lnTo>
                    <a:pt x="131618" y="1686534"/>
                  </a:lnTo>
                  <a:lnTo>
                    <a:pt x="131579" y="1690201"/>
                  </a:lnTo>
                  <a:lnTo>
                    <a:pt x="131543" y="1693867"/>
                  </a:lnTo>
                  <a:lnTo>
                    <a:pt x="131510" y="1697533"/>
                  </a:lnTo>
                  <a:lnTo>
                    <a:pt x="131479" y="1701200"/>
                  </a:lnTo>
                  <a:lnTo>
                    <a:pt x="131449" y="1704866"/>
                  </a:lnTo>
                  <a:lnTo>
                    <a:pt x="131423" y="1708533"/>
                  </a:lnTo>
                  <a:lnTo>
                    <a:pt x="131398" y="1712199"/>
                  </a:lnTo>
                  <a:lnTo>
                    <a:pt x="131374" y="1715865"/>
                  </a:lnTo>
                  <a:lnTo>
                    <a:pt x="131351" y="1719532"/>
                  </a:lnTo>
                  <a:lnTo>
                    <a:pt x="131329" y="1723198"/>
                  </a:lnTo>
                  <a:lnTo>
                    <a:pt x="131308" y="1726864"/>
                  </a:lnTo>
                  <a:lnTo>
                    <a:pt x="131286" y="1730531"/>
                  </a:lnTo>
                  <a:lnTo>
                    <a:pt x="131265" y="1734197"/>
                  </a:lnTo>
                  <a:lnTo>
                    <a:pt x="131242" y="1737864"/>
                  </a:lnTo>
                  <a:lnTo>
                    <a:pt x="131219" y="1741530"/>
                  </a:lnTo>
                  <a:lnTo>
                    <a:pt x="131195" y="1745196"/>
                  </a:lnTo>
                  <a:lnTo>
                    <a:pt x="131168" y="1748863"/>
                  </a:lnTo>
                  <a:lnTo>
                    <a:pt x="131140" y="1752529"/>
                  </a:lnTo>
                  <a:lnTo>
                    <a:pt x="131110" y="1756196"/>
                  </a:lnTo>
                  <a:lnTo>
                    <a:pt x="131077" y="1759862"/>
                  </a:lnTo>
                  <a:lnTo>
                    <a:pt x="131041" y="1763528"/>
                  </a:lnTo>
                  <a:lnTo>
                    <a:pt x="131003" y="1767195"/>
                  </a:lnTo>
                  <a:lnTo>
                    <a:pt x="130960" y="1770861"/>
                  </a:lnTo>
                  <a:lnTo>
                    <a:pt x="130913" y="1774527"/>
                  </a:lnTo>
                  <a:lnTo>
                    <a:pt x="130864" y="1778194"/>
                  </a:lnTo>
                  <a:lnTo>
                    <a:pt x="130810" y="1781860"/>
                  </a:lnTo>
                  <a:lnTo>
                    <a:pt x="130750" y="1785527"/>
                  </a:lnTo>
                  <a:lnTo>
                    <a:pt x="130688" y="1789193"/>
                  </a:lnTo>
                  <a:lnTo>
                    <a:pt x="130621" y="1792859"/>
                  </a:lnTo>
                  <a:lnTo>
                    <a:pt x="130548" y="1796526"/>
                  </a:lnTo>
                  <a:lnTo>
                    <a:pt x="130470" y="1800192"/>
                  </a:lnTo>
                  <a:lnTo>
                    <a:pt x="130389" y="1803858"/>
                  </a:lnTo>
                  <a:lnTo>
                    <a:pt x="130301" y="1807525"/>
                  </a:lnTo>
                  <a:lnTo>
                    <a:pt x="130209" y="1811191"/>
                  </a:lnTo>
                  <a:lnTo>
                    <a:pt x="130112" y="1814858"/>
                  </a:lnTo>
                  <a:lnTo>
                    <a:pt x="130010" y="1818524"/>
                  </a:lnTo>
                  <a:lnTo>
                    <a:pt x="129902" y="1822190"/>
                  </a:lnTo>
                  <a:lnTo>
                    <a:pt x="129790" y="1825857"/>
                  </a:lnTo>
                  <a:lnTo>
                    <a:pt x="129674" y="1829523"/>
                  </a:lnTo>
                  <a:lnTo>
                    <a:pt x="129552" y="1833189"/>
                  </a:lnTo>
                  <a:lnTo>
                    <a:pt x="129425" y="1836856"/>
                  </a:lnTo>
                  <a:lnTo>
                    <a:pt x="129295" y="1840522"/>
                  </a:lnTo>
                  <a:lnTo>
                    <a:pt x="129160" y="1844189"/>
                  </a:lnTo>
                  <a:lnTo>
                    <a:pt x="129021" y="1847855"/>
                  </a:lnTo>
                  <a:lnTo>
                    <a:pt x="128878" y="1851521"/>
                  </a:lnTo>
                  <a:lnTo>
                    <a:pt x="128732" y="1855188"/>
                  </a:lnTo>
                  <a:lnTo>
                    <a:pt x="128582" y="1858854"/>
                  </a:lnTo>
                  <a:lnTo>
                    <a:pt x="128428" y="1862521"/>
                  </a:lnTo>
                  <a:lnTo>
                    <a:pt x="128273" y="1866187"/>
                  </a:lnTo>
                  <a:lnTo>
                    <a:pt x="128113" y="1869853"/>
                  </a:lnTo>
                  <a:lnTo>
                    <a:pt x="127952" y="1873520"/>
                  </a:lnTo>
                  <a:close/>
                </a:path>
              </a:pathLst>
            </a:custGeom>
            <a:solidFill>
              <a:srgbClr val="A50023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g7"/>
            <p:cNvSpPr/>
            <p:nvPr/>
          </p:nvSpPr>
          <p:spPr>
            <a:xfrm>
              <a:off x="2033404" y="1289521"/>
              <a:ext cx="224863" cy="1917826"/>
            </a:xfrm>
            <a:custGeom>
              <a:avLst/>
              <a:pathLst>
                <a:path w="224863" h="1917826">
                  <a:moveTo>
                    <a:pt x="104866" y="1917826"/>
                  </a:moveTo>
                  <a:lnTo>
                    <a:pt x="104622" y="1914073"/>
                  </a:lnTo>
                  <a:lnTo>
                    <a:pt x="104380" y="1910320"/>
                  </a:lnTo>
                  <a:lnTo>
                    <a:pt x="104141" y="1906567"/>
                  </a:lnTo>
                  <a:lnTo>
                    <a:pt x="103904" y="1902814"/>
                  </a:lnTo>
                  <a:lnTo>
                    <a:pt x="103671" y="1899061"/>
                  </a:lnTo>
                  <a:lnTo>
                    <a:pt x="103443" y="1895308"/>
                  </a:lnTo>
                  <a:lnTo>
                    <a:pt x="103220" y="1891555"/>
                  </a:lnTo>
                  <a:lnTo>
                    <a:pt x="103003" y="1887801"/>
                  </a:lnTo>
                  <a:lnTo>
                    <a:pt x="102791" y="1884048"/>
                  </a:lnTo>
                  <a:lnTo>
                    <a:pt x="102587" y="1880295"/>
                  </a:lnTo>
                  <a:lnTo>
                    <a:pt x="102391" y="1876542"/>
                  </a:lnTo>
                  <a:lnTo>
                    <a:pt x="102203" y="1872789"/>
                  </a:lnTo>
                  <a:lnTo>
                    <a:pt x="102022" y="1869036"/>
                  </a:lnTo>
                  <a:lnTo>
                    <a:pt x="101854" y="1865283"/>
                  </a:lnTo>
                  <a:lnTo>
                    <a:pt x="101694" y="1861530"/>
                  </a:lnTo>
                  <a:lnTo>
                    <a:pt x="101544" y="1857777"/>
                  </a:lnTo>
                  <a:lnTo>
                    <a:pt x="101405" y="1854024"/>
                  </a:lnTo>
                  <a:lnTo>
                    <a:pt x="101280" y="1850271"/>
                  </a:lnTo>
                  <a:lnTo>
                    <a:pt x="101164" y="1846518"/>
                  </a:lnTo>
                  <a:lnTo>
                    <a:pt x="101060" y="1842764"/>
                  </a:lnTo>
                  <a:lnTo>
                    <a:pt x="100970" y="1839011"/>
                  </a:lnTo>
                  <a:lnTo>
                    <a:pt x="100893" y="1835258"/>
                  </a:lnTo>
                  <a:lnTo>
                    <a:pt x="100827" y="1831505"/>
                  </a:lnTo>
                  <a:lnTo>
                    <a:pt x="100773" y="1827752"/>
                  </a:lnTo>
                  <a:lnTo>
                    <a:pt x="100735" y="1823999"/>
                  </a:lnTo>
                  <a:lnTo>
                    <a:pt x="100710" y="1820246"/>
                  </a:lnTo>
                  <a:lnTo>
                    <a:pt x="100695" y="1816493"/>
                  </a:lnTo>
                  <a:lnTo>
                    <a:pt x="100693" y="1812740"/>
                  </a:lnTo>
                  <a:lnTo>
                    <a:pt x="100707" y="1808987"/>
                  </a:lnTo>
                  <a:lnTo>
                    <a:pt x="100731" y="1805234"/>
                  </a:lnTo>
                  <a:lnTo>
                    <a:pt x="100766" y="1801481"/>
                  </a:lnTo>
                  <a:lnTo>
                    <a:pt x="100814" y="1797727"/>
                  </a:lnTo>
                  <a:lnTo>
                    <a:pt x="100875" y="1793974"/>
                  </a:lnTo>
                  <a:lnTo>
                    <a:pt x="100944" y="1790221"/>
                  </a:lnTo>
                  <a:lnTo>
                    <a:pt x="101022" y="1786468"/>
                  </a:lnTo>
                  <a:lnTo>
                    <a:pt x="101114" y="1782715"/>
                  </a:lnTo>
                  <a:lnTo>
                    <a:pt x="101213" y="1778962"/>
                  </a:lnTo>
                  <a:lnTo>
                    <a:pt x="101320" y="1775209"/>
                  </a:lnTo>
                  <a:lnTo>
                    <a:pt x="101434" y="1771456"/>
                  </a:lnTo>
                  <a:lnTo>
                    <a:pt x="101558" y="1767703"/>
                  </a:lnTo>
                  <a:lnTo>
                    <a:pt x="101686" y="1763950"/>
                  </a:lnTo>
                  <a:lnTo>
                    <a:pt x="101820" y="1760197"/>
                  </a:lnTo>
                  <a:lnTo>
                    <a:pt x="101959" y="1756444"/>
                  </a:lnTo>
                  <a:lnTo>
                    <a:pt x="102102" y="1752690"/>
                  </a:lnTo>
                  <a:lnTo>
                    <a:pt x="102248" y="1748937"/>
                  </a:lnTo>
                  <a:lnTo>
                    <a:pt x="102396" y="1745184"/>
                  </a:lnTo>
                  <a:lnTo>
                    <a:pt x="102547" y="1741431"/>
                  </a:lnTo>
                  <a:lnTo>
                    <a:pt x="102697" y="1737678"/>
                  </a:lnTo>
                  <a:lnTo>
                    <a:pt x="102849" y="1733925"/>
                  </a:lnTo>
                  <a:lnTo>
                    <a:pt x="102999" y="1730172"/>
                  </a:lnTo>
                  <a:lnTo>
                    <a:pt x="103148" y="1726419"/>
                  </a:lnTo>
                  <a:lnTo>
                    <a:pt x="103295" y="1722666"/>
                  </a:lnTo>
                  <a:lnTo>
                    <a:pt x="103440" y="1718913"/>
                  </a:lnTo>
                  <a:lnTo>
                    <a:pt x="103581" y="1715160"/>
                  </a:lnTo>
                  <a:lnTo>
                    <a:pt x="103717" y="1711406"/>
                  </a:lnTo>
                  <a:lnTo>
                    <a:pt x="103850" y="1707653"/>
                  </a:lnTo>
                  <a:lnTo>
                    <a:pt x="103978" y="1703900"/>
                  </a:lnTo>
                  <a:lnTo>
                    <a:pt x="104100" y="1700147"/>
                  </a:lnTo>
                  <a:lnTo>
                    <a:pt x="104215" y="1696394"/>
                  </a:lnTo>
                  <a:lnTo>
                    <a:pt x="104326" y="1692641"/>
                  </a:lnTo>
                  <a:lnTo>
                    <a:pt x="104430" y="1688888"/>
                  </a:lnTo>
                  <a:lnTo>
                    <a:pt x="104526" y="1685135"/>
                  </a:lnTo>
                  <a:lnTo>
                    <a:pt x="104615" y="1681382"/>
                  </a:lnTo>
                  <a:lnTo>
                    <a:pt x="104699" y="1677629"/>
                  </a:lnTo>
                  <a:lnTo>
                    <a:pt x="104774" y="1673876"/>
                  </a:lnTo>
                  <a:lnTo>
                    <a:pt x="104841" y="1670123"/>
                  </a:lnTo>
                  <a:lnTo>
                    <a:pt x="104901" y="1666369"/>
                  </a:lnTo>
                  <a:lnTo>
                    <a:pt x="104956" y="1662616"/>
                  </a:lnTo>
                  <a:lnTo>
                    <a:pt x="105001" y="1658863"/>
                  </a:lnTo>
                  <a:lnTo>
                    <a:pt x="105039" y="1655110"/>
                  </a:lnTo>
                  <a:lnTo>
                    <a:pt x="105071" y="1651357"/>
                  </a:lnTo>
                  <a:lnTo>
                    <a:pt x="105097" y="1647604"/>
                  </a:lnTo>
                  <a:lnTo>
                    <a:pt x="105115" y="1643851"/>
                  </a:lnTo>
                  <a:lnTo>
                    <a:pt x="105128" y="1640098"/>
                  </a:lnTo>
                  <a:lnTo>
                    <a:pt x="105135" y="1636345"/>
                  </a:lnTo>
                  <a:lnTo>
                    <a:pt x="105136" y="1632592"/>
                  </a:lnTo>
                  <a:lnTo>
                    <a:pt x="105131" y="1628839"/>
                  </a:lnTo>
                  <a:lnTo>
                    <a:pt x="105123" y="1625086"/>
                  </a:lnTo>
                  <a:lnTo>
                    <a:pt x="105110" y="1621332"/>
                  </a:lnTo>
                  <a:lnTo>
                    <a:pt x="105092" y="1617579"/>
                  </a:lnTo>
                  <a:lnTo>
                    <a:pt x="105071" y="1613826"/>
                  </a:lnTo>
                  <a:lnTo>
                    <a:pt x="105047" y="1610073"/>
                  </a:lnTo>
                  <a:lnTo>
                    <a:pt x="105020" y="1606320"/>
                  </a:lnTo>
                  <a:lnTo>
                    <a:pt x="104990" y="1602567"/>
                  </a:lnTo>
                  <a:lnTo>
                    <a:pt x="104959" y="1598814"/>
                  </a:lnTo>
                  <a:lnTo>
                    <a:pt x="104925" y="1595061"/>
                  </a:lnTo>
                  <a:lnTo>
                    <a:pt x="104891" y="1591308"/>
                  </a:lnTo>
                  <a:lnTo>
                    <a:pt x="104855" y="1587555"/>
                  </a:lnTo>
                  <a:lnTo>
                    <a:pt x="104819" y="1583802"/>
                  </a:lnTo>
                  <a:lnTo>
                    <a:pt x="104782" y="1580048"/>
                  </a:lnTo>
                  <a:lnTo>
                    <a:pt x="104745" y="1576295"/>
                  </a:lnTo>
                  <a:lnTo>
                    <a:pt x="104708" y="1572542"/>
                  </a:lnTo>
                  <a:lnTo>
                    <a:pt x="104672" y="1568789"/>
                  </a:lnTo>
                  <a:lnTo>
                    <a:pt x="104635" y="1565036"/>
                  </a:lnTo>
                  <a:lnTo>
                    <a:pt x="104600" y="1561283"/>
                  </a:lnTo>
                  <a:lnTo>
                    <a:pt x="104565" y="1557530"/>
                  </a:lnTo>
                  <a:lnTo>
                    <a:pt x="104531" y="1553777"/>
                  </a:lnTo>
                  <a:lnTo>
                    <a:pt x="104497" y="1550024"/>
                  </a:lnTo>
                  <a:lnTo>
                    <a:pt x="104464" y="1546271"/>
                  </a:lnTo>
                  <a:lnTo>
                    <a:pt x="104432" y="1542518"/>
                  </a:lnTo>
                  <a:lnTo>
                    <a:pt x="104400" y="1538765"/>
                  </a:lnTo>
                  <a:lnTo>
                    <a:pt x="104368" y="1535011"/>
                  </a:lnTo>
                  <a:lnTo>
                    <a:pt x="104337" y="1531258"/>
                  </a:lnTo>
                  <a:lnTo>
                    <a:pt x="104305" y="1527505"/>
                  </a:lnTo>
                  <a:lnTo>
                    <a:pt x="104274" y="1523752"/>
                  </a:lnTo>
                  <a:lnTo>
                    <a:pt x="104241" y="1519999"/>
                  </a:lnTo>
                  <a:lnTo>
                    <a:pt x="104208" y="1516246"/>
                  </a:lnTo>
                  <a:lnTo>
                    <a:pt x="104174" y="1512493"/>
                  </a:lnTo>
                  <a:lnTo>
                    <a:pt x="104138" y="1508740"/>
                  </a:lnTo>
                  <a:lnTo>
                    <a:pt x="104100" y="1504987"/>
                  </a:lnTo>
                  <a:lnTo>
                    <a:pt x="104060" y="1501234"/>
                  </a:lnTo>
                  <a:lnTo>
                    <a:pt x="104017" y="1497481"/>
                  </a:lnTo>
                  <a:lnTo>
                    <a:pt x="103971" y="1493728"/>
                  </a:lnTo>
                  <a:lnTo>
                    <a:pt x="103921" y="1489974"/>
                  </a:lnTo>
                  <a:lnTo>
                    <a:pt x="103868" y="1486221"/>
                  </a:lnTo>
                  <a:lnTo>
                    <a:pt x="103810" y="1482468"/>
                  </a:lnTo>
                  <a:lnTo>
                    <a:pt x="103747" y="1478715"/>
                  </a:lnTo>
                  <a:lnTo>
                    <a:pt x="103679" y="1474962"/>
                  </a:lnTo>
                  <a:lnTo>
                    <a:pt x="103606" y="1471209"/>
                  </a:lnTo>
                  <a:lnTo>
                    <a:pt x="103526" y="1467456"/>
                  </a:lnTo>
                  <a:lnTo>
                    <a:pt x="103439" y="1463703"/>
                  </a:lnTo>
                  <a:lnTo>
                    <a:pt x="103347" y="1459950"/>
                  </a:lnTo>
                  <a:lnTo>
                    <a:pt x="103248" y="1456197"/>
                  </a:lnTo>
                  <a:lnTo>
                    <a:pt x="103140" y="1452444"/>
                  </a:lnTo>
                  <a:lnTo>
                    <a:pt x="103024" y="1448690"/>
                  </a:lnTo>
                  <a:lnTo>
                    <a:pt x="102901" y="1444937"/>
                  </a:lnTo>
                  <a:lnTo>
                    <a:pt x="102771" y="1441184"/>
                  </a:lnTo>
                  <a:lnTo>
                    <a:pt x="102630" y="1437431"/>
                  </a:lnTo>
                  <a:lnTo>
                    <a:pt x="102481" y="1433678"/>
                  </a:lnTo>
                  <a:lnTo>
                    <a:pt x="102325" y="1429925"/>
                  </a:lnTo>
                  <a:lnTo>
                    <a:pt x="102159" y="1426172"/>
                  </a:lnTo>
                  <a:lnTo>
                    <a:pt x="101983" y="1422419"/>
                  </a:lnTo>
                  <a:lnTo>
                    <a:pt x="101799" y="1418666"/>
                  </a:lnTo>
                  <a:lnTo>
                    <a:pt x="101608" y="1414913"/>
                  </a:lnTo>
                  <a:lnTo>
                    <a:pt x="101405" y="1411160"/>
                  </a:lnTo>
                  <a:lnTo>
                    <a:pt x="101194" y="1407407"/>
                  </a:lnTo>
                  <a:lnTo>
                    <a:pt x="100976" y="1403653"/>
                  </a:lnTo>
                  <a:lnTo>
                    <a:pt x="100751" y="1399900"/>
                  </a:lnTo>
                  <a:lnTo>
                    <a:pt x="100514" y="1396147"/>
                  </a:lnTo>
                  <a:lnTo>
                    <a:pt x="100271" y="1392394"/>
                  </a:lnTo>
                  <a:lnTo>
                    <a:pt x="100022" y="1388641"/>
                  </a:lnTo>
                  <a:lnTo>
                    <a:pt x="99765" y="1384888"/>
                  </a:lnTo>
                  <a:lnTo>
                    <a:pt x="99500" y="1381135"/>
                  </a:lnTo>
                  <a:lnTo>
                    <a:pt x="99230" y="1377382"/>
                  </a:lnTo>
                  <a:lnTo>
                    <a:pt x="98956" y="1373629"/>
                  </a:lnTo>
                  <a:lnTo>
                    <a:pt x="98675" y="1369876"/>
                  </a:lnTo>
                  <a:lnTo>
                    <a:pt x="98390" y="1366123"/>
                  </a:lnTo>
                  <a:lnTo>
                    <a:pt x="98102" y="1362370"/>
                  </a:lnTo>
                  <a:lnTo>
                    <a:pt x="97811" y="1358616"/>
                  </a:lnTo>
                  <a:lnTo>
                    <a:pt x="97517" y="1354863"/>
                  </a:lnTo>
                  <a:lnTo>
                    <a:pt x="97221" y="1351110"/>
                  </a:lnTo>
                  <a:lnTo>
                    <a:pt x="96925" y="1347357"/>
                  </a:lnTo>
                  <a:lnTo>
                    <a:pt x="96629" y="1343604"/>
                  </a:lnTo>
                  <a:lnTo>
                    <a:pt x="96334" y="1339851"/>
                  </a:lnTo>
                  <a:lnTo>
                    <a:pt x="96040" y="1336098"/>
                  </a:lnTo>
                  <a:lnTo>
                    <a:pt x="95748" y="1332345"/>
                  </a:lnTo>
                  <a:lnTo>
                    <a:pt x="95461" y="1328592"/>
                  </a:lnTo>
                  <a:lnTo>
                    <a:pt x="95178" y="1324839"/>
                  </a:lnTo>
                  <a:lnTo>
                    <a:pt x="94899" y="1321086"/>
                  </a:lnTo>
                  <a:lnTo>
                    <a:pt x="94626" y="1317333"/>
                  </a:lnTo>
                  <a:lnTo>
                    <a:pt x="94362" y="1313579"/>
                  </a:lnTo>
                  <a:lnTo>
                    <a:pt x="94105" y="1309826"/>
                  </a:lnTo>
                  <a:lnTo>
                    <a:pt x="93855" y="1306073"/>
                  </a:lnTo>
                  <a:lnTo>
                    <a:pt x="93615" y="1302320"/>
                  </a:lnTo>
                  <a:lnTo>
                    <a:pt x="93388" y="1298567"/>
                  </a:lnTo>
                  <a:lnTo>
                    <a:pt x="93170" y="1294814"/>
                  </a:lnTo>
                  <a:lnTo>
                    <a:pt x="92963" y="1291061"/>
                  </a:lnTo>
                  <a:lnTo>
                    <a:pt x="92770" y="1287308"/>
                  </a:lnTo>
                  <a:lnTo>
                    <a:pt x="92592" y="1283555"/>
                  </a:lnTo>
                  <a:lnTo>
                    <a:pt x="92425" y="1279802"/>
                  </a:lnTo>
                  <a:lnTo>
                    <a:pt x="92271" y="1276049"/>
                  </a:lnTo>
                  <a:lnTo>
                    <a:pt x="92138" y="1272295"/>
                  </a:lnTo>
                  <a:lnTo>
                    <a:pt x="92018" y="1268542"/>
                  </a:lnTo>
                  <a:lnTo>
                    <a:pt x="91913" y="1264789"/>
                  </a:lnTo>
                  <a:lnTo>
                    <a:pt x="91823" y="1261036"/>
                  </a:lnTo>
                  <a:lnTo>
                    <a:pt x="91755" y="1257283"/>
                  </a:lnTo>
                  <a:lnTo>
                    <a:pt x="91701" y="1253530"/>
                  </a:lnTo>
                  <a:lnTo>
                    <a:pt x="91662" y="1249777"/>
                  </a:lnTo>
                  <a:lnTo>
                    <a:pt x="91643" y="1246024"/>
                  </a:lnTo>
                  <a:lnTo>
                    <a:pt x="91643" y="1242271"/>
                  </a:lnTo>
                  <a:lnTo>
                    <a:pt x="91657" y="1238518"/>
                  </a:lnTo>
                  <a:lnTo>
                    <a:pt x="91687" y="1234765"/>
                  </a:lnTo>
                  <a:lnTo>
                    <a:pt x="91740" y="1231012"/>
                  </a:lnTo>
                  <a:lnTo>
                    <a:pt x="91808" y="1227258"/>
                  </a:lnTo>
                  <a:lnTo>
                    <a:pt x="91890" y="1223505"/>
                  </a:lnTo>
                  <a:lnTo>
                    <a:pt x="91989" y="1219752"/>
                  </a:lnTo>
                  <a:lnTo>
                    <a:pt x="92108" y="1215999"/>
                  </a:lnTo>
                  <a:lnTo>
                    <a:pt x="92240" y="1212246"/>
                  </a:lnTo>
                  <a:lnTo>
                    <a:pt x="92385" y="1208493"/>
                  </a:lnTo>
                  <a:lnTo>
                    <a:pt x="92547" y="1204740"/>
                  </a:lnTo>
                  <a:lnTo>
                    <a:pt x="92723" y="1200987"/>
                  </a:lnTo>
                  <a:lnTo>
                    <a:pt x="92911" y="1197234"/>
                  </a:lnTo>
                  <a:lnTo>
                    <a:pt x="93110" y="1193481"/>
                  </a:lnTo>
                  <a:lnTo>
                    <a:pt x="93325" y="1189728"/>
                  </a:lnTo>
                  <a:lnTo>
                    <a:pt x="93549" y="1185975"/>
                  </a:lnTo>
                  <a:lnTo>
                    <a:pt x="93782" y="1182221"/>
                  </a:lnTo>
                  <a:lnTo>
                    <a:pt x="94024" y="1178468"/>
                  </a:lnTo>
                  <a:lnTo>
                    <a:pt x="94277" y="1174715"/>
                  </a:lnTo>
                  <a:lnTo>
                    <a:pt x="94536" y="1170962"/>
                  </a:lnTo>
                  <a:lnTo>
                    <a:pt x="94801" y="1167209"/>
                  </a:lnTo>
                  <a:lnTo>
                    <a:pt x="95072" y="1163456"/>
                  </a:lnTo>
                  <a:lnTo>
                    <a:pt x="95349" y="1159703"/>
                  </a:lnTo>
                  <a:lnTo>
                    <a:pt x="95628" y="1155950"/>
                  </a:lnTo>
                  <a:lnTo>
                    <a:pt x="95911" y="1152197"/>
                  </a:lnTo>
                  <a:lnTo>
                    <a:pt x="96196" y="1148444"/>
                  </a:lnTo>
                  <a:lnTo>
                    <a:pt x="96482" y="1144691"/>
                  </a:lnTo>
                  <a:lnTo>
                    <a:pt x="96768" y="1140937"/>
                  </a:lnTo>
                  <a:lnTo>
                    <a:pt x="97053" y="1137184"/>
                  </a:lnTo>
                  <a:lnTo>
                    <a:pt x="97337" y="1133431"/>
                  </a:lnTo>
                  <a:lnTo>
                    <a:pt x="97618" y="1129678"/>
                  </a:lnTo>
                  <a:lnTo>
                    <a:pt x="97897" y="1125925"/>
                  </a:lnTo>
                  <a:lnTo>
                    <a:pt x="98171" y="1122172"/>
                  </a:lnTo>
                  <a:lnTo>
                    <a:pt x="98440" y="1118419"/>
                  </a:lnTo>
                  <a:lnTo>
                    <a:pt x="98705" y="1114666"/>
                  </a:lnTo>
                  <a:lnTo>
                    <a:pt x="98965" y="1110913"/>
                  </a:lnTo>
                  <a:lnTo>
                    <a:pt x="99216" y="1107160"/>
                  </a:lnTo>
                  <a:lnTo>
                    <a:pt x="99460" y="1103407"/>
                  </a:lnTo>
                  <a:lnTo>
                    <a:pt x="99698" y="1099654"/>
                  </a:lnTo>
                  <a:lnTo>
                    <a:pt x="99929" y="1095900"/>
                  </a:lnTo>
                  <a:lnTo>
                    <a:pt x="100148" y="1092147"/>
                  </a:lnTo>
                  <a:lnTo>
                    <a:pt x="100360" y="1088394"/>
                  </a:lnTo>
                  <a:lnTo>
                    <a:pt x="100565" y="1084641"/>
                  </a:lnTo>
                  <a:lnTo>
                    <a:pt x="100758" y="1080888"/>
                  </a:lnTo>
                  <a:lnTo>
                    <a:pt x="100942" y="1077135"/>
                  </a:lnTo>
                  <a:lnTo>
                    <a:pt x="101117" y="1073382"/>
                  </a:lnTo>
                  <a:lnTo>
                    <a:pt x="101284" y="1069629"/>
                  </a:lnTo>
                  <a:lnTo>
                    <a:pt x="101437" y="1065876"/>
                  </a:lnTo>
                  <a:lnTo>
                    <a:pt x="101582" y="1062123"/>
                  </a:lnTo>
                  <a:lnTo>
                    <a:pt x="101718" y="1058370"/>
                  </a:lnTo>
                  <a:lnTo>
                    <a:pt x="101844" y="1054617"/>
                  </a:lnTo>
                  <a:lnTo>
                    <a:pt x="101958" y="1050863"/>
                  </a:lnTo>
                  <a:lnTo>
                    <a:pt x="102064" y="1047110"/>
                  </a:lnTo>
                  <a:lnTo>
                    <a:pt x="102161" y="1043357"/>
                  </a:lnTo>
                  <a:lnTo>
                    <a:pt x="102248" y="1039604"/>
                  </a:lnTo>
                  <a:lnTo>
                    <a:pt x="102325" y="1035851"/>
                  </a:lnTo>
                  <a:lnTo>
                    <a:pt x="102393" y="1032098"/>
                  </a:lnTo>
                  <a:lnTo>
                    <a:pt x="102454" y="1028345"/>
                  </a:lnTo>
                  <a:lnTo>
                    <a:pt x="102503" y="1024592"/>
                  </a:lnTo>
                  <a:lnTo>
                    <a:pt x="102545" y="1020839"/>
                  </a:lnTo>
                  <a:lnTo>
                    <a:pt x="102579" y="1017086"/>
                  </a:lnTo>
                  <a:lnTo>
                    <a:pt x="102605" y="1013333"/>
                  </a:lnTo>
                  <a:lnTo>
                    <a:pt x="102620" y="1009579"/>
                  </a:lnTo>
                  <a:lnTo>
                    <a:pt x="102629" y="1005826"/>
                  </a:lnTo>
                  <a:lnTo>
                    <a:pt x="102631" y="1002073"/>
                  </a:lnTo>
                  <a:lnTo>
                    <a:pt x="102625" y="998320"/>
                  </a:lnTo>
                  <a:lnTo>
                    <a:pt x="102610" y="994567"/>
                  </a:lnTo>
                  <a:lnTo>
                    <a:pt x="102588" y="990814"/>
                  </a:lnTo>
                  <a:lnTo>
                    <a:pt x="102561" y="987061"/>
                  </a:lnTo>
                  <a:lnTo>
                    <a:pt x="102523" y="983308"/>
                  </a:lnTo>
                  <a:lnTo>
                    <a:pt x="102479" y="979555"/>
                  </a:lnTo>
                  <a:lnTo>
                    <a:pt x="102428" y="975802"/>
                  </a:lnTo>
                  <a:lnTo>
                    <a:pt x="102370" y="972049"/>
                  </a:lnTo>
                  <a:lnTo>
                    <a:pt x="102303" y="968296"/>
                  </a:lnTo>
                  <a:lnTo>
                    <a:pt x="102228" y="964542"/>
                  </a:lnTo>
                  <a:lnTo>
                    <a:pt x="102148" y="960789"/>
                  </a:lnTo>
                  <a:lnTo>
                    <a:pt x="102058" y="957036"/>
                  </a:lnTo>
                  <a:lnTo>
                    <a:pt x="101960" y="953283"/>
                  </a:lnTo>
                  <a:lnTo>
                    <a:pt x="101854" y="949530"/>
                  </a:lnTo>
                  <a:lnTo>
                    <a:pt x="101742" y="945777"/>
                  </a:lnTo>
                  <a:lnTo>
                    <a:pt x="101618" y="942024"/>
                  </a:lnTo>
                  <a:lnTo>
                    <a:pt x="101486" y="938271"/>
                  </a:lnTo>
                  <a:lnTo>
                    <a:pt x="101346" y="934518"/>
                  </a:lnTo>
                  <a:lnTo>
                    <a:pt x="101197" y="930765"/>
                  </a:lnTo>
                  <a:lnTo>
                    <a:pt x="101036" y="927012"/>
                  </a:lnTo>
                  <a:lnTo>
                    <a:pt x="100866" y="923259"/>
                  </a:lnTo>
                  <a:lnTo>
                    <a:pt x="100688" y="919505"/>
                  </a:lnTo>
                  <a:lnTo>
                    <a:pt x="100497" y="915752"/>
                  </a:lnTo>
                  <a:lnTo>
                    <a:pt x="100294" y="911999"/>
                  </a:lnTo>
                  <a:lnTo>
                    <a:pt x="100082" y="908246"/>
                  </a:lnTo>
                  <a:lnTo>
                    <a:pt x="99859" y="904493"/>
                  </a:lnTo>
                  <a:lnTo>
                    <a:pt x="99621" y="900740"/>
                  </a:lnTo>
                  <a:lnTo>
                    <a:pt x="99371" y="896987"/>
                  </a:lnTo>
                  <a:lnTo>
                    <a:pt x="99110" y="893234"/>
                  </a:lnTo>
                  <a:lnTo>
                    <a:pt x="98837" y="889481"/>
                  </a:lnTo>
                  <a:lnTo>
                    <a:pt x="98547" y="885728"/>
                  </a:lnTo>
                  <a:lnTo>
                    <a:pt x="98244" y="881975"/>
                  </a:lnTo>
                  <a:lnTo>
                    <a:pt x="97929" y="878222"/>
                  </a:lnTo>
                  <a:lnTo>
                    <a:pt x="97598" y="874468"/>
                  </a:lnTo>
                  <a:lnTo>
                    <a:pt x="97249" y="870715"/>
                  </a:lnTo>
                  <a:lnTo>
                    <a:pt x="96888" y="866962"/>
                  </a:lnTo>
                  <a:lnTo>
                    <a:pt x="96512" y="863209"/>
                  </a:lnTo>
                  <a:lnTo>
                    <a:pt x="96116" y="859456"/>
                  </a:lnTo>
                  <a:lnTo>
                    <a:pt x="95704" y="855703"/>
                  </a:lnTo>
                  <a:lnTo>
                    <a:pt x="95278" y="851950"/>
                  </a:lnTo>
                  <a:lnTo>
                    <a:pt x="94835" y="848197"/>
                  </a:lnTo>
                  <a:lnTo>
                    <a:pt x="94369" y="844444"/>
                  </a:lnTo>
                  <a:lnTo>
                    <a:pt x="93888" y="840691"/>
                  </a:lnTo>
                  <a:lnTo>
                    <a:pt x="93390" y="836938"/>
                  </a:lnTo>
                  <a:lnTo>
                    <a:pt x="92873" y="833184"/>
                  </a:lnTo>
                  <a:lnTo>
                    <a:pt x="92334" y="829431"/>
                  </a:lnTo>
                  <a:lnTo>
                    <a:pt x="91778" y="825678"/>
                  </a:lnTo>
                  <a:lnTo>
                    <a:pt x="91205" y="821925"/>
                  </a:lnTo>
                  <a:lnTo>
                    <a:pt x="90608" y="818172"/>
                  </a:lnTo>
                  <a:lnTo>
                    <a:pt x="89991" y="814419"/>
                  </a:lnTo>
                  <a:lnTo>
                    <a:pt x="89356" y="810666"/>
                  </a:lnTo>
                  <a:lnTo>
                    <a:pt x="88704" y="806913"/>
                  </a:lnTo>
                  <a:lnTo>
                    <a:pt x="88024" y="803160"/>
                  </a:lnTo>
                  <a:lnTo>
                    <a:pt x="87328" y="799407"/>
                  </a:lnTo>
                  <a:lnTo>
                    <a:pt x="86613" y="795654"/>
                  </a:lnTo>
                  <a:lnTo>
                    <a:pt x="85877" y="791901"/>
                  </a:lnTo>
                  <a:lnTo>
                    <a:pt x="85118" y="788147"/>
                  </a:lnTo>
                  <a:lnTo>
                    <a:pt x="84342" y="784394"/>
                  </a:lnTo>
                  <a:lnTo>
                    <a:pt x="83549" y="780641"/>
                  </a:lnTo>
                  <a:lnTo>
                    <a:pt x="82732" y="776888"/>
                  </a:lnTo>
                  <a:lnTo>
                    <a:pt x="81896" y="773135"/>
                  </a:lnTo>
                  <a:lnTo>
                    <a:pt x="81044" y="769382"/>
                  </a:lnTo>
                  <a:lnTo>
                    <a:pt x="80176" y="765629"/>
                  </a:lnTo>
                  <a:lnTo>
                    <a:pt x="79285" y="761876"/>
                  </a:lnTo>
                  <a:lnTo>
                    <a:pt x="78379" y="758123"/>
                  </a:lnTo>
                  <a:lnTo>
                    <a:pt x="77460" y="754370"/>
                  </a:lnTo>
                  <a:lnTo>
                    <a:pt x="76524" y="750617"/>
                  </a:lnTo>
                  <a:lnTo>
                    <a:pt x="75571" y="746864"/>
                  </a:lnTo>
                  <a:lnTo>
                    <a:pt x="74606" y="743110"/>
                  </a:lnTo>
                  <a:lnTo>
                    <a:pt x="73631" y="739357"/>
                  </a:lnTo>
                  <a:lnTo>
                    <a:pt x="72641" y="735604"/>
                  </a:lnTo>
                  <a:lnTo>
                    <a:pt x="71640" y="731851"/>
                  </a:lnTo>
                  <a:lnTo>
                    <a:pt x="70632" y="728098"/>
                  </a:lnTo>
                  <a:lnTo>
                    <a:pt x="69615" y="724345"/>
                  </a:lnTo>
                  <a:lnTo>
                    <a:pt x="68589" y="720592"/>
                  </a:lnTo>
                  <a:lnTo>
                    <a:pt x="67558" y="716839"/>
                  </a:lnTo>
                  <a:lnTo>
                    <a:pt x="66523" y="713086"/>
                  </a:lnTo>
                  <a:lnTo>
                    <a:pt x="65483" y="709333"/>
                  </a:lnTo>
                  <a:lnTo>
                    <a:pt x="64441" y="705580"/>
                  </a:lnTo>
                  <a:lnTo>
                    <a:pt x="63398" y="701826"/>
                  </a:lnTo>
                  <a:lnTo>
                    <a:pt x="62355" y="698073"/>
                  </a:lnTo>
                  <a:lnTo>
                    <a:pt x="61313" y="694320"/>
                  </a:lnTo>
                  <a:lnTo>
                    <a:pt x="60274" y="690567"/>
                  </a:lnTo>
                  <a:lnTo>
                    <a:pt x="59237" y="686814"/>
                  </a:lnTo>
                  <a:lnTo>
                    <a:pt x="58205" y="683061"/>
                  </a:lnTo>
                  <a:lnTo>
                    <a:pt x="57180" y="679308"/>
                  </a:lnTo>
                  <a:lnTo>
                    <a:pt x="56160" y="675555"/>
                  </a:lnTo>
                  <a:lnTo>
                    <a:pt x="55148" y="671802"/>
                  </a:lnTo>
                  <a:lnTo>
                    <a:pt x="54143" y="668049"/>
                  </a:lnTo>
                  <a:lnTo>
                    <a:pt x="53150" y="664296"/>
                  </a:lnTo>
                  <a:lnTo>
                    <a:pt x="52165" y="660543"/>
                  </a:lnTo>
                  <a:lnTo>
                    <a:pt x="51189" y="656789"/>
                  </a:lnTo>
                  <a:lnTo>
                    <a:pt x="50226" y="653036"/>
                  </a:lnTo>
                  <a:lnTo>
                    <a:pt x="49274" y="649283"/>
                  </a:lnTo>
                  <a:lnTo>
                    <a:pt x="48333" y="645530"/>
                  </a:lnTo>
                  <a:lnTo>
                    <a:pt x="47402" y="641777"/>
                  </a:lnTo>
                  <a:lnTo>
                    <a:pt x="46487" y="638024"/>
                  </a:lnTo>
                  <a:lnTo>
                    <a:pt x="45582" y="634271"/>
                  </a:lnTo>
                  <a:lnTo>
                    <a:pt x="44688" y="630518"/>
                  </a:lnTo>
                  <a:lnTo>
                    <a:pt x="43806" y="626765"/>
                  </a:lnTo>
                  <a:lnTo>
                    <a:pt x="42938" y="623012"/>
                  </a:lnTo>
                  <a:lnTo>
                    <a:pt x="42080" y="619259"/>
                  </a:lnTo>
                  <a:lnTo>
                    <a:pt x="41231" y="615506"/>
                  </a:lnTo>
                  <a:lnTo>
                    <a:pt x="40395" y="611752"/>
                  </a:lnTo>
                  <a:lnTo>
                    <a:pt x="39568" y="607999"/>
                  </a:lnTo>
                  <a:lnTo>
                    <a:pt x="38750" y="604246"/>
                  </a:lnTo>
                  <a:lnTo>
                    <a:pt x="37939" y="600493"/>
                  </a:lnTo>
                  <a:lnTo>
                    <a:pt x="37139" y="596740"/>
                  </a:lnTo>
                  <a:lnTo>
                    <a:pt x="36345" y="592987"/>
                  </a:lnTo>
                  <a:lnTo>
                    <a:pt x="35556" y="589234"/>
                  </a:lnTo>
                  <a:lnTo>
                    <a:pt x="34773" y="585481"/>
                  </a:lnTo>
                  <a:lnTo>
                    <a:pt x="33996" y="581728"/>
                  </a:lnTo>
                  <a:lnTo>
                    <a:pt x="33221" y="577975"/>
                  </a:lnTo>
                  <a:lnTo>
                    <a:pt x="32450" y="574222"/>
                  </a:lnTo>
                  <a:lnTo>
                    <a:pt x="31681" y="570468"/>
                  </a:lnTo>
                  <a:lnTo>
                    <a:pt x="30913" y="566715"/>
                  </a:lnTo>
                  <a:lnTo>
                    <a:pt x="30146" y="562962"/>
                  </a:lnTo>
                  <a:lnTo>
                    <a:pt x="29378" y="559209"/>
                  </a:lnTo>
                  <a:lnTo>
                    <a:pt x="28610" y="555456"/>
                  </a:lnTo>
                  <a:lnTo>
                    <a:pt x="27841" y="551703"/>
                  </a:lnTo>
                  <a:lnTo>
                    <a:pt x="27069" y="547950"/>
                  </a:lnTo>
                  <a:lnTo>
                    <a:pt x="26296" y="544197"/>
                  </a:lnTo>
                  <a:lnTo>
                    <a:pt x="25519" y="540444"/>
                  </a:lnTo>
                  <a:lnTo>
                    <a:pt x="24739" y="536691"/>
                  </a:lnTo>
                  <a:lnTo>
                    <a:pt x="23957" y="532938"/>
                  </a:lnTo>
                  <a:lnTo>
                    <a:pt x="23170" y="529185"/>
                  </a:lnTo>
                  <a:lnTo>
                    <a:pt x="22380" y="525431"/>
                  </a:lnTo>
                  <a:lnTo>
                    <a:pt x="21588" y="521678"/>
                  </a:lnTo>
                  <a:lnTo>
                    <a:pt x="20792" y="517925"/>
                  </a:lnTo>
                  <a:lnTo>
                    <a:pt x="19993" y="514172"/>
                  </a:lnTo>
                  <a:lnTo>
                    <a:pt x="19193" y="510419"/>
                  </a:lnTo>
                  <a:lnTo>
                    <a:pt x="18391" y="506666"/>
                  </a:lnTo>
                  <a:lnTo>
                    <a:pt x="17588" y="502913"/>
                  </a:lnTo>
                  <a:lnTo>
                    <a:pt x="16785" y="499160"/>
                  </a:lnTo>
                  <a:lnTo>
                    <a:pt x="15983" y="495407"/>
                  </a:lnTo>
                  <a:lnTo>
                    <a:pt x="15182" y="491654"/>
                  </a:lnTo>
                  <a:lnTo>
                    <a:pt x="14385" y="487901"/>
                  </a:lnTo>
                  <a:lnTo>
                    <a:pt x="13593" y="484148"/>
                  </a:lnTo>
                  <a:lnTo>
                    <a:pt x="12806" y="480394"/>
                  </a:lnTo>
                  <a:lnTo>
                    <a:pt x="12025" y="476641"/>
                  </a:lnTo>
                  <a:lnTo>
                    <a:pt x="11255" y="472888"/>
                  </a:lnTo>
                  <a:lnTo>
                    <a:pt x="10495" y="469135"/>
                  </a:lnTo>
                  <a:lnTo>
                    <a:pt x="9745" y="465382"/>
                  </a:lnTo>
                  <a:lnTo>
                    <a:pt x="9008" y="461629"/>
                  </a:lnTo>
                  <a:lnTo>
                    <a:pt x="8291" y="457876"/>
                  </a:lnTo>
                  <a:lnTo>
                    <a:pt x="7589" y="454123"/>
                  </a:lnTo>
                  <a:lnTo>
                    <a:pt x="6904" y="450370"/>
                  </a:lnTo>
                  <a:lnTo>
                    <a:pt x="6242" y="446617"/>
                  </a:lnTo>
                  <a:lnTo>
                    <a:pt x="5606" y="442864"/>
                  </a:lnTo>
                  <a:lnTo>
                    <a:pt x="4991" y="439111"/>
                  </a:lnTo>
                  <a:lnTo>
                    <a:pt x="4400" y="435357"/>
                  </a:lnTo>
                  <a:lnTo>
                    <a:pt x="3846" y="431604"/>
                  </a:lnTo>
                  <a:lnTo>
                    <a:pt x="3320" y="427851"/>
                  </a:lnTo>
                  <a:lnTo>
                    <a:pt x="2823" y="424098"/>
                  </a:lnTo>
                  <a:lnTo>
                    <a:pt x="2359" y="420345"/>
                  </a:lnTo>
                  <a:lnTo>
                    <a:pt x="1940" y="416592"/>
                  </a:lnTo>
                  <a:lnTo>
                    <a:pt x="1554" y="412839"/>
                  </a:lnTo>
                  <a:lnTo>
                    <a:pt x="1202" y="409086"/>
                  </a:lnTo>
                  <a:lnTo>
                    <a:pt x="897" y="405333"/>
                  </a:lnTo>
                  <a:lnTo>
                    <a:pt x="638" y="401580"/>
                  </a:lnTo>
                  <a:lnTo>
                    <a:pt x="418" y="397827"/>
                  </a:lnTo>
                  <a:lnTo>
                    <a:pt x="235" y="394073"/>
                  </a:lnTo>
                  <a:lnTo>
                    <a:pt x="114" y="390320"/>
                  </a:lnTo>
                  <a:lnTo>
                    <a:pt x="36" y="386567"/>
                  </a:lnTo>
                  <a:lnTo>
                    <a:pt x="0" y="382814"/>
                  </a:lnTo>
                  <a:lnTo>
                    <a:pt x="10" y="379061"/>
                  </a:lnTo>
                  <a:lnTo>
                    <a:pt x="84" y="375308"/>
                  </a:lnTo>
                  <a:lnTo>
                    <a:pt x="202" y="371555"/>
                  </a:lnTo>
                  <a:lnTo>
                    <a:pt x="362" y="367802"/>
                  </a:lnTo>
                  <a:lnTo>
                    <a:pt x="581" y="364049"/>
                  </a:lnTo>
                  <a:lnTo>
                    <a:pt x="856" y="360296"/>
                  </a:lnTo>
                  <a:lnTo>
                    <a:pt x="1174" y="356543"/>
                  </a:lnTo>
                  <a:lnTo>
                    <a:pt x="1537" y="352790"/>
                  </a:lnTo>
                  <a:lnTo>
                    <a:pt x="1965" y="349036"/>
                  </a:lnTo>
                  <a:lnTo>
                    <a:pt x="2440" y="345283"/>
                  </a:lnTo>
                  <a:lnTo>
                    <a:pt x="2958" y="341530"/>
                  </a:lnTo>
                  <a:lnTo>
                    <a:pt x="3522" y="337777"/>
                  </a:lnTo>
                  <a:lnTo>
                    <a:pt x="4149" y="334024"/>
                  </a:lnTo>
                  <a:lnTo>
                    <a:pt x="4815" y="330271"/>
                  </a:lnTo>
                  <a:lnTo>
                    <a:pt x="5522" y="326518"/>
                  </a:lnTo>
                  <a:lnTo>
                    <a:pt x="6279" y="322765"/>
                  </a:lnTo>
                  <a:lnTo>
                    <a:pt x="7084" y="319012"/>
                  </a:lnTo>
                  <a:lnTo>
                    <a:pt x="7926" y="315259"/>
                  </a:lnTo>
                  <a:lnTo>
                    <a:pt x="8803" y="311506"/>
                  </a:lnTo>
                  <a:lnTo>
                    <a:pt x="9730" y="307753"/>
                  </a:lnTo>
                  <a:lnTo>
                    <a:pt x="10693" y="303999"/>
                  </a:lnTo>
                  <a:lnTo>
                    <a:pt x="11687" y="300246"/>
                  </a:lnTo>
                  <a:lnTo>
                    <a:pt x="12713" y="296493"/>
                  </a:lnTo>
                  <a:lnTo>
                    <a:pt x="13781" y="292740"/>
                  </a:lnTo>
                  <a:lnTo>
                    <a:pt x="14874" y="288987"/>
                  </a:lnTo>
                  <a:lnTo>
                    <a:pt x="15992" y="285234"/>
                  </a:lnTo>
                  <a:lnTo>
                    <a:pt x="17140" y="281481"/>
                  </a:lnTo>
                  <a:lnTo>
                    <a:pt x="18314" y="277728"/>
                  </a:lnTo>
                  <a:lnTo>
                    <a:pt x="19507" y="273975"/>
                  </a:lnTo>
                  <a:lnTo>
                    <a:pt x="20718" y="270222"/>
                  </a:lnTo>
                  <a:lnTo>
                    <a:pt x="21953" y="266469"/>
                  </a:lnTo>
                  <a:lnTo>
                    <a:pt x="23202" y="262715"/>
                  </a:lnTo>
                  <a:lnTo>
                    <a:pt x="24463" y="258962"/>
                  </a:lnTo>
                  <a:lnTo>
                    <a:pt x="25736" y="255209"/>
                  </a:lnTo>
                  <a:lnTo>
                    <a:pt x="27022" y="251456"/>
                  </a:lnTo>
                  <a:lnTo>
                    <a:pt x="28314" y="247703"/>
                  </a:lnTo>
                  <a:lnTo>
                    <a:pt x="29611" y="243950"/>
                  </a:lnTo>
                  <a:lnTo>
                    <a:pt x="30914" y="240197"/>
                  </a:lnTo>
                  <a:lnTo>
                    <a:pt x="32218" y="236444"/>
                  </a:lnTo>
                  <a:lnTo>
                    <a:pt x="33523" y="232691"/>
                  </a:lnTo>
                  <a:lnTo>
                    <a:pt x="34827" y="228938"/>
                  </a:lnTo>
                  <a:lnTo>
                    <a:pt x="36127" y="225185"/>
                  </a:lnTo>
                  <a:lnTo>
                    <a:pt x="37423" y="221432"/>
                  </a:lnTo>
                  <a:lnTo>
                    <a:pt x="38713" y="217678"/>
                  </a:lnTo>
                  <a:lnTo>
                    <a:pt x="39996" y="213925"/>
                  </a:lnTo>
                  <a:lnTo>
                    <a:pt x="41268" y="210172"/>
                  </a:lnTo>
                  <a:lnTo>
                    <a:pt x="42531" y="206419"/>
                  </a:lnTo>
                  <a:lnTo>
                    <a:pt x="43784" y="202666"/>
                  </a:lnTo>
                  <a:lnTo>
                    <a:pt x="45024" y="198913"/>
                  </a:lnTo>
                  <a:lnTo>
                    <a:pt x="46247" y="195160"/>
                  </a:lnTo>
                  <a:lnTo>
                    <a:pt x="47459" y="191407"/>
                  </a:lnTo>
                  <a:lnTo>
                    <a:pt x="48657" y="187654"/>
                  </a:lnTo>
                  <a:lnTo>
                    <a:pt x="49835" y="183901"/>
                  </a:lnTo>
                  <a:lnTo>
                    <a:pt x="50997" y="180148"/>
                  </a:lnTo>
                  <a:lnTo>
                    <a:pt x="52144" y="176395"/>
                  </a:lnTo>
                  <a:lnTo>
                    <a:pt x="53275" y="172641"/>
                  </a:lnTo>
                  <a:lnTo>
                    <a:pt x="54382" y="168888"/>
                  </a:lnTo>
                  <a:lnTo>
                    <a:pt x="55473" y="165135"/>
                  </a:lnTo>
                  <a:lnTo>
                    <a:pt x="56548" y="161382"/>
                  </a:lnTo>
                  <a:lnTo>
                    <a:pt x="57602" y="157629"/>
                  </a:lnTo>
                  <a:lnTo>
                    <a:pt x="58636" y="153876"/>
                  </a:lnTo>
                  <a:lnTo>
                    <a:pt x="59653" y="150123"/>
                  </a:lnTo>
                  <a:lnTo>
                    <a:pt x="60654" y="146370"/>
                  </a:lnTo>
                  <a:lnTo>
                    <a:pt x="61633" y="142617"/>
                  </a:lnTo>
                  <a:lnTo>
                    <a:pt x="62594" y="138864"/>
                  </a:lnTo>
                  <a:lnTo>
                    <a:pt x="63539" y="135111"/>
                  </a:lnTo>
                  <a:lnTo>
                    <a:pt x="64469" y="131357"/>
                  </a:lnTo>
                  <a:lnTo>
                    <a:pt x="65377" y="127604"/>
                  </a:lnTo>
                  <a:lnTo>
                    <a:pt x="66271" y="123851"/>
                  </a:lnTo>
                  <a:lnTo>
                    <a:pt x="67152" y="120098"/>
                  </a:lnTo>
                  <a:lnTo>
                    <a:pt x="68016" y="116345"/>
                  </a:lnTo>
                  <a:lnTo>
                    <a:pt x="68864" y="112592"/>
                  </a:lnTo>
                  <a:lnTo>
                    <a:pt x="69700" y="108839"/>
                  </a:lnTo>
                  <a:lnTo>
                    <a:pt x="70525" y="105086"/>
                  </a:lnTo>
                  <a:lnTo>
                    <a:pt x="71335" y="101333"/>
                  </a:lnTo>
                  <a:lnTo>
                    <a:pt x="72134" y="97580"/>
                  </a:lnTo>
                  <a:lnTo>
                    <a:pt x="72924" y="93827"/>
                  </a:lnTo>
                  <a:lnTo>
                    <a:pt x="73704" y="90074"/>
                  </a:lnTo>
                  <a:lnTo>
                    <a:pt x="74473" y="86320"/>
                  </a:lnTo>
                  <a:lnTo>
                    <a:pt x="75235" y="82567"/>
                  </a:lnTo>
                  <a:lnTo>
                    <a:pt x="75990" y="78814"/>
                  </a:lnTo>
                  <a:lnTo>
                    <a:pt x="76738" y="75061"/>
                  </a:lnTo>
                  <a:lnTo>
                    <a:pt x="77479" y="71308"/>
                  </a:lnTo>
                  <a:lnTo>
                    <a:pt x="78215" y="67555"/>
                  </a:lnTo>
                  <a:lnTo>
                    <a:pt x="78947" y="63802"/>
                  </a:lnTo>
                  <a:lnTo>
                    <a:pt x="79674" y="60049"/>
                  </a:lnTo>
                  <a:lnTo>
                    <a:pt x="80397" y="56296"/>
                  </a:lnTo>
                  <a:lnTo>
                    <a:pt x="81118" y="52543"/>
                  </a:lnTo>
                  <a:lnTo>
                    <a:pt x="81836" y="48790"/>
                  </a:lnTo>
                  <a:lnTo>
                    <a:pt x="82551" y="45037"/>
                  </a:lnTo>
                  <a:lnTo>
                    <a:pt x="83264" y="41283"/>
                  </a:lnTo>
                  <a:lnTo>
                    <a:pt x="83975" y="37530"/>
                  </a:lnTo>
                  <a:lnTo>
                    <a:pt x="84685" y="33777"/>
                  </a:lnTo>
                  <a:lnTo>
                    <a:pt x="85393" y="30024"/>
                  </a:lnTo>
                  <a:lnTo>
                    <a:pt x="86100" y="26271"/>
                  </a:lnTo>
                  <a:lnTo>
                    <a:pt x="86805" y="22518"/>
                  </a:lnTo>
                  <a:lnTo>
                    <a:pt x="87508" y="18765"/>
                  </a:lnTo>
                  <a:lnTo>
                    <a:pt x="88210" y="15012"/>
                  </a:lnTo>
                  <a:lnTo>
                    <a:pt x="88910" y="11259"/>
                  </a:lnTo>
                  <a:lnTo>
                    <a:pt x="89607" y="7506"/>
                  </a:lnTo>
                  <a:lnTo>
                    <a:pt x="90302" y="3753"/>
                  </a:lnTo>
                  <a:lnTo>
                    <a:pt x="90993" y="0"/>
                  </a:lnTo>
                  <a:lnTo>
                    <a:pt x="133869" y="0"/>
                  </a:lnTo>
                  <a:lnTo>
                    <a:pt x="134561" y="3753"/>
                  </a:lnTo>
                  <a:lnTo>
                    <a:pt x="135255" y="7506"/>
                  </a:lnTo>
                  <a:lnTo>
                    <a:pt x="135953" y="11259"/>
                  </a:lnTo>
                  <a:lnTo>
                    <a:pt x="136653" y="15012"/>
                  </a:lnTo>
                  <a:lnTo>
                    <a:pt x="137354" y="18765"/>
                  </a:lnTo>
                  <a:lnTo>
                    <a:pt x="138058" y="22518"/>
                  </a:lnTo>
                  <a:lnTo>
                    <a:pt x="138763" y="26271"/>
                  </a:lnTo>
                  <a:lnTo>
                    <a:pt x="139470" y="30024"/>
                  </a:lnTo>
                  <a:lnTo>
                    <a:pt x="140178" y="33777"/>
                  </a:lnTo>
                  <a:lnTo>
                    <a:pt x="140887" y="37530"/>
                  </a:lnTo>
                  <a:lnTo>
                    <a:pt x="141599" y="41283"/>
                  </a:lnTo>
                  <a:lnTo>
                    <a:pt x="142312" y="45037"/>
                  </a:lnTo>
                  <a:lnTo>
                    <a:pt x="143027" y="48790"/>
                  </a:lnTo>
                  <a:lnTo>
                    <a:pt x="143745" y="52543"/>
                  </a:lnTo>
                  <a:lnTo>
                    <a:pt x="144465" y="56296"/>
                  </a:lnTo>
                  <a:lnTo>
                    <a:pt x="145189" y="60049"/>
                  </a:lnTo>
                  <a:lnTo>
                    <a:pt x="145915" y="63802"/>
                  </a:lnTo>
                  <a:lnTo>
                    <a:pt x="146647" y="67555"/>
                  </a:lnTo>
                  <a:lnTo>
                    <a:pt x="147384" y="71308"/>
                  </a:lnTo>
                  <a:lnTo>
                    <a:pt x="148125" y="75061"/>
                  </a:lnTo>
                  <a:lnTo>
                    <a:pt x="148873" y="78814"/>
                  </a:lnTo>
                  <a:lnTo>
                    <a:pt x="149628" y="82567"/>
                  </a:lnTo>
                  <a:lnTo>
                    <a:pt x="150390" y="86320"/>
                  </a:lnTo>
                  <a:lnTo>
                    <a:pt x="151158" y="90074"/>
                  </a:lnTo>
                  <a:lnTo>
                    <a:pt x="151939" y="93827"/>
                  </a:lnTo>
                  <a:lnTo>
                    <a:pt x="152729" y="97580"/>
                  </a:lnTo>
                  <a:lnTo>
                    <a:pt x="153527" y="101333"/>
                  </a:lnTo>
                  <a:lnTo>
                    <a:pt x="154337" y="105086"/>
                  </a:lnTo>
                  <a:lnTo>
                    <a:pt x="155162" y="108839"/>
                  </a:lnTo>
                  <a:lnTo>
                    <a:pt x="155999" y="112592"/>
                  </a:lnTo>
                  <a:lnTo>
                    <a:pt x="156846" y="116345"/>
                  </a:lnTo>
                  <a:lnTo>
                    <a:pt x="157711" y="120098"/>
                  </a:lnTo>
                  <a:lnTo>
                    <a:pt x="158591" y="123851"/>
                  </a:lnTo>
                  <a:lnTo>
                    <a:pt x="159485" y="127604"/>
                  </a:lnTo>
                  <a:lnTo>
                    <a:pt x="160393" y="131357"/>
                  </a:lnTo>
                  <a:lnTo>
                    <a:pt x="161323" y="135111"/>
                  </a:lnTo>
                  <a:lnTo>
                    <a:pt x="162269" y="138864"/>
                  </a:lnTo>
                  <a:lnTo>
                    <a:pt x="163230" y="142617"/>
                  </a:lnTo>
                  <a:lnTo>
                    <a:pt x="164208" y="146370"/>
                  </a:lnTo>
                  <a:lnTo>
                    <a:pt x="165209" y="150123"/>
                  </a:lnTo>
                  <a:lnTo>
                    <a:pt x="166227" y="153876"/>
                  </a:lnTo>
                  <a:lnTo>
                    <a:pt x="167260" y="157629"/>
                  </a:lnTo>
                  <a:lnTo>
                    <a:pt x="168315" y="161382"/>
                  </a:lnTo>
                  <a:lnTo>
                    <a:pt x="169390" y="165135"/>
                  </a:lnTo>
                  <a:lnTo>
                    <a:pt x="170481" y="168888"/>
                  </a:lnTo>
                  <a:lnTo>
                    <a:pt x="171588" y="172641"/>
                  </a:lnTo>
                  <a:lnTo>
                    <a:pt x="172719" y="176395"/>
                  </a:lnTo>
                  <a:lnTo>
                    <a:pt x="173866" y="180148"/>
                  </a:lnTo>
                  <a:lnTo>
                    <a:pt x="175027" y="183901"/>
                  </a:lnTo>
                  <a:lnTo>
                    <a:pt x="176205" y="187654"/>
                  </a:lnTo>
                  <a:lnTo>
                    <a:pt x="177404" y="191407"/>
                  </a:lnTo>
                  <a:lnTo>
                    <a:pt x="178615" y="195160"/>
                  </a:lnTo>
                  <a:lnTo>
                    <a:pt x="179839" y="198913"/>
                  </a:lnTo>
                  <a:lnTo>
                    <a:pt x="181079" y="202666"/>
                  </a:lnTo>
                  <a:lnTo>
                    <a:pt x="182332" y="206419"/>
                  </a:lnTo>
                  <a:lnTo>
                    <a:pt x="183594" y="210172"/>
                  </a:lnTo>
                  <a:lnTo>
                    <a:pt x="184866" y="213925"/>
                  </a:lnTo>
                  <a:lnTo>
                    <a:pt x="186150" y="217678"/>
                  </a:lnTo>
                  <a:lnTo>
                    <a:pt x="187440" y="221432"/>
                  </a:lnTo>
                  <a:lnTo>
                    <a:pt x="188735" y="225185"/>
                  </a:lnTo>
                  <a:lnTo>
                    <a:pt x="190036" y="228938"/>
                  </a:lnTo>
                  <a:lnTo>
                    <a:pt x="191340" y="232691"/>
                  </a:lnTo>
                  <a:lnTo>
                    <a:pt x="192644" y="236444"/>
                  </a:lnTo>
                  <a:lnTo>
                    <a:pt x="193949" y="240197"/>
                  </a:lnTo>
                  <a:lnTo>
                    <a:pt x="195251" y="243950"/>
                  </a:lnTo>
                  <a:lnTo>
                    <a:pt x="196549" y="247703"/>
                  </a:lnTo>
                  <a:lnTo>
                    <a:pt x="197841" y="251456"/>
                  </a:lnTo>
                  <a:lnTo>
                    <a:pt x="199126" y="255209"/>
                  </a:lnTo>
                  <a:lnTo>
                    <a:pt x="200399" y="258962"/>
                  </a:lnTo>
                  <a:lnTo>
                    <a:pt x="201660" y="262715"/>
                  </a:lnTo>
                  <a:lnTo>
                    <a:pt x="202910" y="266469"/>
                  </a:lnTo>
                  <a:lnTo>
                    <a:pt x="204144" y="270222"/>
                  </a:lnTo>
                  <a:lnTo>
                    <a:pt x="205355" y="273975"/>
                  </a:lnTo>
                  <a:lnTo>
                    <a:pt x="206548" y="277728"/>
                  </a:lnTo>
                  <a:lnTo>
                    <a:pt x="207723" y="281481"/>
                  </a:lnTo>
                  <a:lnTo>
                    <a:pt x="208870" y="285234"/>
                  </a:lnTo>
                  <a:lnTo>
                    <a:pt x="209988" y="288987"/>
                  </a:lnTo>
                  <a:lnTo>
                    <a:pt x="211081" y="292740"/>
                  </a:lnTo>
                  <a:lnTo>
                    <a:pt x="212149" y="296493"/>
                  </a:lnTo>
                  <a:lnTo>
                    <a:pt x="213176" y="300246"/>
                  </a:lnTo>
                  <a:lnTo>
                    <a:pt x="214169" y="303999"/>
                  </a:lnTo>
                  <a:lnTo>
                    <a:pt x="215132" y="307753"/>
                  </a:lnTo>
                  <a:lnTo>
                    <a:pt x="216060" y="311506"/>
                  </a:lnTo>
                  <a:lnTo>
                    <a:pt x="216937" y="315259"/>
                  </a:lnTo>
                  <a:lnTo>
                    <a:pt x="217779" y="319012"/>
                  </a:lnTo>
                  <a:lnTo>
                    <a:pt x="218584" y="322765"/>
                  </a:lnTo>
                  <a:lnTo>
                    <a:pt x="219341" y="326518"/>
                  </a:lnTo>
                  <a:lnTo>
                    <a:pt x="220047" y="330271"/>
                  </a:lnTo>
                  <a:lnTo>
                    <a:pt x="220714" y="334024"/>
                  </a:lnTo>
                  <a:lnTo>
                    <a:pt x="221340" y="337777"/>
                  </a:lnTo>
                  <a:lnTo>
                    <a:pt x="221905" y="341530"/>
                  </a:lnTo>
                  <a:lnTo>
                    <a:pt x="222422" y="345283"/>
                  </a:lnTo>
                  <a:lnTo>
                    <a:pt x="222897" y="349036"/>
                  </a:lnTo>
                  <a:lnTo>
                    <a:pt x="223326" y="352790"/>
                  </a:lnTo>
                  <a:lnTo>
                    <a:pt x="223688" y="356543"/>
                  </a:lnTo>
                  <a:lnTo>
                    <a:pt x="224007" y="360296"/>
                  </a:lnTo>
                  <a:lnTo>
                    <a:pt x="224282" y="364049"/>
                  </a:lnTo>
                  <a:lnTo>
                    <a:pt x="224500" y="367802"/>
                  </a:lnTo>
                  <a:lnTo>
                    <a:pt x="224661" y="371555"/>
                  </a:lnTo>
                  <a:lnTo>
                    <a:pt x="224778" y="375308"/>
                  </a:lnTo>
                  <a:lnTo>
                    <a:pt x="224852" y="379061"/>
                  </a:lnTo>
                  <a:lnTo>
                    <a:pt x="224863" y="382814"/>
                  </a:lnTo>
                  <a:lnTo>
                    <a:pt x="224827" y="386567"/>
                  </a:lnTo>
                  <a:lnTo>
                    <a:pt x="224749" y="390320"/>
                  </a:lnTo>
                  <a:lnTo>
                    <a:pt x="224627" y="394073"/>
                  </a:lnTo>
                  <a:lnTo>
                    <a:pt x="224445" y="397827"/>
                  </a:lnTo>
                  <a:lnTo>
                    <a:pt x="224224" y="401580"/>
                  </a:lnTo>
                  <a:lnTo>
                    <a:pt x="223965" y="405333"/>
                  </a:lnTo>
                  <a:lnTo>
                    <a:pt x="223660" y="409086"/>
                  </a:lnTo>
                  <a:lnTo>
                    <a:pt x="223308" y="412839"/>
                  </a:lnTo>
                  <a:lnTo>
                    <a:pt x="222922" y="416592"/>
                  </a:lnTo>
                  <a:lnTo>
                    <a:pt x="222504" y="420345"/>
                  </a:lnTo>
                  <a:lnTo>
                    <a:pt x="222040" y="424098"/>
                  </a:lnTo>
                  <a:lnTo>
                    <a:pt x="221542" y="427851"/>
                  </a:lnTo>
                  <a:lnTo>
                    <a:pt x="221017" y="431604"/>
                  </a:lnTo>
                  <a:lnTo>
                    <a:pt x="220463" y="435357"/>
                  </a:lnTo>
                  <a:lnTo>
                    <a:pt x="219871" y="439111"/>
                  </a:lnTo>
                  <a:lnTo>
                    <a:pt x="219257" y="442864"/>
                  </a:lnTo>
                  <a:lnTo>
                    <a:pt x="218620" y="446617"/>
                  </a:lnTo>
                  <a:lnTo>
                    <a:pt x="217959" y="450370"/>
                  </a:lnTo>
                  <a:lnTo>
                    <a:pt x="217273" y="454123"/>
                  </a:lnTo>
                  <a:lnTo>
                    <a:pt x="216571" y="457876"/>
                  </a:lnTo>
                  <a:lnTo>
                    <a:pt x="215854" y="461629"/>
                  </a:lnTo>
                  <a:lnTo>
                    <a:pt x="215117" y="465382"/>
                  </a:lnTo>
                  <a:lnTo>
                    <a:pt x="214368" y="469135"/>
                  </a:lnTo>
                  <a:lnTo>
                    <a:pt x="213607" y="472888"/>
                  </a:lnTo>
                  <a:lnTo>
                    <a:pt x="212838" y="476641"/>
                  </a:lnTo>
                  <a:lnTo>
                    <a:pt x="212056" y="480394"/>
                  </a:lnTo>
                  <a:lnTo>
                    <a:pt x="211269" y="484148"/>
                  </a:lnTo>
                  <a:lnTo>
                    <a:pt x="210477" y="487901"/>
                  </a:lnTo>
                  <a:lnTo>
                    <a:pt x="209680" y="491654"/>
                  </a:lnTo>
                  <a:lnTo>
                    <a:pt x="208880" y="495407"/>
                  </a:lnTo>
                  <a:lnTo>
                    <a:pt x="208078" y="499160"/>
                  </a:lnTo>
                  <a:lnTo>
                    <a:pt x="207275" y="502913"/>
                  </a:lnTo>
                  <a:lnTo>
                    <a:pt x="206472" y="506666"/>
                  </a:lnTo>
                  <a:lnTo>
                    <a:pt x="205670" y="510419"/>
                  </a:lnTo>
                  <a:lnTo>
                    <a:pt x="204869" y="514172"/>
                  </a:lnTo>
                  <a:lnTo>
                    <a:pt x="204070" y="517925"/>
                  </a:lnTo>
                  <a:lnTo>
                    <a:pt x="203275" y="521678"/>
                  </a:lnTo>
                  <a:lnTo>
                    <a:pt x="202482" y="525431"/>
                  </a:lnTo>
                  <a:lnTo>
                    <a:pt x="201692" y="529185"/>
                  </a:lnTo>
                  <a:lnTo>
                    <a:pt x="200906" y="532938"/>
                  </a:lnTo>
                  <a:lnTo>
                    <a:pt x="200124" y="536691"/>
                  </a:lnTo>
                  <a:lnTo>
                    <a:pt x="199344" y="540444"/>
                  </a:lnTo>
                  <a:lnTo>
                    <a:pt x="198567" y="544197"/>
                  </a:lnTo>
                  <a:lnTo>
                    <a:pt x="197793" y="547950"/>
                  </a:lnTo>
                  <a:lnTo>
                    <a:pt x="197022" y="551703"/>
                  </a:lnTo>
                  <a:lnTo>
                    <a:pt x="196252" y="555456"/>
                  </a:lnTo>
                  <a:lnTo>
                    <a:pt x="195484" y="559209"/>
                  </a:lnTo>
                  <a:lnTo>
                    <a:pt x="194717" y="562962"/>
                  </a:lnTo>
                  <a:lnTo>
                    <a:pt x="193950" y="566715"/>
                  </a:lnTo>
                  <a:lnTo>
                    <a:pt x="193182" y="570468"/>
                  </a:lnTo>
                  <a:lnTo>
                    <a:pt x="192413" y="574222"/>
                  </a:lnTo>
                  <a:lnTo>
                    <a:pt x="191641" y="577975"/>
                  </a:lnTo>
                  <a:lnTo>
                    <a:pt x="190867" y="581728"/>
                  </a:lnTo>
                  <a:lnTo>
                    <a:pt x="190090" y="585481"/>
                  </a:lnTo>
                  <a:lnTo>
                    <a:pt x="189307" y="589234"/>
                  </a:lnTo>
                  <a:lnTo>
                    <a:pt x="188518" y="592987"/>
                  </a:lnTo>
                  <a:lnTo>
                    <a:pt x="187724" y="596740"/>
                  </a:lnTo>
                  <a:lnTo>
                    <a:pt x="186923" y="600493"/>
                  </a:lnTo>
                  <a:lnTo>
                    <a:pt x="186113" y="604246"/>
                  </a:lnTo>
                  <a:lnTo>
                    <a:pt x="185294" y="607999"/>
                  </a:lnTo>
                  <a:lnTo>
                    <a:pt x="184468" y="611752"/>
                  </a:lnTo>
                  <a:lnTo>
                    <a:pt x="183631" y="615506"/>
                  </a:lnTo>
                  <a:lnTo>
                    <a:pt x="182783" y="619259"/>
                  </a:lnTo>
                  <a:lnTo>
                    <a:pt x="181924" y="623012"/>
                  </a:lnTo>
                  <a:lnTo>
                    <a:pt x="181056" y="626765"/>
                  </a:lnTo>
                  <a:lnTo>
                    <a:pt x="180174" y="630518"/>
                  </a:lnTo>
                  <a:lnTo>
                    <a:pt x="179280" y="634271"/>
                  </a:lnTo>
                  <a:lnTo>
                    <a:pt x="178376" y="638024"/>
                  </a:lnTo>
                  <a:lnTo>
                    <a:pt x="177461" y="641777"/>
                  </a:lnTo>
                  <a:lnTo>
                    <a:pt x="176530" y="645530"/>
                  </a:lnTo>
                  <a:lnTo>
                    <a:pt x="175588" y="649283"/>
                  </a:lnTo>
                  <a:lnTo>
                    <a:pt x="174637" y="653036"/>
                  </a:lnTo>
                  <a:lnTo>
                    <a:pt x="173674" y="656789"/>
                  </a:lnTo>
                  <a:lnTo>
                    <a:pt x="172698" y="660543"/>
                  </a:lnTo>
                  <a:lnTo>
                    <a:pt x="171713" y="664296"/>
                  </a:lnTo>
                  <a:lnTo>
                    <a:pt x="170719" y="668049"/>
                  </a:lnTo>
                  <a:lnTo>
                    <a:pt x="169715" y="671802"/>
                  </a:lnTo>
                  <a:lnTo>
                    <a:pt x="168702" y="675555"/>
                  </a:lnTo>
                  <a:lnTo>
                    <a:pt x="167683" y="679308"/>
                  </a:lnTo>
                  <a:lnTo>
                    <a:pt x="166658" y="683061"/>
                  </a:lnTo>
                  <a:lnTo>
                    <a:pt x="165625" y="686814"/>
                  </a:lnTo>
                  <a:lnTo>
                    <a:pt x="164589" y="690567"/>
                  </a:lnTo>
                  <a:lnTo>
                    <a:pt x="163550" y="694320"/>
                  </a:lnTo>
                  <a:lnTo>
                    <a:pt x="162508" y="698073"/>
                  </a:lnTo>
                  <a:lnTo>
                    <a:pt x="161464" y="701826"/>
                  </a:lnTo>
                  <a:lnTo>
                    <a:pt x="160421" y="705580"/>
                  </a:lnTo>
                  <a:lnTo>
                    <a:pt x="159379" y="709333"/>
                  </a:lnTo>
                  <a:lnTo>
                    <a:pt x="158340" y="713086"/>
                  </a:lnTo>
                  <a:lnTo>
                    <a:pt x="157304" y="716839"/>
                  </a:lnTo>
                  <a:lnTo>
                    <a:pt x="156273" y="720592"/>
                  </a:lnTo>
                  <a:lnTo>
                    <a:pt x="155247" y="724345"/>
                  </a:lnTo>
                  <a:lnTo>
                    <a:pt x="154231" y="728098"/>
                  </a:lnTo>
                  <a:lnTo>
                    <a:pt x="153222" y="731851"/>
                  </a:lnTo>
                  <a:lnTo>
                    <a:pt x="152222" y="735604"/>
                  </a:lnTo>
                  <a:lnTo>
                    <a:pt x="151232" y="739357"/>
                  </a:lnTo>
                  <a:lnTo>
                    <a:pt x="150256" y="743110"/>
                  </a:lnTo>
                  <a:lnTo>
                    <a:pt x="149292" y="746864"/>
                  </a:lnTo>
                  <a:lnTo>
                    <a:pt x="148339" y="750617"/>
                  </a:lnTo>
                  <a:lnTo>
                    <a:pt x="147403" y="754370"/>
                  </a:lnTo>
                  <a:lnTo>
                    <a:pt x="146483" y="758123"/>
                  </a:lnTo>
                  <a:lnTo>
                    <a:pt x="145578" y="761876"/>
                  </a:lnTo>
                  <a:lnTo>
                    <a:pt x="144686" y="765629"/>
                  </a:lnTo>
                  <a:lnTo>
                    <a:pt x="143818" y="769382"/>
                  </a:lnTo>
                  <a:lnTo>
                    <a:pt x="142967" y="773135"/>
                  </a:lnTo>
                  <a:lnTo>
                    <a:pt x="142131" y="776888"/>
                  </a:lnTo>
                  <a:lnTo>
                    <a:pt x="141314" y="780641"/>
                  </a:lnTo>
                  <a:lnTo>
                    <a:pt x="140520" y="784394"/>
                  </a:lnTo>
                  <a:lnTo>
                    <a:pt x="139744" y="788147"/>
                  </a:lnTo>
                  <a:lnTo>
                    <a:pt x="138985" y="791901"/>
                  </a:lnTo>
                  <a:lnTo>
                    <a:pt x="138249" y="795654"/>
                  </a:lnTo>
                  <a:lnTo>
                    <a:pt x="137535" y="799407"/>
                  </a:lnTo>
                  <a:lnTo>
                    <a:pt x="136838" y="803160"/>
                  </a:lnTo>
                  <a:lnTo>
                    <a:pt x="136159" y="806913"/>
                  </a:lnTo>
                  <a:lnTo>
                    <a:pt x="135506" y="810666"/>
                  </a:lnTo>
                  <a:lnTo>
                    <a:pt x="134872" y="814419"/>
                  </a:lnTo>
                  <a:lnTo>
                    <a:pt x="134255" y="818172"/>
                  </a:lnTo>
                  <a:lnTo>
                    <a:pt x="133658" y="821925"/>
                  </a:lnTo>
                  <a:lnTo>
                    <a:pt x="133085" y="825678"/>
                  </a:lnTo>
                  <a:lnTo>
                    <a:pt x="132529" y="829431"/>
                  </a:lnTo>
                  <a:lnTo>
                    <a:pt x="131990" y="833184"/>
                  </a:lnTo>
                  <a:lnTo>
                    <a:pt x="131472" y="836938"/>
                  </a:lnTo>
                  <a:lnTo>
                    <a:pt x="130975" y="840691"/>
                  </a:lnTo>
                  <a:lnTo>
                    <a:pt x="130493" y="844444"/>
                  </a:lnTo>
                  <a:lnTo>
                    <a:pt x="130027" y="848197"/>
                  </a:lnTo>
                  <a:lnTo>
                    <a:pt x="129585" y="851950"/>
                  </a:lnTo>
                  <a:lnTo>
                    <a:pt x="129158" y="855703"/>
                  </a:lnTo>
                  <a:lnTo>
                    <a:pt x="128746" y="859456"/>
                  </a:lnTo>
                  <a:lnTo>
                    <a:pt x="128350" y="863209"/>
                  </a:lnTo>
                  <a:lnTo>
                    <a:pt x="127975" y="866962"/>
                  </a:lnTo>
                  <a:lnTo>
                    <a:pt x="127613" y="870715"/>
                  </a:lnTo>
                  <a:lnTo>
                    <a:pt x="127265" y="874468"/>
                  </a:lnTo>
                  <a:lnTo>
                    <a:pt x="126934" y="878222"/>
                  </a:lnTo>
                  <a:lnTo>
                    <a:pt x="126619" y="881975"/>
                  </a:lnTo>
                  <a:lnTo>
                    <a:pt x="126316" y="885728"/>
                  </a:lnTo>
                  <a:lnTo>
                    <a:pt x="126025" y="889481"/>
                  </a:lnTo>
                  <a:lnTo>
                    <a:pt x="125752" y="893234"/>
                  </a:lnTo>
                  <a:lnTo>
                    <a:pt x="125491" y="896987"/>
                  </a:lnTo>
                  <a:lnTo>
                    <a:pt x="125241" y="900740"/>
                  </a:lnTo>
                  <a:lnTo>
                    <a:pt x="125003" y="904493"/>
                  </a:lnTo>
                  <a:lnTo>
                    <a:pt x="124781" y="908246"/>
                  </a:lnTo>
                  <a:lnTo>
                    <a:pt x="124568" y="911999"/>
                  </a:lnTo>
                  <a:lnTo>
                    <a:pt x="124365" y="915752"/>
                  </a:lnTo>
                  <a:lnTo>
                    <a:pt x="124175" y="919505"/>
                  </a:lnTo>
                  <a:lnTo>
                    <a:pt x="123996" y="923259"/>
                  </a:lnTo>
                  <a:lnTo>
                    <a:pt x="123826" y="927012"/>
                  </a:lnTo>
                  <a:lnTo>
                    <a:pt x="123665" y="930765"/>
                  </a:lnTo>
                  <a:lnTo>
                    <a:pt x="123516" y="934518"/>
                  </a:lnTo>
                  <a:lnTo>
                    <a:pt x="123376" y="938271"/>
                  </a:lnTo>
                  <a:lnTo>
                    <a:pt x="123244" y="942024"/>
                  </a:lnTo>
                  <a:lnTo>
                    <a:pt x="123121" y="945777"/>
                  </a:lnTo>
                  <a:lnTo>
                    <a:pt x="123008" y="949530"/>
                  </a:lnTo>
                  <a:lnTo>
                    <a:pt x="122903" y="953283"/>
                  </a:lnTo>
                  <a:lnTo>
                    <a:pt x="122804" y="957036"/>
                  </a:lnTo>
                  <a:lnTo>
                    <a:pt x="122715" y="960789"/>
                  </a:lnTo>
                  <a:lnTo>
                    <a:pt x="122634" y="964542"/>
                  </a:lnTo>
                  <a:lnTo>
                    <a:pt x="122560" y="968296"/>
                  </a:lnTo>
                  <a:lnTo>
                    <a:pt x="122492" y="972049"/>
                  </a:lnTo>
                  <a:lnTo>
                    <a:pt x="122435" y="975802"/>
                  </a:lnTo>
                  <a:lnTo>
                    <a:pt x="122384" y="979555"/>
                  </a:lnTo>
                  <a:lnTo>
                    <a:pt x="122339" y="983308"/>
                  </a:lnTo>
                  <a:lnTo>
                    <a:pt x="122302" y="987061"/>
                  </a:lnTo>
                  <a:lnTo>
                    <a:pt x="122274" y="990814"/>
                  </a:lnTo>
                  <a:lnTo>
                    <a:pt x="122253" y="994567"/>
                  </a:lnTo>
                  <a:lnTo>
                    <a:pt x="122238" y="998320"/>
                  </a:lnTo>
                  <a:lnTo>
                    <a:pt x="122231" y="1002073"/>
                  </a:lnTo>
                  <a:lnTo>
                    <a:pt x="122233" y="1005826"/>
                  </a:lnTo>
                  <a:lnTo>
                    <a:pt x="122242" y="1009579"/>
                  </a:lnTo>
                  <a:lnTo>
                    <a:pt x="122258" y="1013333"/>
                  </a:lnTo>
                  <a:lnTo>
                    <a:pt x="122284" y="1017086"/>
                  </a:lnTo>
                  <a:lnTo>
                    <a:pt x="122318" y="1020839"/>
                  </a:lnTo>
                  <a:lnTo>
                    <a:pt x="122359" y="1024592"/>
                  </a:lnTo>
                  <a:lnTo>
                    <a:pt x="122409" y="1028345"/>
                  </a:lnTo>
                  <a:lnTo>
                    <a:pt x="122469" y="1032098"/>
                  </a:lnTo>
                  <a:lnTo>
                    <a:pt x="122538" y="1035851"/>
                  </a:lnTo>
                  <a:lnTo>
                    <a:pt x="122614" y="1039604"/>
                  </a:lnTo>
                  <a:lnTo>
                    <a:pt x="122701" y="1043357"/>
                  </a:lnTo>
                  <a:lnTo>
                    <a:pt x="122798" y="1047110"/>
                  </a:lnTo>
                  <a:lnTo>
                    <a:pt x="122904" y="1050863"/>
                  </a:lnTo>
                  <a:lnTo>
                    <a:pt x="123018" y="1054617"/>
                  </a:lnTo>
                  <a:lnTo>
                    <a:pt x="123145" y="1058370"/>
                  </a:lnTo>
                  <a:lnTo>
                    <a:pt x="123281" y="1062123"/>
                  </a:lnTo>
                  <a:lnTo>
                    <a:pt x="123425" y="1065876"/>
                  </a:lnTo>
                  <a:lnTo>
                    <a:pt x="123579" y="1069629"/>
                  </a:lnTo>
                  <a:lnTo>
                    <a:pt x="123746" y="1073382"/>
                  </a:lnTo>
                  <a:lnTo>
                    <a:pt x="123921" y="1077135"/>
                  </a:lnTo>
                  <a:lnTo>
                    <a:pt x="124104" y="1080888"/>
                  </a:lnTo>
                  <a:lnTo>
                    <a:pt x="124298" y="1084641"/>
                  </a:lnTo>
                  <a:lnTo>
                    <a:pt x="124502" y="1088394"/>
                  </a:lnTo>
                  <a:lnTo>
                    <a:pt x="124714" y="1092147"/>
                  </a:lnTo>
                  <a:lnTo>
                    <a:pt x="124934" y="1095900"/>
                  </a:lnTo>
                  <a:lnTo>
                    <a:pt x="125164" y="1099654"/>
                  </a:lnTo>
                  <a:lnTo>
                    <a:pt x="125402" y="1103407"/>
                  </a:lnTo>
                  <a:lnTo>
                    <a:pt x="125647" y="1107160"/>
                  </a:lnTo>
                  <a:lnTo>
                    <a:pt x="125898" y="1110913"/>
                  </a:lnTo>
                  <a:lnTo>
                    <a:pt x="126158" y="1114666"/>
                  </a:lnTo>
                  <a:lnTo>
                    <a:pt x="126422" y="1118419"/>
                  </a:lnTo>
                  <a:lnTo>
                    <a:pt x="126691" y="1122172"/>
                  </a:lnTo>
                  <a:lnTo>
                    <a:pt x="126966" y="1125925"/>
                  </a:lnTo>
                  <a:lnTo>
                    <a:pt x="127244" y="1129678"/>
                  </a:lnTo>
                  <a:lnTo>
                    <a:pt x="127526" y="1133431"/>
                  </a:lnTo>
                  <a:lnTo>
                    <a:pt x="127809" y="1137184"/>
                  </a:lnTo>
                  <a:lnTo>
                    <a:pt x="128095" y="1140937"/>
                  </a:lnTo>
                  <a:lnTo>
                    <a:pt x="128381" y="1144691"/>
                  </a:lnTo>
                  <a:lnTo>
                    <a:pt x="128667" y="1148444"/>
                  </a:lnTo>
                  <a:lnTo>
                    <a:pt x="128952" y="1152197"/>
                  </a:lnTo>
                  <a:lnTo>
                    <a:pt x="129234" y="1155950"/>
                  </a:lnTo>
                  <a:lnTo>
                    <a:pt x="129514" y="1159703"/>
                  </a:lnTo>
                  <a:lnTo>
                    <a:pt x="129790" y="1163456"/>
                  </a:lnTo>
                  <a:lnTo>
                    <a:pt x="130062" y="1167209"/>
                  </a:lnTo>
                  <a:lnTo>
                    <a:pt x="130327" y="1170962"/>
                  </a:lnTo>
                  <a:lnTo>
                    <a:pt x="130586" y="1174715"/>
                  </a:lnTo>
                  <a:lnTo>
                    <a:pt x="130838" y="1178468"/>
                  </a:lnTo>
                  <a:lnTo>
                    <a:pt x="131081" y="1182221"/>
                  </a:lnTo>
                  <a:lnTo>
                    <a:pt x="131314" y="1185975"/>
                  </a:lnTo>
                  <a:lnTo>
                    <a:pt x="131538" y="1189728"/>
                  </a:lnTo>
                  <a:lnTo>
                    <a:pt x="131753" y="1193481"/>
                  </a:lnTo>
                  <a:lnTo>
                    <a:pt x="131951" y="1197234"/>
                  </a:lnTo>
                  <a:lnTo>
                    <a:pt x="132139" y="1200987"/>
                  </a:lnTo>
                  <a:lnTo>
                    <a:pt x="132316" y="1204740"/>
                  </a:lnTo>
                  <a:lnTo>
                    <a:pt x="132478" y="1208493"/>
                  </a:lnTo>
                  <a:lnTo>
                    <a:pt x="132623" y="1212246"/>
                  </a:lnTo>
                  <a:lnTo>
                    <a:pt x="132755" y="1215999"/>
                  </a:lnTo>
                  <a:lnTo>
                    <a:pt x="132873" y="1219752"/>
                  </a:lnTo>
                  <a:lnTo>
                    <a:pt x="132972" y="1223505"/>
                  </a:lnTo>
                  <a:lnTo>
                    <a:pt x="133055" y="1227258"/>
                  </a:lnTo>
                  <a:lnTo>
                    <a:pt x="133122" y="1231012"/>
                  </a:lnTo>
                  <a:lnTo>
                    <a:pt x="133176" y="1234765"/>
                  </a:lnTo>
                  <a:lnTo>
                    <a:pt x="133205" y="1238518"/>
                  </a:lnTo>
                  <a:lnTo>
                    <a:pt x="133220" y="1242271"/>
                  </a:lnTo>
                  <a:lnTo>
                    <a:pt x="133219" y="1246024"/>
                  </a:lnTo>
                  <a:lnTo>
                    <a:pt x="133201" y="1249777"/>
                  </a:lnTo>
                  <a:lnTo>
                    <a:pt x="133162" y="1253530"/>
                  </a:lnTo>
                  <a:lnTo>
                    <a:pt x="133108" y="1257283"/>
                  </a:lnTo>
                  <a:lnTo>
                    <a:pt x="133039" y="1261036"/>
                  </a:lnTo>
                  <a:lnTo>
                    <a:pt x="132950" y="1264789"/>
                  </a:lnTo>
                  <a:lnTo>
                    <a:pt x="132844" y="1268542"/>
                  </a:lnTo>
                  <a:lnTo>
                    <a:pt x="132724" y="1272295"/>
                  </a:lnTo>
                  <a:lnTo>
                    <a:pt x="132591" y="1276049"/>
                  </a:lnTo>
                  <a:lnTo>
                    <a:pt x="132437" y="1279802"/>
                  </a:lnTo>
                  <a:lnTo>
                    <a:pt x="132271" y="1283555"/>
                  </a:lnTo>
                  <a:lnTo>
                    <a:pt x="132092" y="1287308"/>
                  </a:lnTo>
                  <a:lnTo>
                    <a:pt x="131900" y="1291061"/>
                  </a:lnTo>
                  <a:lnTo>
                    <a:pt x="131692" y="1294814"/>
                  </a:lnTo>
                  <a:lnTo>
                    <a:pt x="131475" y="1298567"/>
                  </a:lnTo>
                  <a:lnTo>
                    <a:pt x="131247" y="1302320"/>
                  </a:lnTo>
                  <a:lnTo>
                    <a:pt x="131007" y="1306073"/>
                  </a:lnTo>
                  <a:lnTo>
                    <a:pt x="130758" y="1309826"/>
                  </a:lnTo>
                  <a:lnTo>
                    <a:pt x="130501" y="1313579"/>
                  </a:lnTo>
                  <a:lnTo>
                    <a:pt x="130237" y="1317333"/>
                  </a:lnTo>
                  <a:lnTo>
                    <a:pt x="129963" y="1321086"/>
                  </a:lnTo>
                  <a:lnTo>
                    <a:pt x="129685" y="1324839"/>
                  </a:lnTo>
                  <a:lnTo>
                    <a:pt x="129402" y="1328592"/>
                  </a:lnTo>
                  <a:lnTo>
                    <a:pt x="129114" y="1332345"/>
                  </a:lnTo>
                  <a:lnTo>
                    <a:pt x="128823" y="1336098"/>
                  </a:lnTo>
                  <a:lnTo>
                    <a:pt x="128529" y="1339851"/>
                  </a:lnTo>
                  <a:lnTo>
                    <a:pt x="128234" y="1343604"/>
                  </a:lnTo>
                  <a:lnTo>
                    <a:pt x="127937" y="1347357"/>
                  </a:lnTo>
                  <a:lnTo>
                    <a:pt x="127641" y="1351110"/>
                  </a:lnTo>
                  <a:lnTo>
                    <a:pt x="127346" y="1354863"/>
                  </a:lnTo>
                  <a:lnTo>
                    <a:pt x="127052" y="1358616"/>
                  </a:lnTo>
                  <a:lnTo>
                    <a:pt x="126761" y="1362370"/>
                  </a:lnTo>
                  <a:lnTo>
                    <a:pt x="126472" y="1366123"/>
                  </a:lnTo>
                  <a:lnTo>
                    <a:pt x="126187" y="1369876"/>
                  </a:lnTo>
                  <a:lnTo>
                    <a:pt x="125907" y="1373629"/>
                  </a:lnTo>
                  <a:lnTo>
                    <a:pt x="125632" y="1377382"/>
                  </a:lnTo>
                  <a:lnTo>
                    <a:pt x="125362" y="1381135"/>
                  </a:lnTo>
                  <a:lnTo>
                    <a:pt x="125098" y="1384888"/>
                  </a:lnTo>
                  <a:lnTo>
                    <a:pt x="124841" y="1388641"/>
                  </a:lnTo>
                  <a:lnTo>
                    <a:pt x="124591" y="1392394"/>
                  </a:lnTo>
                  <a:lnTo>
                    <a:pt x="124348" y="1396147"/>
                  </a:lnTo>
                  <a:lnTo>
                    <a:pt x="124112" y="1399900"/>
                  </a:lnTo>
                  <a:lnTo>
                    <a:pt x="123886" y="1403653"/>
                  </a:lnTo>
                  <a:lnTo>
                    <a:pt x="123668" y="1407407"/>
                  </a:lnTo>
                  <a:lnTo>
                    <a:pt x="123457" y="1411160"/>
                  </a:lnTo>
                  <a:lnTo>
                    <a:pt x="123255" y="1414913"/>
                  </a:lnTo>
                  <a:lnTo>
                    <a:pt x="123064" y="1418666"/>
                  </a:lnTo>
                  <a:lnTo>
                    <a:pt x="122880" y="1422419"/>
                  </a:lnTo>
                  <a:lnTo>
                    <a:pt x="122704" y="1426172"/>
                  </a:lnTo>
                  <a:lnTo>
                    <a:pt x="122538" y="1429925"/>
                  </a:lnTo>
                  <a:lnTo>
                    <a:pt x="122382" y="1433678"/>
                  </a:lnTo>
                  <a:lnTo>
                    <a:pt x="122233" y="1437431"/>
                  </a:lnTo>
                  <a:lnTo>
                    <a:pt x="122092" y="1441184"/>
                  </a:lnTo>
                  <a:lnTo>
                    <a:pt x="121961" y="1444937"/>
                  </a:lnTo>
                  <a:lnTo>
                    <a:pt x="121839" y="1448690"/>
                  </a:lnTo>
                  <a:lnTo>
                    <a:pt x="121723" y="1452444"/>
                  </a:lnTo>
                  <a:lnTo>
                    <a:pt x="121615" y="1456197"/>
                  </a:lnTo>
                  <a:lnTo>
                    <a:pt x="121516" y="1459950"/>
                  </a:lnTo>
                  <a:lnTo>
                    <a:pt x="121423" y="1463703"/>
                  </a:lnTo>
                  <a:lnTo>
                    <a:pt x="121336" y="1467456"/>
                  </a:lnTo>
                  <a:lnTo>
                    <a:pt x="121257" y="1471209"/>
                  </a:lnTo>
                  <a:lnTo>
                    <a:pt x="121184" y="1474962"/>
                  </a:lnTo>
                  <a:lnTo>
                    <a:pt x="121116" y="1478715"/>
                  </a:lnTo>
                  <a:lnTo>
                    <a:pt x="121052" y="1482468"/>
                  </a:lnTo>
                  <a:lnTo>
                    <a:pt x="120995" y="1486221"/>
                  </a:lnTo>
                  <a:lnTo>
                    <a:pt x="120942" y="1489974"/>
                  </a:lnTo>
                  <a:lnTo>
                    <a:pt x="120892" y="1493728"/>
                  </a:lnTo>
                  <a:lnTo>
                    <a:pt x="120845" y="1497481"/>
                  </a:lnTo>
                  <a:lnTo>
                    <a:pt x="120803" y="1501234"/>
                  </a:lnTo>
                  <a:lnTo>
                    <a:pt x="120763" y="1504987"/>
                  </a:lnTo>
                  <a:lnTo>
                    <a:pt x="120725" y="1508740"/>
                  </a:lnTo>
                  <a:lnTo>
                    <a:pt x="120689" y="1512493"/>
                  </a:lnTo>
                  <a:lnTo>
                    <a:pt x="120654" y="1516246"/>
                  </a:lnTo>
                  <a:lnTo>
                    <a:pt x="120621" y="1519999"/>
                  </a:lnTo>
                  <a:lnTo>
                    <a:pt x="120589" y="1523752"/>
                  </a:lnTo>
                  <a:lnTo>
                    <a:pt x="120557" y="1527505"/>
                  </a:lnTo>
                  <a:lnTo>
                    <a:pt x="120526" y="1531258"/>
                  </a:lnTo>
                  <a:lnTo>
                    <a:pt x="120494" y="1535011"/>
                  </a:lnTo>
                  <a:lnTo>
                    <a:pt x="120463" y="1538765"/>
                  </a:lnTo>
                  <a:lnTo>
                    <a:pt x="120431" y="1542518"/>
                  </a:lnTo>
                  <a:lnTo>
                    <a:pt x="120398" y="1546271"/>
                  </a:lnTo>
                  <a:lnTo>
                    <a:pt x="120365" y="1550024"/>
                  </a:lnTo>
                  <a:lnTo>
                    <a:pt x="120332" y="1553777"/>
                  </a:lnTo>
                  <a:lnTo>
                    <a:pt x="120298" y="1557530"/>
                  </a:lnTo>
                  <a:lnTo>
                    <a:pt x="120263" y="1561283"/>
                  </a:lnTo>
                  <a:lnTo>
                    <a:pt x="120227" y="1565036"/>
                  </a:lnTo>
                  <a:lnTo>
                    <a:pt x="120191" y="1568789"/>
                  </a:lnTo>
                  <a:lnTo>
                    <a:pt x="120154" y="1572542"/>
                  </a:lnTo>
                  <a:lnTo>
                    <a:pt x="120117" y="1576295"/>
                  </a:lnTo>
                  <a:lnTo>
                    <a:pt x="120081" y="1580048"/>
                  </a:lnTo>
                  <a:lnTo>
                    <a:pt x="120044" y="1583802"/>
                  </a:lnTo>
                  <a:lnTo>
                    <a:pt x="120008" y="1587555"/>
                  </a:lnTo>
                  <a:lnTo>
                    <a:pt x="119972" y="1591308"/>
                  </a:lnTo>
                  <a:lnTo>
                    <a:pt x="119937" y="1595061"/>
                  </a:lnTo>
                  <a:lnTo>
                    <a:pt x="119904" y="1598814"/>
                  </a:lnTo>
                  <a:lnTo>
                    <a:pt x="119872" y="1602567"/>
                  </a:lnTo>
                  <a:lnTo>
                    <a:pt x="119842" y="1606320"/>
                  </a:lnTo>
                  <a:lnTo>
                    <a:pt x="119816" y="1610073"/>
                  </a:lnTo>
                  <a:lnTo>
                    <a:pt x="119792" y="1613826"/>
                  </a:lnTo>
                  <a:lnTo>
                    <a:pt x="119770" y="1617579"/>
                  </a:lnTo>
                  <a:lnTo>
                    <a:pt x="119752" y="1621332"/>
                  </a:lnTo>
                  <a:lnTo>
                    <a:pt x="119740" y="1625086"/>
                  </a:lnTo>
                  <a:lnTo>
                    <a:pt x="119731" y="1628839"/>
                  </a:lnTo>
                  <a:lnTo>
                    <a:pt x="119726" y="1632592"/>
                  </a:lnTo>
                  <a:lnTo>
                    <a:pt x="119727" y="1636345"/>
                  </a:lnTo>
                  <a:lnTo>
                    <a:pt x="119735" y="1640098"/>
                  </a:lnTo>
                  <a:lnTo>
                    <a:pt x="119747" y="1643851"/>
                  </a:lnTo>
                  <a:lnTo>
                    <a:pt x="119765" y="1647604"/>
                  </a:lnTo>
                  <a:lnTo>
                    <a:pt x="119791" y="1651357"/>
                  </a:lnTo>
                  <a:lnTo>
                    <a:pt x="119823" y="1655110"/>
                  </a:lnTo>
                  <a:lnTo>
                    <a:pt x="119862" y="1658863"/>
                  </a:lnTo>
                  <a:lnTo>
                    <a:pt x="119907" y="1662616"/>
                  </a:lnTo>
                  <a:lnTo>
                    <a:pt x="119961" y="1666369"/>
                  </a:lnTo>
                  <a:lnTo>
                    <a:pt x="120022" y="1670123"/>
                  </a:lnTo>
                  <a:lnTo>
                    <a:pt x="120089" y="1673876"/>
                  </a:lnTo>
                  <a:lnTo>
                    <a:pt x="120164" y="1677629"/>
                  </a:lnTo>
                  <a:lnTo>
                    <a:pt x="120247" y="1681382"/>
                  </a:lnTo>
                  <a:lnTo>
                    <a:pt x="120337" y="1685135"/>
                  </a:lnTo>
                  <a:lnTo>
                    <a:pt x="120432" y="1688888"/>
                  </a:lnTo>
                  <a:lnTo>
                    <a:pt x="120537" y="1692641"/>
                  </a:lnTo>
                  <a:lnTo>
                    <a:pt x="120647" y="1696394"/>
                  </a:lnTo>
                  <a:lnTo>
                    <a:pt x="120763" y="1700147"/>
                  </a:lnTo>
                  <a:lnTo>
                    <a:pt x="120884" y="1703900"/>
                  </a:lnTo>
                  <a:lnTo>
                    <a:pt x="121013" y="1707653"/>
                  </a:lnTo>
                  <a:lnTo>
                    <a:pt x="121145" y="1711406"/>
                  </a:lnTo>
                  <a:lnTo>
                    <a:pt x="121282" y="1715160"/>
                  </a:lnTo>
                  <a:lnTo>
                    <a:pt x="121423" y="1718913"/>
                  </a:lnTo>
                  <a:lnTo>
                    <a:pt x="121568" y="1722666"/>
                  </a:lnTo>
                  <a:lnTo>
                    <a:pt x="121714" y="1726419"/>
                  </a:lnTo>
                  <a:lnTo>
                    <a:pt x="121863" y="1730172"/>
                  </a:lnTo>
                  <a:lnTo>
                    <a:pt x="122014" y="1733925"/>
                  </a:lnTo>
                  <a:lnTo>
                    <a:pt x="122165" y="1737678"/>
                  </a:lnTo>
                  <a:lnTo>
                    <a:pt x="122316" y="1741431"/>
                  </a:lnTo>
                  <a:lnTo>
                    <a:pt x="122466" y="1745184"/>
                  </a:lnTo>
                  <a:lnTo>
                    <a:pt x="122615" y="1748937"/>
                  </a:lnTo>
                  <a:lnTo>
                    <a:pt x="122761" y="1752690"/>
                  </a:lnTo>
                  <a:lnTo>
                    <a:pt x="122904" y="1756444"/>
                  </a:lnTo>
                  <a:lnTo>
                    <a:pt x="123043" y="1760197"/>
                  </a:lnTo>
                  <a:lnTo>
                    <a:pt x="123176" y="1763950"/>
                  </a:lnTo>
                  <a:lnTo>
                    <a:pt x="123305" y="1767703"/>
                  </a:lnTo>
                  <a:lnTo>
                    <a:pt x="123428" y="1771456"/>
                  </a:lnTo>
                  <a:lnTo>
                    <a:pt x="123543" y="1775209"/>
                  </a:lnTo>
                  <a:lnTo>
                    <a:pt x="123649" y="1778962"/>
                  </a:lnTo>
                  <a:lnTo>
                    <a:pt x="123749" y="1782715"/>
                  </a:lnTo>
                  <a:lnTo>
                    <a:pt x="123840" y="1786468"/>
                  </a:lnTo>
                  <a:lnTo>
                    <a:pt x="123919" y="1790221"/>
                  </a:lnTo>
                  <a:lnTo>
                    <a:pt x="123988" y="1793974"/>
                  </a:lnTo>
                  <a:lnTo>
                    <a:pt x="124048" y="1797727"/>
                  </a:lnTo>
                  <a:lnTo>
                    <a:pt x="124097" y="1801481"/>
                  </a:lnTo>
                  <a:lnTo>
                    <a:pt x="124131" y="1805234"/>
                  </a:lnTo>
                  <a:lnTo>
                    <a:pt x="124155" y="1808987"/>
                  </a:lnTo>
                  <a:lnTo>
                    <a:pt x="124169" y="1812740"/>
                  </a:lnTo>
                  <a:lnTo>
                    <a:pt x="124167" y="1816493"/>
                  </a:lnTo>
                  <a:lnTo>
                    <a:pt x="124153" y="1820246"/>
                  </a:lnTo>
                  <a:lnTo>
                    <a:pt x="124127" y="1823999"/>
                  </a:lnTo>
                  <a:lnTo>
                    <a:pt x="124090" y="1827752"/>
                  </a:lnTo>
                  <a:lnTo>
                    <a:pt x="124035" y="1831505"/>
                  </a:lnTo>
                  <a:lnTo>
                    <a:pt x="123970" y="1835258"/>
                  </a:lnTo>
                  <a:lnTo>
                    <a:pt x="123893" y="1839011"/>
                  </a:lnTo>
                  <a:lnTo>
                    <a:pt x="123803" y="1842764"/>
                  </a:lnTo>
                  <a:lnTo>
                    <a:pt x="123698" y="1846518"/>
                  </a:lnTo>
                  <a:lnTo>
                    <a:pt x="123583" y="1850271"/>
                  </a:lnTo>
                  <a:lnTo>
                    <a:pt x="123458" y="1854024"/>
                  </a:lnTo>
                  <a:lnTo>
                    <a:pt x="123318" y="1857777"/>
                  </a:lnTo>
                  <a:lnTo>
                    <a:pt x="123168" y="1861530"/>
                  </a:lnTo>
                  <a:lnTo>
                    <a:pt x="123009" y="1865283"/>
                  </a:lnTo>
                  <a:lnTo>
                    <a:pt x="122841" y="1869036"/>
                  </a:lnTo>
                  <a:lnTo>
                    <a:pt x="122660" y="1872789"/>
                  </a:lnTo>
                  <a:lnTo>
                    <a:pt x="122471" y="1876542"/>
                  </a:lnTo>
                  <a:lnTo>
                    <a:pt x="122276" y="1880295"/>
                  </a:lnTo>
                  <a:lnTo>
                    <a:pt x="122072" y="1884048"/>
                  </a:lnTo>
                  <a:lnTo>
                    <a:pt x="121860" y="1887801"/>
                  </a:lnTo>
                  <a:lnTo>
                    <a:pt x="121642" y="1891555"/>
                  </a:lnTo>
                  <a:lnTo>
                    <a:pt x="121420" y="1895308"/>
                  </a:lnTo>
                  <a:lnTo>
                    <a:pt x="121191" y="1899061"/>
                  </a:lnTo>
                  <a:lnTo>
                    <a:pt x="120958" y="1902814"/>
                  </a:lnTo>
                  <a:lnTo>
                    <a:pt x="120722" y="1906567"/>
                  </a:lnTo>
                  <a:lnTo>
                    <a:pt x="120483" y="1910320"/>
                  </a:lnTo>
                  <a:lnTo>
                    <a:pt x="120241" y="1914073"/>
                  </a:lnTo>
                  <a:lnTo>
                    <a:pt x="119997" y="1917826"/>
                  </a:lnTo>
                  <a:close/>
                </a:path>
              </a:pathLst>
            </a:custGeom>
            <a:solidFill>
              <a:srgbClr val="F47D4A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g8"/>
            <p:cNvSpPr/>
            <p:nvPr/>
          </p:nvSpPr>
          <p:spPr>
            <a:xfrm>
              <a:off x="2372935" y="1374272"/>
              <a:ext cx="371616" cy="1502134"/>
            </a:xfrm>
            <a:custGeom>
              <a:avLst/>
              <a:pathLst>
                <a:path w="371616" h="1502134">
                  <a:moveTo>
                    <a:pt x="169821" y="1502134"/>
                  </a:moveTo>
                  <a:lnTo>
                    <a:pt x="169602" y="1499194"/>
                  </a:lnTo>
                  <a:lnTo>
                    <a:pt x="169415" y="1496255"/>
                  </a:lnTo>
                  <a:lnTo>
                    <a:pt x="169261" y="1493315"/>
                  </a:lnTo>
                  <a:lnTo>
                    <a:pt x="169146" y="1490376"/>
                  </a:lnTo>
                  <a:lnTo>
                    <a:pt x="169076" y="1487436"/>
                  </a:lnTo>
                  <a:lnTo>
                    <a:pt x="169041" y="1484496"/>
                  </a:lnTo>
                  <a:lnTo>
                    <a:pt x="169041" y="1481557"/>
                  </a:lnTo>
                  <a:lnTo>
                    <a:pt x="169079" y="1478617"/>
                  </a:lnTo>
                  <a:lnTo>
                    <a:pt x="169165" y="1475678"/>
                  </a:lnTo>
                  <a:lnTo>
                    <a:pt x="169286" y="1472738"/>
                  </a:lnTo>
                  <a:lnTo>
                    <a:pt x="169441" y="1469798"/>
                  </a:lnTo>
                  <a:lnTo>
                    <a:pt x="169628" y="1466859"/>
                  </a:lnTo>
                  <a:lnTo>
                    <a:pt x="169860" y="1463919"/>
                  </a:lnTo>
                  <a:lnTo>
                    <a:pt x="170123" y="1460980"/>
                  </a:lnTo>
                  <a:lnTo>
                    <a:pt x="170415" y="1458040"/>
                  </a:lnTo>
                  <a:lnTo>
                    <a:pt x="170734" y="1455100"/>
                  </a:lnTo>
                  <a:lnTo>
                    <a:pt x="171085" y="1452161"/>
                  </a:lnTo>
                  <a:lnTo>
                    <a:pt x="171463" y="1449221"/>
                  </a:lnTo>
                  <a:lnTo>
                    <a:pt x="171862" y="1446282"/>
                  </a:lnTo>
                  <a:lnTo>
                    <a:pt x="172279" y="1443342"/>
                  </a:lnTo>
                  <a:lnTo>
                    <a:pt x="172716" y="1440402"/>
                  </a:lnTo>
                  <a:lnTo>
                    <a:pt x="173171" y="1437463"/>
                  </a:lnTo>
                  <a:lnTo>
                    <a:pt x="173636" y="1434523"/>
                  </a:lnTo>
                  <a:lnTo>
                    <a:pt x="174112" y="1431584"/>
                  </a:lnTo>
                  <a:lnTo>
                    <a:pt x="174595" y="1428644"/>
                  </a:lnTo>
                  <a:lnTo>
                    <a:pt x="175085" y="1425704"/>
                  </a:lnTo>
                  <a:lnTo>
                    <a:pt x="175577" y="1422765"/>
                  </a:lnTo>
                  <a:lnTo>
                    <a:pt x="176069" y="1419825"/>
                  </a:lnTo>
                  <a:lnTo>
                    <a:pt x="176560" y="1416886"/>
                  </a:lnTo>
                  <a:lnTo>
                    <a:pt x="177046" y="1413946"/>
                  </a:lnTo>
                  <a:lnTo>
                    <a:pt x="177526" y="1411006"/>
                  </a:lnTo>
                  <a:lnTo>
                    <a:pt x="177999" y="1408067"/>
                  </a:lnTo>
                  <a:lnTo>
                    <a:pt x="178463" y="1405127"/>
                  </a:lnTo>
                  <a:lnTo>
                    <a:pt x="178915" y="1402188"/>
                  </a:lnTo>
                  <a:lnTo>
                    <a:pt x="179352" y="1399248"/>
                  </a:lnTo>
                  <a:lnTo>
                    <a:pt x="179778" y="1396308"/>
                  </a:lnTo>
                  <a:lnTo>
                    <a:pt x="180189" y="1393369"/>
                  </a:lnTo>
                  <a:lnTo>
                    <a:pt x="180585" y="1390429"/>
                  </a:lnTo>
                  <a:lnTo>
                    <a:pt x="180961" y="1387490"/>
                  </a:lnTo>
                  <a:lnTo>
                    <a:pt x="181322" y="1384550"/>
                  </a:lnTo>
                  <a:lnTo>
                    <a:pt x="181667" y="1381610"/>
                  </a:lnTo>
                  <a:lnTo>
                    <a:pt x="181995" y="1378671"/>
                  </a:lnTo>
                  <a:lnTo>
                    <a:pt x="182300" y="1375731"/>
                  </a:lnTo>
                  <a:lnTo>
                    <a:pt x="182589" y="1372792"/>
                  </a:lnTo>
                  <a:lnTo>
                    <a:pt x="182861" y="1369852"/>
                  </a:lnTo>
                  <a:lnTo>
                    <a:pt x="183117" y="1366912"/>
                  </a:lnTo>
                  <a:lnTo>
                    <a:pt x="183353" y="1363973"/>
                  </a:lnTo>
                  <a:lnTo>
                    <a:pt x="183570" y="1361033"/>
                  </a:lnTo>
                  <a:lnTo>
                    <a:pt x="183772" y="1358094"/>
                  </a:lnTo>
                  <a:lnTo>
                    <a:pt x="183960" y="1355154"/>
                  </a:lnTo>
                  <a:lnTo>
                    <a:pt x="184129" y="1352214"/>
                  </a:lnTo>
                  <a:lnTo>
                    <a:pt x="184282" y="1349275"/>
                  </a:lnTo>
                  <a:lnTo>
                    <a:pt x="184421" y="1346335"/>
                  </a:lnTo>
                  <a:lnTo>
                    <a:pt x="184546" y="1343396"/>
                  </a:lnTo>
                  <a:lnTo>
                    <a:pt x="184658" y="1340456"/>
                  </a:lnTo>
                  <a:lnTo>
                    <a:pt x="184753" y="1337516"/>
                  </a:lnTo>
                  <a:lnTo>
                    <a:pt x="184836" y="1334577"/>
                  </a:lnTo>
                  <a:lnTo>
                    <a:pt x="184907" y="1331637"/>
                  </a:lnTo>
                  <a:lnTo>
                    <a:pt x="184968" y="1328698"/>
                  </a:lnTo>
                  <a:lnTo>
                    <a:pt x="185013" y="1325758"/>
                  </a:lnTo>
                  <a:lnTo>
                    <a:pt x="185047" y="1322818"/>
                  </a:lnTo>
                  <a:lnTo>
                    <a:pt x="185071" y="1319879"/>
                  </a:lnTo>
                  <a:lnTo>
                    <a:pt x="185085" y="1316939"/>
                  </a:lnTo>
                  <a:lnTo>
                    <a:pt x="185087" y="1314000"/>
                  </a:lnTo>
                  <a:lnTo>
                    <a:pt x="185076" y="1311060"/>
                  </a:lnTo>
                  <a:lnTo>
                    <a:pt x="185056" y="1308120"/>
                  </a:lnTo>
                  <a:lnTo>
                    <a:pt x="185027" y="1305181"/>
                  </a:lnTo>
                  <a:lnTo>
                    <a:pt x="184986" y="1302241"/>
                  </a:lnTo>
                  <a:lnTo>
                    <a:pt x="184933" y="1299302"/>
                  </a:lnTo>
                  <a:lnTo>
                    <a:pt x="184870" y="1296362"/>
                  </a:lnTo>
                  <a:lnTo>
                    <a:pt x="184797" y="1293422"/>
                  </a:lnTo>
                  <a:lnTo>
                    <a:pt x="184713" y="1290483"/>
                  </a:lnTo>
                  <a:lnTo>
                    <a:pt x="184616" y="1287543"/>
                  </a:lnTo>
                  <a:lnTo>
                    <a:pt x="184509" y="1284604"/>
                  </a:lnTo>
                  <a:lnTo>
                    <a:pt x="184391" y="1281664"/>
                  </a:lnTo>
                  <a:lnTo>
                    <a:pt x="184264" y="1278725"/>
                  </a:lnTo>
                  <a:lnTo>
                    <a:pt x="184122" y="1275785"/>
                  </a:lnTo>
                  <a:lnTo>
                    <a:pt x="183969" y="1272845"/>
                  </a:lnTo>
                  <a:lnTo>
                    <a:pt x="183806" y="1269906"/>
                  </a:lnTo>
                  <a:lnTo>
                    <a:pt x="183633" y="1266966"/>
                  </a:lnTo>
                  <a:lnTo>
                    <a:pt x="183447" y="1264027"/>
                  </a:lnTo>
                  <a:lnTo>
                    <a:pt x="183250" y="1261087"/>
                  </a:lnTo>
                  <a:lnTo>
                    <a:pt x="183043" y="1258147"/>
                  </a:lnTo>
                  <a:lnTo>
                    <a:pt x="182827" y="1255208"/>
                  </a:lnTo>
                  <a:lnTo>
                    <a:pt x="182601" y="1252268"/>
                  </a:lnTo>
                  <a:lnTo>
                    <a:pt x="182365" y="1249329"/>
                  </a:lnTo>
                  <a:lnTo>
                    <a:pt x="182121" y="1246389"/>
                  </a:lnTo>
                  <a:lnTo>
                    <a:pt x="181870" y="1243449"/>
                  </a:lnTo>
                  <a:lnTo>
                    <a:pt x="181613" y="1240510"/>
                  </a:lnTo>
                  <a:lnTo>
                    <a:pt x="181349" y="1237570"/>
                  </a:lnTo>
                  <a:lnTo>
                    <a:pt x="181081" y="1234631"/>
                  </a:lnTo>
                  <a:lnTo>
                    <a:pt x="180810" y="1231691"/>
                  </a:lnTo>
                  <a:lnTo>
                    <a:pt x="180537" y="1228751"/>
                  </a:lnTo>
                  <a:lnTo>
                    <a:pt x="180263" y="1225812"/>
                  </a:lnTo>
                  <a:lnTo>
                    <a:pt x="179990" y="1222872"/>
                  </a:lnTo>
                  <a:lnTo>
                    <a:pt x="179720" y="1219933"/>
                  </a:lnTo>
                  <a:lnTo>
                    <a:pt x="179453" y="1216993"/>
                  </a:lnTo>
                  <a:lnTo>
                    <a:pt x="179191" y="1214053"/>
                  </a:lnTo>
                  <a:lnTo>
                    <a:pt x="178938" y="1211114"/>
                  </a:lnTo>
                  <a:lnTo>
                    <a:pt x="178694" y="1208174"/>
                  </a:lnTo>
                  <a:lnTo>
                    <a:pt x="178458" y="1205235"/>
                  </a:lnTo>
                  <a:lnTo>
                    <a:pt x="178234" y="1202295"/>
                  </a:lnTo>
                  <a:lnTo>
                    <a:pt x="178027" y="1199355"/>
                  </a:lnTo>
                  <a:lnTo>
                    <a:pt x="177834" y="1196416"/>
                  </a:lnTo>
                  <a:lnTo>
                    <a:pt x="177656" y="1193476"/>
                  </a:lnTo>
                  <a:lnTo>
                    <a:pt x="177494" y="1190537"/>
                  </a:lnTo>
                  <a:lnTo>
                    <a:pt x="177355" y="1187597"/>
                  </a:lnTo>
                  <a:lnTo>
                    <a:pt x="177236" y="1184657"/>
                  </a:lnTo>
                  <a:lnTo>
                    <a:pt x="177136" y="1181718"/>
                  </a:lnTo>
                  <a:lnTo>
                    <a:pt x="177055" y="1178778"/>
                  </a:lnTo>
                  <a:lnTo>
                    <a:pt x="177000" y="1175839"/>
                  </a:lnTo>
                  <a:lnTo>
                    <a:pt x="176970" y="1172899"/>
                  </a:lnTo>
                  <a:lnTo>
                    <a:pt x="176960" y="1169959"/>
                  </a:lnTo>
                  <a:lnTo>
                    <a:pt x="176971" y="1167020"/>
                  </a:lnTo>
                  <a:lnTo>
                    <a:pt x="177006" y="1164080"/>
                  </a:lnTo>
                  <a:lnTo>
                    <a:pt x="177067" y="1161141"/>
                  </a:lnTo>
                  <a:lnTo>
                    <a:pt x="177149" y="1158201"/>
                  </a:lnTo>
                  <a:lnTo>
                    <a:pt x="177250" y="1155261"/>
                  </a:lnTo>
                  <a:lnTo>
                    <a:pt x="177371" y="1152322"/>
                  </a:lnTo>
                  <a:lnTo>
                    <a:pt x="177517" y="1149382"/>
                  </a:lnTo>
                  <a:lnTo>
                    <a:pt x="177680" y="1146443"/>
                  </a:lnTo>
                  <a:lnTo>
                    <a:pt x="177859" y="1143503"/>
                  </a:lnTo>
                  <a:lnTo>
                    <a:pt x="178053" y="1140563"/>
                  </a:lnTo>
                  <a:lnTo>
                    <a:pt x="178266" y="1137624"/>
                  </a:lnTo>
                  <a:lnTo>
                    <a:pt x="178491" y="1134684"/>
                  </a:lnTo>
                  <a:lnTo>
                    <a:pt x="178727" y="1131745"/>
                  </a:lnTo>
                  <a:lnTo>
                    <a:pt x="178972" y="1128805"/>
                  </a:lnTo>
                  <a:lnTo>
                    <a:pt x="179227" y="1125865"/>
                  </a:lnTo>
                  <a:lnTo>
                    <a:pt x="179490" y="1122926"/>
                  </a:lnTo>
                  <a:lnTo>
                    <a:pt x="179757" y="1119986"/>
                  </a:lnTo>
                  <a:lnTo>
                    <a:pt x="180027" y="1117047"/>
                  </a:lnTo>
                  <a:lnTo>
                    <a:pt x="180300" y="1114107"/>
                  </a:lnTo>
                  <a:lnTo>
                    <a:pt x="180574" y="1111167"/>
                  </a:lnTo>
                  <a:lnTo>
                    <a:pt x="180847" y="1108228"/>
                  </a:lnTo>
                  <a:lnTo>
                    <a:pt x="181118" y="1105288"/>
                  </a:lnTo>
                  <a:lnTo>
                    <a:pt x="181386" y="1102349"/>
                  </a:lnTo>
                  <a:lnTo>
                    <a:pt x="181647" y="1099409"/>
                  </a:lnTo>
                  <a:lnTo>
                    <a:pt x="181904" y="1096469"/>
                  </a:lnTo>
                  <a:lnTo>
                    <a:pt x="182154" y="1093530"/>
                  </a:lnTo>
                  <a:lnTo>
                    <a:pt x="182398" y="1090590"/>
                  </a:lnTo>
                  <a:lnTo>
                    <a:pt x="182631" y="1087651"/>
                  </a:lnTo>
                  <a:lnTo>
                    <a:pt x="182855" y="1084711"/>
                  </a:lnTo>
                  <a:lnTo>
                    <a:pt x="183070" y="1081771"/>
                  </a:lnTo>
                  <a:lnTo>
                    <a:pt x="183276" y="1078832"/>
                  </a:lnTo>
                  <a:lnTo>
                    <a:pt x="183470" y="1075892"/>
                  </a:lnTo>
                  <a:lnTo>
                    <a:pt x="183652" y="1072953"/>
                  </a:lnTo>
                  <a:lnTo>
                    <a:pt x="183824" y="1070013"/>
                  </a:lnTo>
                  <a:lnTo>
                    <a:pt x="183985" y="1067073"/>
                  </a:lnTo>
                  <a:lnTo>
                    <a:pt x="184135" y="1064134"/>
                  </a:lnTo>
                  <a:lnTo>
                    <a:pt x="184271" y="1061194"/>
                  </a:lnTo>
                  <a:lnTo>
                    <a:pt x="184396" y="1058255"/>
                  </a:lnTo>
                  <a:lnTo>
                    <a:pt x="184511" y="1055315"/>
                  </a:lnTo>
                  <a:lnTo>
                    <a:pt x="184616" y="1052375"/>
                  </a:lnTo>
                  <a:lnTo>
                    <a:pt x="184705" y="1049436"/>
                  </a:lnTo>
                  <a:lnTo>
                    <a:pt x="184784" y="1046496"/>
                  </a:lnTo>
                  <a:lnTo>
                    <a:pt x="184852" y="1043557"/>
                  </a:lnTo>
                  <a:lnTo>
                    <a:pt x="184910" y="1040617"/>
                  </a:lnTo>
                  <a:lnTo>
                    <a:pt x="184954" y="1037677"/>
                  </a:lnTo>
                  <a:lnTo>
                    <a:pt x="184986" y="1034738"/>
                  </a:lnTo>
                  <a:lnTo>
                    <a:pt x="185008" y="1031798"/>
                  </a:lnTo>
                  <a:lnTo>
                    <a:pt x="185019" y="1028859"/>
                  </a:lnTo>
                  <a:lnTo>
                    <a:pt x="185017" y="1025919"/>
                  </a:lnTo>
                  <a:lnTo>
                    <a:pt x="185002" y="1022980"/>
                  </a:lnTo>
                  <a:lnTo>
                    <a:pt x="184975" y="1020040"/>
                  </a:lnTo>
                  <a:lnTo>
                    <a:pt x="184937" y="1017100"/>
                  </a:lnTo>
                  <a:lnTo>
                    <a:pt x="184886" y="1014161"/>
                  </a:lnTo>
                  <a:lnTo>
                    <a:pt x="184818" y="1011221"/>
                  </a:lnTo>
                  <a:lnTo>
                    <a:pt x="184737" y="1008282"/>
                  </a:lnTo>
                  <a:lnTo>
                    <a:pt x="184644" y="1005342"/>
                  </a:lnTo>
                  <a:lnTo>
                    <a:pt x="184536" y="1002402"/>
                  </a:lnTo>
                  <a:lnTo>
                    <a:pt x="184409" y="999463"/>
                  </a:lnTo>
                  <a:lnTo>
                    <a:pt x="184267" y="996523"/>
                  </a:lnTo>
                  <a:lnTo>
                    <a:pt x="184109" y="993584"/>
                  </a:lnTo>
                  <a:lnTo>
                    <a:pt x="183935" y="990644"/>
                  </a:lnTo>
                  <a:lnTo>
                    <a:pt x="183741" y="987704"/>
                  </a:lnTo>
                  <a:lnTo>
                    <a:pt x="183527" y="984765"/>
                  </a:lnTo>
                  <a:lnTo>
                    <a:pt x="183295" y="981825"/>
                  </a:lnTo>
                  <a:lnTo>
                    <a:pt x="183046" y="978886"/>
                  </a:lnTo>
                  <a:lnTo>
                    <a:pt x="182775" y="975946"/>
                  </a:lnTo>
                  <a:lnTo>
                    <a:pt x="182481" y="973006"/>
                  </a:lnTo>
                  <a:lnTo>
                    <a:pt x="182168" y="970067"/>
                  </a:lnTo>
                  <a:lnTo>
                    <a:pt x="181837" y="967127"/>
                  </a:lnTo>
                  <a:lnTo>
                    <a:pt x="181485" y="964188"/>
                  </a:lnTo>
                  <a:lnTo>
                    <a:pt x="181108" y="961248"/>
                  </a:lnTo>
                  <a:lnTo>
                    <a:pt x="180713" y="958308"/>
                  </a:lnTo>
                  <a:lnTo>
                    <a:pt x="180299" y="955369"/>
                  </a:lnTo>
                  <a:lnTo>
                    <a:pt x="179869" y="952429"/>
                  </a:lnTo>
                  <a:lnTo>
                    <a:pt x="179416" y="949490"/>
                  </a:lnTo>
                  <a:lnTo>
                    <a:pt x="178946" y="946550"/>
                  </a:lnTo>
                  <a:lnTo>
                    <a:pt x="178462" y="943610"/>
                  </a:lnTo>
                  <a:lnTo>
                    <a:pt x="177965" y="940671"/>
                  </a:lnTo>
                  <a:lnTo>
                    <a:pt x="177454" y="937731"/>
                  </a:lnTo>
                  <a:lnTo>
                    <a:pt x="176932" y="934792"/>
                  </a:lnTo>
                  <a:lnTo>
                    <a:pt x="176402" y="931852"/>
                  </a:lnTo>
                  <a:lnTo>
                    <a:pt x="175867" y="928912"/>
                  </a:lnTo>
                  <a:lnTo>
                    <a:pt x="175327" y="925973"/>
                  </a:lnTo>
                  <a:lnTo>
                    <a:pt x="174786" y="923033"/>
                  </a:lnTo>
                  <a:lnTo>
                    <a:pt x="174248" y="920094"/>
                  </a:lnTo>
                  <a:lnTo>
                    <a:pt x="173714" y="917154"/>
                  </a:lnTo>
                  <a:lnTo>
                    <a:pt x="173186" y="914214"/>
                  </a:lnTo>
                  <a:lnTo>
                    <a:pt x="172672" y="911275"/>
                  </a:lnTo>
                  <a:lnTo>
                    <a:pt x="172172" y="908335"/>
                  </a:lnTo>
                  <a:lnTo>
                    <a:pt x="171687" y="905396"/>
                  </a:lnTo>
                  <a:lnTo>
                    <a:pt x="171221" y="902456"/>
                  </a:lnTo>
                  <a:lnTo>
                    <a:pt x="170782" y="899516"/>
                  </a:lnTo>
                  <a:lnTo>
                    <a:pt x="170371" y="896577"/>
                  </a:lnTo>
                  <a:lnTo>
                    <a:pt x="169986" y="893637"/>
                  </a:lnTo>
                  <a:lnTo>
                    <a:pt x="169630" y="890698"/>
                  </a:lnTo>
                  <a:lnTo>
                    <a:pt x="169312" y="887758"/>
                  </a:lnTo>
                  <a:lnTo>
                    <a:pt x="169035" y="884818"/>
                  </a:lnTo>
                  <a:lnTo>
                    <a:pt x="168794" y="881879"/>
                  </a:lnTo>
                  <a:lnTo>
                    <a:pt x="168589" y="878939"/>
                  </a:lnTo>
                  <a:lnTo>
                    <a:pt x="168426" y="876000"/>
                  </a:lnTo>
                  <a:lnTo>
                    <a:pt x="168315" y="873060"/>
                  </a:lnTo>
                  <a:lnTo>
                    <a:pt x="168245" y="870120"/>
                  </a:lnTo>
                  <a:lnTo>
                    <a:pt x="168216" y="867181"/>
                  </a:lnTo>
                  <a:lnTo>
                    <a:pt x="168226" y="864241"/>
                  </a:lnTo>
                  <a:lnTo>
                    <a:pt x="168294" y="861302"/>
                  </a:lnTo>
                  <a:lnTo>
                    <a:pt x="168402" y="858362"/>
                  </a:lnTo>
                  <a:lnTo>
                    <a:pt x="168549" y="855422"/>
                  </a:lnTo>
                  <a:lnTo>
                    <a:pt x="168734" y="852483"/>
                  </a:lnTo>
                  <a:lnTo>
                    <a:pt x="168966" y="849543"/>
                  </a:lnTo>
                  <a:lnTo>
                    <a:pt x="169237" y="846604"/>
                  </a:lnTo>
                  <a:lnTo>
                    <a:pt x="169540" y="843664"/>
                  </a:lnTo>
                  <a:lnTo>
                    <a:pt x="169873" y="840724"/>
                  </a:lnTo>
                  <a:lnTo>
                    <a:pt x="170240" y="837785"/>
                  </a:lnTo>
                  <a:lnTo>
                    <a:pt x="170636" y="834845"/>
                  </a:lnTo>
                  <a:lnTo>
                    <a:pt x="171055" y="831906"/>
                  </a:lnTo>
                  <a:lnTo>
                    <a:pt x="171492" y="828966"/>
                  </a:lnTo>
                  <a:lnTo>
                    <a:pt x="171946" y="826026"/>
                  </a:lnTo>
                  <a:lnTo>
                    <a:pt x="172418" y="823087"/>
                  </a:lnTo>
                  <a:lnTo>
                    <a:pt x="172897" y="820147"/>
                  </a:lnTo>
                  <a:lnTo>
                    <a:pt x="173382" y="817208"/>
                  </a:lnTo>
                  <a:lnTo>
                    <a:pt x="173870" y="814268"/>
                  </a:lnTo>
                  <a:lnTo>
                    <a:pt x="174357" y="811328"/>
                  </a:lnTo>
                  <a:lnTo>
                    <a:pt x="174838" y="808389"/>
                  </a:lnTo>
                  <a:lnTo>
                    <a:pt x="175311" y="805449"/>
                  </a:lnTo>
                  <a:lnTo>
                    <a:pt x="175774" y="802510"/>
                  </a:lnTo>
                  <a:lnTo>
                    <a:pt x="176219" y="799570"/>
                  </a:lnTo>
                  <a:lnTo>
                    <a:pt x="176644" y="796630"/>
                  </a:lnTo>
                  <a:lnTo>
                    <a:pt x="177049" y="793691"/>
                  </a:lnTo>
                  <a:lnTo>
                    <a:pt x="177432" y="790751"/>
                  </a:lnTo>
                  <a:lnTo>
                    <a:pt x="177787" y="787812"/>
                  </a:lnTo>
                  <a:lnTo>
                    <a:pt x="178106" y="784872"/>
                  </a:lnTo>
                  <a:lnTo>
                    <a:pt x="178394" y="781932"/>
                  </a:lnTo>
                  <a:lnTo>
                    <a:pt x="178651" y="778993"/>
                  </a:lnTo>
                  <a:lnTo>
                    <a:pt x="178874" y="776053"/>
                  </a:lnTo>
                  <a:lnTo>
                    <a:pt x="179047" y="773114"/>
                  </a:lnTo>
                  <a:lnTo>
                    <a:pt x="179182" y="770174"/>
                  </a:lnTo>
                  <a:lnTo>
                    <a:pt x="179279" y="767235"/>
                  </a:lnTo>
                  <a:lnTo>
                    <a:pt x="179337" y="764295"/>
                  </a:lnTo>
                  <a:lnTo>
                    <a:pt x="179340" y="761355"/>
                  </a:lnTo>
                  <a:lnTo>
                    <a:pt x="179297" y="758416"/>
                  </a:lnTo>
                  <a:lnTo>
                    <a:pt x="179212" y="755476"/>
                  </a:lnTo>
                  <a:lnTo>
                    <a:pt x="179084" y="752537"/>
                  </a:lnTo>
                  <a:lnTo>
                    <a:pt x="178904" y="749597"/>
                  </a:lnTo>
                  <a:lnTo>
                    <a:pt x="178670" y="746657"/>
                  </a:lnTo>
                  <a:lnTo>
                    <a:pt x="178393" y="743718"/>
                  </a:lnTo>
                  <a:lnTo>
                    <a:pt x="178073" y="740778"/>
                  </a:lnTo>
                  <a:lnTo>
                    <a:pt x="177705" y="737839"/>
                  </a:lnTo>
                  <a:lnTo>
                    <a:pt x="177281" y="734899"/>
                  </a:lnTo>
                  <a:lnTo>
                    <a:pt x="176816" y="731959"/>
                  </a:lnTo>
                  <a:lnTo>
                    <a:pt x="176310" y="729020"/>
                  </a:lnTo>
                  <a:lnTo>
                    <a:pt x="175764" y="726080"/>
                  </a:lnTo>
                  <a:lnTo>
                    <a:pt x="175163" y="723141"/>
                  </a:lnTo>
                  <a:lnTo>
                    <a:pt x="174526" y="720201"/>
                  </a:lnTo>
                  <a:lnTo>
                    <a:pt x="173855" y="717261"/>
                  </a:lnTo>
                  <a:lnTo>
                    <a:pt x="173150" y="714322"/>
                  </a:lnTo>
                  <a:lnTo>
                    <a:pt x="172404" y="711382"/>
                  </a:lnTo>
                  <a:lnTo>
                    <a:pt x="171627" y="708443"/>
                  </a:lnTo>
                  <a:lnTo>
                    <a:pt x="170824" y="705503"/>
                  </a:lnTo>
                  <a:lnTo>
                    <a:pt x="169998" y="702563"/>
                  </a:lnTo>
                  <a:lnTo>
                    <a:pt x="169147" y="699624"/>
                  </a:lnTo>
                  <a:lnTo>
                    <a:pt x="168275" y="696684"/>
                  </a:lnTo>
                  <a:lnTo>
                    <a:pt x="167389" y="693745"/>
                  </a:lnTo>
                  <a:lnTo>
                    <a:pt x="166492" y="690805"/>
                  </a:lnTo>
                  <a:lnTo>
                    <a:pt x="165586" y="687865"/>
                  </a:lnTo>
                  <a:lnTo>
                    <a:pt x="164675" y="684926"/>
                  </a:lnTo>
                  <a:lnTo>
                    <a:pt x="163764" y="681986"/>
                  </a:lnTo>
                  <a:lnTo>
                    <a:pt x="162856" y="679047"/>
                  </a:lnTo>
                  <a:lnTo>
                    <a:pt x="161953" y="676107"/>
                  </a:lnTo>
                  <a:lnTo>
                    <a:pt x="161063" y="673167"/>
                  </a:lnTo>
                  <a:lnTo>
                    <a:pt x="160188" y="670228"/>
                  </a:lnTo>
                  <a:lnTo>
                    <a:pt x="159328" y="667288"/>
                  </a:lnTo>
                  <a:lnTo>
                    <a:pt x="158488" y="664349"/>
                  </a:lnTo>
                  <a:lnTo>
                    <a:pt x="157675" y="661409"/>
                  </a:lnTo>
                  <a:lnTo>
                    <a:pt x="156891" y="658469"/>
                  </a:lnTo>
                  <a:lnTo>
                    <a:pt x="156134" y="655530"/>
                  </a:lnTo>
                  <a:lnTo>
                    <a:pt x="155406" y="652590"/>
                  </a:lnTo>
                  <a:lnTo>
                    <a:pt x="154713" y="649651"/>
                  </a:lnTo>
                  <a:lnTo>
                    <a:pt x="154062" y="646711"/>
                  </a:lnTo>
                  <a:lnTo>
                    <a:pt x="153444" y="643771"/>
                  </a:lnTo>
                  <a:lnTo>
                    <a:pt x="152860" y="640832"/>
                  </a:lnTo>
                  <a:lnTo>
                    <a:pt x="152312" y="637892"/>
                  </a:lnTo>
                  <a:lnTo>
                    <a:pt x="151812" y="634953"/>
                  </a:lnTo>
                  <a:lnTo>
                    <a:pt x="151345" y="632013"/>
                  </a:lnTo>
                  <a:lnTo>
                    <a:pt x="150911" y="629073"/>
                  </a:lnTo>
                  <a:lnTo>
                    <a:pt x="150510" y="626134"/>
                  </a:lnTo>
                  <a:lnTo>
                    <a:pt x="150148" y="623194"/>
                  </a:lnTo>
                  <a:lnTo>
                    <a:pt x="149817" y="620255"/>
                  </a:lnTo>
                  <a:lnTo>
                    <a:pt x="149510" y="617315"/>
                  </a:lnTo>
                  <a:lnTo>
                    <a:pt x="149226" y="614375"/>
                  </a:lnTo>
                  <a:lnTo>
                    <a:pt x="148966" y="611436"/>
                  </a:lnTo>
                  <a:lnTo>
                    <a:pt x="148724" y="608496"/>
                  </a:lnTo>
                  <a:lnTo>
                    <a:pt x="148494" y="605557"/>
                  </a:lnTo>
                  <a:lnTo>
                    <a:pt x="148272" y="602617"/>
                  </a:lnTo>
                  <a:lnTo>
                    <a:pt x="148054" y="599677"/>
                  </a:lnTo>
                  <a:lnTo>
                    <a:pt x="147835" y="596738"/>
                  </a:lnTo>
                  <a:lnTo>
                    <a:pt x="147609" y="593798"/>
                  </a:lnTo>
                  <a:lnTo>
                    <a:pt x="147373" y="590859"/>
                  </a:lnTo>
                  <a:lnTo>
                    <a:pt x="147123" y="587919"/>
                  </a:lnTo>
                  <a:lnTo>
                    <a:pt x="146845" y="584979"/>
                  </a:lnTo>
                  <a:lnTo>
                    <a:pt x="146540" y="582040"/>
                  </a:lnTo>
                  <a:lnTo>
                    <a:pt x="146205" y="579100"/>
                  </a:lnTo>
                  <a:lnTo>
                    <a:pt x="145838" y="576161"/>
                  </a:lnTo>
                  <a:lnTo>
                    <a:pt x="145420" y="573221"/>
                  </a:lnTo>
                  <a:lnTo>
                    <a:pt x="144952" y="570281"/>
                  </a:lnTo>
                  <a:lnTo>
                    <a:pt x="144437" y="567342"/>
                  </a:lnTo>
                  <a:lnTo>
                    <a:pt x="143872" y="564402"/>
                  </a:lnTo>
                  <a:lnTo>
                    <a:pt x="143241" y="561463"/>
                  </a:lnTo>
                  <a:lnTo>
                    <a:pt x="142537" y="558523"/>
                  </a:lnTo>
                  <a:lnTo>
                    <a:pt x="141771" y="555583"/>
                  </a:lnTo>
                  <a:lnTo>
                    <a:pt x="140941" y="552644"/>
                  </a:lnTo>
                  <a:lnTo>
                    <a:pt x="140040" y="549704"/>
                  </a:lnTo>
                  <a:lnTo>
                    <a:pt x="139044" y="546765"/>
                  </a:lnTo>
                  <a:lnTo>
                    <a:pt x="137977" y="543825"/>
                  </a:lnTo>
                  <a:lnTo>
                    <a:pt x="136837" y="540885"/>
                  </a:lnTo>
                  <a:lnTo>
                    <a:pt x="135623" y="537946"/>
                  </a:lnTo>
                  <a:lnTo>
                    <a:pt x="134305" y="535006"/>
                  </a:lnTo>
                  <a:lnTo>
                    <a:pt x="132908" y="532067"/>
                  </a:lnTo>
                  <a:lnTo>
                    <a:pt x="131435" y="529127"/>
                  </a:lnTo>
                  <a:lnTo>
                    <a:pt x="129886" y="526187"/>
                  </a:lnTo>
                  <a:lnTo>
                    <a:pt x="128239" y="523248"/>
                  </a:lnTo>
                  <a:lnTo>
                    <a:pt x="126506" y="520308"/>
                  </a:lnTo>
                  <a:lnTo>
                    <a:pt x="124697" y="517369"/>
                  </a:lnTo>
                  <a:lnTo>
                    <a:pt x="122815" y="514429"/>
                  </a:lnTo>
                  <a:lnTo>
                    <a:pt x="120848" y="511490"/>
                  </a:lnTo>
                  <a:lnTo>
                    <a:pt x="118790" y="508550"/>
                  </a:lnTo>
                  <a:lnTo>
                    <a:pt x="116662" y="505610"/>
                  </a:lnTo>
                  <a:lnTo>
                    <a:pt x="114465" y="502671"/>
                  </a:lnTo>
                  <a:lnTo>
                    <a:pt x="112198" y="499731"/>
                  </a:lnTo>
                  <a:lnTo>
                    <a:pt x="109842" y="496792"/>
                  </a:lnTo>
                  <a:lnTo>
                    <a:pt x="107423" y="493852"/>
                  </a:lnTo>
                  <a:lnTo>
                    <a:pt x="104944" y="490912"/>
                  </a:lnTo>
                  <a:lnTo>
                    <a:pt x="102406" y="487973"/>
                  </a:lnTo>
                  <a:lnTo>
                    <a:pt x="99792" y="485033"/>
                  </a:lnTo>
                  <a:lnTo>
                    <a:pt x="97122" y="482094"/>
                  </a:lnTo>
                  <a:lnTo>
                    <a:pt x="94403" y="479154"/>
                  </a:lnTo>
                  <a:lnTo>
                    <a:pt x="91636" y="476214"/>
                  </a:lnTo>
                  <a:lnTo>
                    <a:pt x="88814" y="473275"/>
                  </a:lnTo>
                  <a:lnTo>
                    <a:pt x="85944" y="470335"/>
                  </a:lnTo>
                  <a:lnTo>
                    <a:pt x="83038" y="467396"/>
                  </a:lnTo>
                  <a:lnTo>
                    <a:pt x="80099" y="464456"/>
                  </a:lnTo>
                  <a:lnTo>
                    <a:pt x="77126" y="461516"/>
                  </a:lnTo>
                  <a:lnTo>
                    <a:pt x="74121" y="458577"/>
                  </a:lnTo>
                  <a:lnTo>
                    <a:pt x="71097" y="455637"/>
                  </a:lnTo>
                  <a:lnTo>
                    <a:pt x="68057" y="452698"/>
                  </a:lnTo>
                  <a:lnTo>
                    <a:pt x="65004" y="449758"/>
                  </a:lnTo>
                  <a:lnTo>
                    <a:pt x="61945" y="446818"/>
                  </a:lnTo>
                  <a:lnTo>
                    <a:pt x="58887" y="443879"/>
                  </a:lnTo>
                  <a:lnTo>
                    <a:pt x="55835" y="440939"/>
                  </a:lnTo>
                  <a:lnTo>
                    <a:pt x="52794" y="438000"/>
                  </a:lnTo>
                  <a:lnTo>
                    <a:pt x="49777" y="435060"/>
                  </a:lnTo>
                  <a:lnTo>
                    <a:pt x="46788" y="432120"/>
                  </a:lnTo>
                  <a:lnTo>
                    <a:pt x="43832" y="429181"/>
                  </a:lnTo>
                  <a:lnTo>
                    <a:pt x="40912" y="426241"/>
                  </a:lnTo>
                  <a:lnTo>
                    <a:pt x="38045" y="423302"/>
                  </a:lnTo>
                  <a:lnTo>
                    <a:pt x="35243" y="420362"/>
                  </a:lnTo>
                  <a:lnTo>
                    <a:pt x="32500" y="417422"/>
                  </a:lnTo>
                  <a:lnTo>
                    <a:pt x="29821" y="414483"/>
                  </a:lnTo>
                  <a:lnTo>
                    <a:pt x="27220" y="411543"/>
                  </a:lnTo>
                  <a:lnTo>
                    <a:pt x="24725" y="408604"/>
                  </a:lnTo>
                  <a:lnTo>
                    <a:pt x="22316" y="405664"/>
                  </a:lnTo>
                  <a:lnTo>
                    <a:pt x="19998" y="402724"/>
                  </a:lnTo>
                  <a:lnTo>
                    <a:pt x="17775" y="399785"/>
                  </a:lnTo>
                  <a:lnTo>
                    <a:pt x="15696" y="396845"/>
                  </a:lnTo>
                  <a:lnTo>
                    <a:pt x="13728" y="393906"/>
                  </a:lnTo>
                  <a:lnTo>
                    <a:pt x="11871" y="390966"/>
                  </a:lnTo>
                  <a:lnTo>
                    <a:pt x="10129" y="388026"/>
                  </a:lnTo>
                  <a:lnTo>
                    <a:pt x="8541" y="385087"/>
                  </a:lnTo>
                  <a:lnTo>
                    <a:pt x="7092" y="382147"/>
                  </a:lnTo>
                  <a:lnTo>
                    <a:pt x="5766" y="379208"/>
                  </a:lnTo>
                  <a:lnTo>
                    <a:pt x="4565" y="376268"/>
                  </a:lnTo>
                  <a:lnTo>
                    <a:pt x="3512" y="373328"/>
                  </a:lnTo>
                  <a:lnTo>
                    <a:pt x="2619" y="370389"/>
                  </a:lnTo>
                  <a:lnTo>
                    <a:pt x="1850" y="367449"/>
                  </a:lnTo>
                  <a:lnTo>
                    <a:pt x="1206" y="364510"/>
                  </a:lnTo>
                  <a:lnTo>
                    <a:pt x="694" y="361570"/>
                  </a:lnTo>
                  <a:lnTo>
                    <a:pt x="347" y="358630"/>
                  </a:lnTo>
                  <a:lnTo>
                    <a:pt x="118" y="355691"/>
                  </a:lnTo>
                  <a:lnTo>
                    <a:pt x="3" y="352751"/>
                  </a:lnTo>
                  <a:lnTo>
                    <a:pt x="0" y="349812"/>
                  </a:lnTo>
                  <a:lnTo>
                    <a:pt x="145" y="346872"/>
                  </a:lnTo>
                  <a:lnTo>
                    <a:pt x="397" y="343932"/>
                  </a:lnTo>
                  <a:lnTo>
                    <a:pt x="747" y="340993"/>
                  </a:lnTo>
                  <a:lnTo>
                    <a:pt x="1191" y="338053"/>
                  </a:lnTo>
                  <a:lnTo>
                    <a:pt x="1747" y="335114"/>
                  </a:lnTo>
                  <a:lnTo>
                    <a:pt x="2400" y="332174"/>
                  </a:lnTo>
                  <a:lnTo>
                    <a:pt x="3131" y="329234"/>
                  </a:lnTo>
                  <a:lnTo>
                    <a:pt x="3935" y="326295"/>
                  </a:lnTo>
                  <a:lnTo>
                    <a:pt x="4819" y="323355"/>
                  </a:lnTo>
                  <a:lnTo>
                    <a:pt x="5784" y="320416"/>
                  </a:lnTo>
                  <a:lnTo>
                    <a:pt x="6807" y="317476"/>
                  </a:lnTo>
                  <a:lnTo>
                    <a:pt x="7885" y="314536"/>
                  </a:lnTo>
                  <a:lnTo>
                    <a:pt x="9016" y="311597"/>
                  </a:lnTo>
                  <a:lnTo>
                    <a:pt x="10212" y="308657"/>
                  </a:lnTo>
                  <a:lnTo>
                    <a:pt x="11451" y="305718"/>
                  </a:lnTo>
                  <a:lnTo>
                    <a:pt x="12728" y="302778"/>
                  </a:lnTo>
                  <a:lnTo>
                    <a:pt x="14043" y="299838"/>
                  </a:lnTo>
                  <a:lnTo>
                    <a:pt x="15404" y="296899"/>
                  </a:lnTo>
                  <a:lnTo>
                    <a:pt x="16798" y="293959"/>
                  </a:lnTo>
                  <a:lnTo>
                    <a:pt x="18221" y="291020"/>
                  </a:lnTo>
                  <a:lnTo>
                    <a:pt x="19670" y="288080"/>
                  </a:lnTo>
                  <a:lnTo>
                    <a:pt x="21151" y="285140"/>
                  </a:lnTo>
                  <a:lnTo>
                    <a:pt x="22660" y="282201"/>
                  </a:lnTo>
                  <a:lnTo>
                    <a:pt x="24190" y="279261"/>
                  </a:lnTo>
                  <a:lnTo>
                    <a:pt x="25740" y="276322"/>
                  </a:lnTo>
                  <a:lnTo>
                    <a:pt x="27312" y="273382"/>
                  </a:lnTo>
                  <a:lnTo>
                    <a:pt x="28908" y="270442"/>
                  </a:lnTo>
                  <a:lnTo>
                    <a:pt x="30520" y="267503"/>
                  </a:lnTo>
                  <a:lnTo>
                    <a:pt x="32149" y="264563"/>
                  </a:lnTo>
                  <a:lnTo>
                    <a:pt x="33792" y="261624"/>
                  </a:lnTo>
                  <a:lnTo>
                    <a:pt x="35456" y="258684"/>
                  </a:lnTo>
                  <a:lnTo>
                    <a:pt x="37132" y="255745"/>
                  </a:lnTo>
                  <a:lnTo>
                    <a:pt x="38821" y="252805"/>
                  </a:lnTo>
                  <a:lnTo>
                    <a:pt x="40521" y="249865"/>
                  </a:lnTo>
                  <a:lnTo>
                    <a:pt x="42236" y="246926"/>
                  </a:lnTo>
                  <a:lnTo>
                    <a:pt x="43961" y="243986"/>
                  </a:lnTo>
                  <a:lnTo>
                    <a:pt x="45694" y="241047"/>
                  </a:lnTo>
                  <a:lnTo>
                    <a:pt x="47436" y="238107"/>
                  </a:lnTo>
                  <a:lnTo>
                    <a:pt x="49187" y="235167"/>
                  </a:lnTo>
                  <a:lnTo>
                    <a:pt x="50947" y="232228"/>
                  </a:lnTo>
                  <a:lnTo>
                    <a:pt x="52712" y="229288"/>
                  </a:lnTo>
                  <a:lnTo>
                    <a:pt x="54484" y="226349"/>
                  </a:lnTo>
                  <a:lnTo>
                    <a:pt x="56261" y="223409"/>
                  </a:lnTo>
                  <a:lnTo>
                    <a:pt x="58045" y="220469"/>
                  </a:lnTo>
                  <a:lnTo>
                    <a:pt x="59834" y="217530"/>
                  </a:lnTo>
                  <a:lnTo>
                    <a:pt x="61628" y="214590"/>
                  </a:lnTo>
                  <a:lnTo>
                    <a:pt x="63426" y="211651"/>
                  </a:lnTo>
                  <a:lnTo>
                    <a:pt x="65231" y="208711"/>
                  </a:lnTo>
                  <a:lnTo>
                    <a:pt x="67042" y="205771"/>
                  </a:lnTo>
                  <a:lnTo>
                    <a:pt x="68858" y="202832"/>
                  </a:lnTo>
                  <a:lnTo>
                    <a:pt x="70679" y="199892"/>
                  </a:lnTo>
                  <a:lnTo>
                    <a:pt x="72508" y="196953"/>
                  </a:lnTo>
                  <a:lnTo>
                    <a:pt x="74345" y="194013"/>
                  </a:lnTo>
                  <a:lnTo>
                    <a:pt x="76189" y="191073"/>
                  </a:lnTo>
                  <a:lnTo>
                    <a:pt x="78041" y="188134"/>
                  </a:lnTo>
                  <a:lnTo>
                    <a:pt x="79901" y="185194"/>
                  </a:lnTo>
                  <a:lnTo>
                    <a:pt x="81772" y="182255"/>
                  </a:lnTo>
                  <a:lnTo>
                    <a:pt x="83651" y="179315"/>
                  </a:lnTo>
                  <a:lnTo>
                    <a:pt x="85539" y="176375"/>
                  </a:lnTo>
                  <a:lnTo>
                    <a:pt x="87436" y="173436"/>
                  </a:lnTo>
                  <a:lnTo>
                    <a:pt x="89345" y="170496"/>
                  </a:lnTo>
                  <a:lnTo>
                    <a:pt x="91261" y="167557"/>
                  </a:lnTo>
                  <a:lnTo>
                    <a:pt x="93185" y="164617"/>
                  </a:lnTo>
                  <a:lnTo>
                    <a:pt x="95116" y="161677"/>
                  </a:lnTo>
                  <a:lnTo>
                    <a:pt x="97054" y="158738"/>
                  </a:lnTo>
                  <a:lnTo>
                    <a:pt x="98997" y="155798"/>
                  </a:lnTo>
                  <a:lnTo>
                    <a:pt x="100942" y="152859"/>
                  </a:lnTo>
                  <a:lnTo>
                    <a:pt x="102889" y="149919"/>
                  </a:lnTo>
                  <a:lnTo>
                    <a:pt x="104834" y="146979"/>
                  </a:lnTo>
                  <a:lnTo>
                    <a:pt x="106776" y="144040"/>
                  </a:lnTo>
                  <a:lnTo>
                    <a:pt x="108711" y="141100"/>
                  </a:lnTo>
                  <a:lnTo>
                    <a:pt x="110638" y="138161"/>
                  </a:lnTo>
                  <a:lnTo>
                    <a:pt x="112552" y="135221"/>
                  </a:lnTo>
                  <a:lnTo>
                    <a:pt x="114448" y="132281"/>
                  </a:lnTo>
                  <a:lnTo>
                    <a:pt x="116325" y="129342"/>
                  </a:lnTo>
                  <a:lnTo>
                    <a:pt x="118182" y="126402"/>
                  </a:lnTo>
                  <a:lnTo>
                    <a:pt x="120015" y="123463"/>
                  </a:lnTo>
                  <a:lnTo>
                    <a:pt x="121810" y="120523"/>
                  </a:lnTo>
                  <a:lnTo>
                    <a:pt x="123573" y="117583"/>
                  </a:lnTo>
                  <a:lnTo>
                    <a:pt x="125303" y="114644"/>
                  </a:lnTo>
                  <a:lnTo>
                    <a:pt x="126997" y="111704"/>
                  </a:lnTo>
                  <a:lnTo>
                    <a:pt x="128639" y="108765"/>
                  </a:lnTo>
                  <a:lnTo>
                    <a:pt x="130234" y="105825"/>
                  </a:lnTo>
                  <a:lnTo>
                    <a:pt x="131785" y="102885"/>
                  </a:lnTo>
                  <a:lnTo>
                    <a:pt x="133289" y="99946"/>
                  </a:lnTo>
                  <a:lnTo>
                    <a:pt x="134736" y="97006"/>
                  </a:lnTo>
                  <a:lnTo>
                    <a:pt x="136122" y="94067"/>
                  </a:lnTo>
                  <a:lnTo>
                    <a:pt x="137458" y="91127"/>
                  </a:lnTo>
                  <a:lnTo>
                    <a:pt x="138742" y="88187"/>
                  </a:lnTo>
                  <a:lnTo>
                    <a:pt x="139971" y="85248"/>
                  </a:lnTo>
                  <a:lnTo>
                    <a:pt x="141130" y="82308"/>
                  </a:lnTo>
                  <a:lnTo>
                    <a:pt x="142239" y="79369"/>
                  </a:lnTo>
                  <a:lnTo>
                    <a:pt x="143298" y="76429"/>
                  </a:lnTo>
                  <a:lnTo>
                    <a:pt x="144309" y="73489"/>
                  </a:lnTo>
                  <a:lnTo>
                    <a:pt x="145253" y="70550"/>
                  </a:lnTo>
                  <a:lnTo>
                    <a:pt x="146152" y="67610"/>
                  </a:lnTo>
                  <a:lnTo>
                    <a:pt x="147009" y="64671"/>
                  </a:lnTo>
                  <a:lnTo>
                    <a:pt x="147825" y="61731"/>
                  </a:lnTo>
                  <a:lnTo>
                    <a:pt x="148594" y="58791"/>
                  </a:lnTo>
                  <a:lnTo>
                    <a:pt x="149324" y="55852"/>
                  </a:lnTo>
                  <a:lnTo>
                    <a:pt x="150025" y="52912"/>
                  </a:lnTo>
                  <a:lnTo>
                    <a:pt x="150698" y="49973"/>
                  </a:lnTo>
                  <a:lnTo>
                    <a:pt x="151343" y="47033"/>
                  </a:lnTo>
                  <a:lnTo>
                    <a:pt x="151963" y="44093"/>
                  </a:lnTo>
                  <a:lnTo>
                    <a:pt x="152568" y="41154"/>
                  </a:lnTo>
                  <a:lnTo>
                    <a:pt x="153160" y="38214"/>
                  </a:lnTo>
                  <a:lnTo>
                    <a:pt x="153741" y="35275"/>
                  </a:lnTo>
                  <a:lnTo>
                    <a:pt x="154313" y="32335"/>
                  </a:lnTo>
                  <a:lnTo>
                    <a:pt x="154884" y="29395"/>
                  </a:lnTo>
                  <a:lnTo>
                    <a:pt x="155455" y="26456"/>
                  </a:lnTo>
                  <a:lnTo>
                    <a:pt x="156028" y="23516"/>
                  </a:lnTo>
                  <a:lnTo>
                    <a:pt x="156609" y="20577"/>
                  </a:lnTo>
                  <a:lnTo>
                    <a:pt x="157198" y="17637"/>
                  </a:lnTo>
                  <a:lnTo>
                    <a:pt x="157796" y="14697"/>
                  </a:lnTo>
                  <a:lnTo>
                    <a:pt x="158405" y="11758"/>
                  </a:lnTo>
                  <a:lnTo>
                    <a:pt x="159030" y="8818"/>
                  </a:lnTo>
                  <a:lnTo>
                    <a:pt x="159669" y="5879"/>
                  </a:lnTo>
                  <a:lnTo>
                    <a:pt x="160323" y="2939"/>
                  </a:lnTo>
                  <a:lnTo>
                    <a:pt x="160990" y="0"/>
                  </a:lnTo>
                  <a:lnTo>
                    <a:pt x="210625" y="0"/>
                  </a:lnTo>
                  <a:lnTo>
                    <a:pt x="211293" y="2939"/>
                  </a:lnTo>
                  <a:lnTo>
                    <a:pt x="211946" y="5879"/>
                  </a:lnTo>
                  <a:lnTo>
                    <a:pt x="212586" y="8818"/>
                  </a:lnTo>
                  <a:lnTo>
                    <a:pt x="213210" y="11758"/>
                  </a:lnTo>
                  <a:lnTo>
                    <a:pt x="213820" y="14697"/>
                  </a:lnTo>
                  <a:lnTo>
                    <a:pt x="214418" y="17637"/>
                  </a:lnTo>
                  <a:lnTo>
                    <a:pt x="215007" y="20577"/>
                  </a:lnTo>
                  <a:lnTo>
                    <a:pt x="215587" y="23516"/>
                  </a:lnTo>
                  <a:lnTo>
                    <a:pt x="216160" y="26456"/>
                  </a:lnTo>
                  <a:lnTo>
                    <a:pt x="216731" y="29395"/>
                  </a:lnTo>
                  <a:lnTo>
                    <a:pt x="217302" y="32335"/>
                  </a:lnTo>
                  <a:lnTo>
                    <a:pt x="217875" y="35275"/>
                  </a:lnTo>
                  <a:lnTo>
                    <a:pt x="218456" y="38214"/>
                  </a:lnTo>
                  <a:lnTo>
                    <a:pt x="219048" y="41154"/>
                  </a:lnTo>
                  <a:lnTo>
                    <a:pt x="219653" y="44093"/>
                  </a:lnTo>
                  <a:lnTo>
                    <a:pt x="220273" y="47033"/>
                  </a:lnTo>
                  <a:lnTo>
                    <a:pt x="220918" y="49973"/>
                  </a:lnTo>
                  <a:lnTo>
                    <a:pt x="221591" y="52912"/>
                  </a:lnTo>
                  <a:lnTo>
                    <a:pt x="222292" y="55852"/>
                  </a:lnTo>
                  <a:lnTo>
                    <a:pt x="223022" y="58791"/>
                  </a:lnTo>
                  <a:lnTo>
                    <a:pt x="223790" y="61731"/>
                  </a:lnTo>
                  <a:lnTo>
                    <a:pt x="224607" y="64671"/>
                  </a:lnTo>
                  <a:lnTo>
                    <a:pt x="225464" y="67610"/>
                  </a:lnTo>
                  <a:lnTo>
                    <a:pt x="226363" y="70550"/>
                  </a:lnTo>
                  <a:lnTo>
                    <a:pt x="227307" y="73489"/>
                  </a:lnTo>
                  <a:lnTo>
                    <a:pt x="228317" y="76429"/>
                  </a:lnTo>
                  <a:lnTo>
                    <a:pt x="229377" y="79369"/>
                  </a:lnTo>
                  <a:lnTo>
                    <a:pt x="230486" y="82308"/>
                  </a:lnTo>
                  <a:lnTo>
                    <a:pt x="231645" y="85248"/>
                  </a:lnTo>
                  <a:lnTo>
                    <a:pt x="232873" y="88187"/>
                  </a:lnTo>
                  <a:lnTo>
                    <a:pt x="234158" y="91127"/>
                  </a:lnTo>
                  <a:lnTo>
                    <a:pt x="235493" y="94067"/>
                  </a:lnTo>
                  <a:lnTo>
                    <a:pt x="236879" y="97006"/>
                  </a:lnTo>
                  <a:lnTo>
                    <a:pt x="238326" y="99946"/>
                  </a:lnTo>
                  <a:lnTo>
                    <a:pt x="239831" y="102885"/>
                  </a:lnTo>
                  <a:lnTo>
                    <a:pt x="241382" y="105825"/>
                  </a:lnTo>
                  <a:lnTo>
                    <a:pt x="242977" y="108765"/>
                  </a:lnTo>
                  <a:lnTo>
                    <a:pt x="244619" y="111704"/>
                  </a:lnTo>
                  <a:lnTo>
                    <a:pt x="246313" y="114644"/>
                  </a:lnTo>
                  <a:lnTo>
                    <a:pt x="248043" y="117583"/>
                  </a:lnTo>
                  <a:lnTo>
                    <a:pt x="249806" y="120523"/>
                  </a:lnTo>
                  <a:lnTo>
                    <a:pt x="251601" y="123463"/>
                  </a:lnTo>
                  <a:lnTo>
                    <a:pt x="253434" y="126402"/>
                  </a:lnTo>
                  <a:lnTo>
                    <a:pt x="255291" y="129342"/>
                  </a:lnTo>
                  <a:lnTo>
                    <a:pt x="257168" y="132281"/>
                  </a:lnTo>
                  <a:lnTo>
                    <a:pt x="259064" y="135221"/>
                  </a:lnTo>
                  <a:lnTo>
                    <a:pt x="260978" y="138161"/>
                  </a:lnTo>
                  <a:lnTo>
                    <a:pt x="262905" y="141100"/>
                  </a:lnTo>
                  <a:lnTo>
                    <a:pt x="264840" y="144040"/>
                  </a:lnTo>
                  <a:lnTo>
                    <a:pt x="266781" y="146979"/>
                  </a:lnTo>
                  <a:lnTo>
                    <a:pt x="268727" y="149919"/>
                  </a:lnTo>
                  <a:lnTo>
                    <a:pt x="270674" y="152859"/>
                  </a:lnTo>
                  <a:lnTo>
                    <a:pt x="272619" y="155798"/>
                  </a:lnTo>
                  <a:lnTo>
                    <a:pt x="274562" y="158738"/>
                  </a:lnTo>
                  <a:lnTo>
                    <a:pt x="276500" y="161677"/>
                  </a:lnTo>
                  <a:lnTo>
                    <a:pt x="278431" y="164617"/>
                  </a:lnTo>
                  <a:lnTo>
                    <a:pt x="280355" y="167557"/>
                  </a:lnTo>
                  <a:lnTo>
                    <a:pt x="282271" y="170496"/>
                  </a:lnTo>
                  <a:lnTo>
                    <a:pt x="284180" y="173436"/>
                  </a:lnTo>
                  <a:lnTo>
                    <a:pt x="286077" y="176375"/>
                  </a:lnTo>
                  <a:lnTo>
                    <a:pt x="287965" y="179315"/>
                  </a:lnTo>
                  <a:lnTo>
                    <a:pt x="289844" y="182255"/>
                  </a:lnTo>
                  <a:lnTo>
                    <a:pt x="291715" y="185194"/>
                  </a:lnTo>
                  <a:lnTo>
                    <a:pt x="293575" y="188134"/>
                  </a:lnTo>
                  <a:lnTo>
                    <a:pt x="295426" y="191073"/>
                  </a:lnTo>
                  <a:lnTo>
                    <a:pt x="297270" y="194013"/>
                  </a:lnTo>
                  <a:lnTo>
                    <a:pt x="299107" y="196953"/>
                  </a:lnTo>
                  <a:lnTo>
                    <a:pt x="300937" y="199892"/>
                  </a:lnTo>
                  <a:lnTo>
                    <a:pt x="302758" y="202832"/>
                  </a:lnTo>
                  <a:lnTo>
                    <a:pt x="304574" y="205771"/>
                  </a:lnTo>
                  <a:lnTo>
                    <a:pt x="306384" y="208711"/>
                  </a:lnTo>
                  <a:lnTo>
                    <a:pt x="308190" y="211651"/>
                  </a:lnTo>
                  <a:lnTo>
                    <a:pt x="309988" y="214590"/>
                  </a:lnTo>
                  <a:lnTo>
                    <a:pt x="311782" y="217530"/>
                  </a:lnTo>
                  <a:lnTo>
                    <a:pt x="313571" y="220469"/>
                  </a:lnTo>
                  <a:lnTo>
                    <a:pt x="315355" y="223409"/>
                  </a:lnTo>
                  <a:lnTo>
                    <a:pt x="317132" y="226349"/>
                  </a:lnTo>
                  <a:lnTo>
                    <a:pt x="318903" y="229288"/>
                  </a:lnTo>
                  <a:lnTo>
                    <a:pt x="320669" y="232228"/>
                  </a:lnTo>
                  <a:lnTo>
                    <a:pt x="322428" y="235167"/>
                  </a:lnTo>
                  <a:lnTo>
                    <a:pt x="324179" y="238107"/>
                  </a:lnTo>
                  <a:lnTo>
                    <a:pt x="325921" y="241047"/>
                  </a:lnTo>
                  <a:lnTo>
                    <a:pt x="327655" y="243986"/>
                  </a:lnTo>
                  <a:lnTo>
                    <a:pt x="329380" y="246926"/>
                  </a:lnTo>
                  <a:lnTo>
                    <a:pt x="331094" y="249865"/>
                  </a:lnTo>
                  <a:lnTo>
                    <a:pt x="332795" y="252805"/>
                  </a:lnTo>
                  <a:lnTo>
                    <a:pt x="334483" y="255745"/>
                  </a:lnTo>
                  <a:lnTo>
                    <a:pt x="336160" y="258684"/>
                  </a:lnTo>
                  <a:lnTo>
                    <a:pt x="337824" y="261624"/>
                  </a:lnTo>
                  <a:lnTo>
                    <a:pt x="339467" y="264563"/>
                  </a:lnTo>
                  <a:lnTo>
                    <a:pt x="341096" y="267503"/>
                  </a:lnTo>
                  <a:lnTo>
                    <a:pt x="342708" y="270442"/>
                  </a:lnTo>
                  <a:lnTo>
                    <a:pt x="344304" y="273382"/>
                  </a:lnTo>
                  <a:lnTo>
                    <a:pt x="345876" y="276322"/>
                  </a:lnTo>
                  <a:lnTo>
                    <a:pt x="347426" y="279261"/>
                  </a:lnTo>
                  <a:lnTo>
                    <a:pt x="348956" y="282201"/>
                  </a:lnTo>
                  <a:lnTo>
                    <a:pt x="350465" y="285140"/>
                  </a:lnTo>
                  <a:lnTo>
                    <a:pt x="351945" y="288080"/>
                  </a:lnTo>
                  <a:lnTo>
                    <a:pt x="353395" y="291020"/>
                  </a:lnTo>
                  <a:lnTo>
                    <a:pt x="354818" y="293959"/>
                  </a:lnTo>
                  <a:lnTo>
                    <a:pt x="356212" y="296899"/>
                  </a:lnTo>
                  <a:lnTo>
                    <a:pt x="357572" y="299838"/>
                  </a:lnTo>
                  <a:lnTo>
                    <a:pt x="358887" y="302778"/>
                  </a:lnTo>
                  <a:lnTo>
                    <a:pt x="360165" y="305718"/>
                  </a:lnTo>
                  <a:lnTo>
                    <a:pt x="361403" y="308657"/>
                  </a:lnTo>
                  <a:lnTo>
                    <a:pt x="362600" y="311597"/>
                  </a:lnTo>
                  <a:lnTo>
                    <a:pt x="363731" y="314536"/>
                  </a:lnTo>
                  <a:lnTo>
                    <a:pt x="364809" y="317476"/>
                  </a:lnTo>
                  <a:lnTo>
                    <a:pt x="365832" y="320416"/>
                  </a:lnTo>
                  <a:lnTo>
                    <a:pt x="366797" y="323355"/>
                  </a:lnTo>
                  <a:lnTo>
                    <a:pt x="367681" y="326295"/>
                  </a:lnTo>
                  <a:lnTo>
                    <a:pt x="368485" y="329234"/>
                  </a:lnTo>
                  <a:lnTo>
                    <a:pt x="369215" y="332174"/>
                  </a:lnTo>
                  <a:lnTo>
                    <a:pt x="369868" y="335114"/>
                  </a:lnTo>
                  <a:lnTo>
                    <a:pt x="370425" y="338053"/>
                  </a:lnTo>
                  <a:lnTo>
                    <a:pt x="370869" y="340993"/>
                  </a:lnTo>
                  <a:lnTo>
                    <a:pt x="371219" y="343932"/>
                  </a:lnTo>
                  <a:lnTo>
                    <a:pt x="371471" y="346872"/>
                  </a:lnTo>
                  <a:lnTo>
                    <a:pt x="371616" y="349812"/>
                  </a:lnTo>
                  <a:lnTo>
                    <a:pt x="371613" y="352751"/>
                  </a:lnTo>
                  <a:lnTo>
                    <a:pt x="371498" y="355691"/>
                  </a:lnTo>
                  <a:lnTo>
                    <a:pt x="371269" y="358630"/>
                  </a:lnTo>
                  <a:lnTo>
                    <a:pt x="370922" y="361570"/>
                  </a:lnTo>
                  <a:lnTo>
                    <a:pt x="370409" y="364510"/>
                  </a:lnTo>
                  <a:lnTo>
                    <a:pt x="369765" y="367449"/>
                  </a:lnTo>
                  <a:lnTo>
                    <a:pt x="368997" y="370389"/>
                  </a:lnTo>
                  <a:lnTo>
                    <a:pt x="368103" y="373328"/>
                  </a:lnTo>
                  <a:lnTo>
                    <a:pt x="367051" y="376268"/>
                  </a:lnTo>
                  <a:lnTo>
                    <a:pt x="365850" y="379208"/>
                  </a:lnTo>
                  <a:lnTo>
                    <a:pt x="364524" y="382147"/>
                  </a:lnTo>
                  <a:lnTo>
                    <a:pt x="363075" y="385087"/>
                  </a:lnTo>
                  <a:lnTo>
                    <a:pt x="361487" y="388026"/>
                  </a:lnTo>
                  <a:lnTo>
                    <a:pt x="359744" y="390966"/>
                  </a:lnTo>
                  <a:lnTo>
                    <a:pt x="357888" y="393906"/>
                  </a:lnTo>
                  <a:lnTo>
                    <a:pt x="355920" y="396845"/>
                  </a:lnTo>
                  <a:lnTo>
                    <a:pt x="353841" y="399785"/>
                  </a:lnTo>
                  <a:lnTo>
                    <a:pt x="351618" y="402724"/>
                  </a:lnTo>
                  <a:lnTo>
                    <a:pt x="349300" y="405664"/>
                  </a:lnTo>
                  <a:lnTo>
                    <a:pt x="346891" y="408604"/>
                  </a:lnTo>
                  <a:lnTo>
                    <a:pt x="344395" y="411543"/>
                  </a:lnTo>
                  <a:lnTo>
                    <a:pt x="341794" y="414483"/>
                  </a:lnTo>
                  <a:lnTo>
                    <a:pt x="339116" y="417422"/>
                  </a:lnTo>
                  <a:lnTo>
                    <a:pt x="336373" y="420362"/>
                  </a:lnTo>
                  <a:lnTo>
                    <a:pt x="333571" y="423302"/>
                  </a:lnTo>
                  <a:lnTo>
                    <a:pt x="330704" y="426241"/>
                  </a:lnTo>
                  <a:lnTo>
                    <a:pt x="327784" y="429181"/>
                  </a:lnTo>
                  <a:lnTo>
                    <a:pt x="324827" y="432120"/>
                  </a:lnTo>
                  <a:lnTo>
                    <a:pt x="321839" y="435060"/>
                  </a:lnTo>
                  <a:lnTo>
                    <a:pt x="318821" y="438000"/>
                  </a:lnTo>
                  <a:lnTo>
                    <a:pt x="315780" y="440939"/>
                  </a:lnTo>
                  <a:lnTo>
                    <a:pt x="312729" y="443879"/>
                  </a:lnTo>
                  <a:lnTo>
                    <a:pt x="309671" y="446818"/>
                  </a:lnTo>
                  <a:lnTo>
                    <a:pt x="306611" y="449758"/>
                  </a:lnTo>
                  <a:lnTo>
                    <a:pt x="303559" y="452698"/>
                  </a:lnTo>
                  <a:lnTo>
                    <a:pt x="300519" y="455637"/>
                  </a:lnTo>
                  <a:lnTo>
                    <a:pt x="297495" y="458577"/>
                  </a:lnTo>
                  <a:lnTo>
                    <a:pt x="294490" y="461516"/>
                  </a:lnTo>
                  <a:lnTo>
                    <a:pt x="291517" y="464456"/>
                  </a:lnTo>
                  <a:lnTo>
                    <a:pt x="288577" y="467396"/>
                  </a:lnTo>
                  <a:lnTo>
                    <a:pt x="285672" y="470335"/>
                  </a:lnTo>
                  <a:lnTo>
                    <a:pt x="282802" y="473275"/>
                  </a:lnTo>
                  <a:lnTo>
                    <a:pt x="279980" y="476214"/>
                  </a:lnTo>
                  <a:lnTo>
                    <a:pt x="277213" y="479154"/>
                  </a:lnTo>
                  <a:lnTo>
                    <a:pt x="274493" y="482094"/>
                  </a:lnTo>
                  <a:lnTo>
                    <a:pt x="271824" y="485033"/>
                  </a:lnTo>
                  <a:lnTo>
                    <a:pt x="269210" y="487973"/>
                  </a:lnTo>
                  <a:lnTo>
                    <a:pt x="266672" y="490912"/>
                  </a:lnTo>
                  <a:lnTo>
                    <a:pt x="264193" y="493852"/>
                  </a:lnTo>
                  <a:lnTo>
                    <a:pt x="261774" y="496792"/>
                  </a:lnTo>
                  <a:lnTo>
                    <a:pt x="259417" y="499731"/>
                  </a:lnTo>
                  <a:lnTo>
                    <a:pt x="257150" y="502671"/>
                  </a:lnTo>
                  <a:lnTo>
                    <a:pt x="254954" y="505610"/>
                  </a:lnTo>
                  <a:lnTo>
                    <a:pt x="252826" y="508550"/>
                  </a:lnTo>
                  <a:lnTo>
                    <a:pt x="250768" y="511490"/>
                  </a:lnTo>
                  <a:lnTo>
                    <a:pt x="248801" y="514429"/>
                  </a:lnTo>
                  <a:lnTo>
                    <a:pt x="246918" y="517369"/>
                  </a:lnTo>
                  <a:lnTo>
                    <a:pt x="245110" y="520308"/>
                  </a:lnTo>
                  <a:lnTo>
                    <a:pt x="243377" y="523248"/>
                  </a:lnTo>
                  <a:lnTo>
                    <a:pt x="241730" y="526187"/>
                  </a:lnTo>
                  <a:lnTo>
                    <a:pt x="240181" y="529127"/>
                  </a:lnTo>
                  <a:lnTo>
                    <a:pt x="238708" y="532067"/>
                  </a:lnTo>
                  <a:lnTo>
                    <a:pt x="237311" y="535006"/>
                  </a:lnTo>
                  <a:lnTo>
                    <a:pt x="235992" y="537946"/>
                  </a:lnTo>
                  <a:lnTo>
                    <a:pt x="234779" y="540885"/>
                  </a:lnTo>
                  <a:lnTo>
                    <a:pt x="233639" y="543825"/>
                  </a:lnTo>
                  <a:lnTo>
                    <a:pt x="232572" y="546765"/>
                  </a:lnTo>
                  <a:lnTo>
                    <a:pt x="231576" y="549704"/>
                  </a:lnTo>
                  <a:lnTo>
                    <a:pt x="230675" y="552644"/>
                  </a:lnTo>
                  <a:lnTo>
                    <a:pt x="229845" y="555583"/>
                  </a:lnTo>
                  <a:lnTo>
                    <a:pt x="229079" y="558523"/>
                  </a:lnTo>
                  <a:lnTo>
                    <a:pt x="228375" y="561463"/>
                  </a:lnTo>
                  <a:lnTo>
                    <a:pt x="227744" y="564402"/>
                  </a:lnTo>
                  <a:lnTo>
                    <a:pt x="227179" y="567342"/>
                  </a:lnTo>
                  <a:lnTo>
                    <a:pt x="226663" y="570281"/>
                  </a:lnTo>
                  <a:lnTo>
                    <a:pt x="226196" y="573221"/>
                  </a:lnTo>
                  <a:lnTo>
                    <a:pt x="225778" y="576161"/>
                  </a:lnTo>
                  <a:lnTo>
                    <a:pt x="225410" y="579100"/>
                  </a:lnTo>
                  <a:lnTo>
                    <a:pt x="225076" y="582040"/>
                  </a:lnTo>
                  <a:lnTo>
                    <a:pt x="224771" y="584979"/>
                  </a:lnTo>
                  <a:lnTo>
                    <a:pt x="224493" y="587919"/>
                  </a:lnTo>
                  <a:lnTo>
                    <a:pt x="224243" y="590859"/>
                  </a:lnTo>
                  <a:lnTo>
                    <a:pt x="224007" y="593798"/>
                  </a:lnTo>
                  <a:lnTo>
                    <a:pt x="223781" y="596738"/>
                  </a:lnTo>
                  <a:lnTo>
                    <a:pt x="223562" y="599677"/>
                  </a:lnTo>
                  <a:lnTo>
                    <a:pt x="223344" y="602617"/>
                  </a:lnTo>
                  <a:lnTo>
                    <a:pt x="223122" y="605557"/>
                  </a:lnTo>
                  <a:lnTo>
                    <a:pt x="222891" y="608496"/>
                  </a:lnTo>
                  <a:lnTo>
                    <a:pt x="222650" y="611436"/>
                  </a:lnTo>
                  <a:lnTo>
                    <a:pt x="222390" y="614375"/>
                  </a:lnTo>
                  <a:lnTo>
                    <a:pt x="222106" y="617315"/>
                  </a:lnTo>
                  <a:lnTo>
                    <a:pt x="221799" y="620255"/>
                  </a:lnTo>
                  <a:lnTo>
                    <a:pt x="221467" y="623194"/>
                  </a:lnTo>
                  <a:lnTo>
                    <a:pt x="221106" y="626134"/>
                  </a:lnTo>
                  <a:lnTo>
                    <a:pt x="220704" y="629073"/>
                  </a:lnTo>
                  <a:lnTo>
                    <a:pt x="220271" y="632013"/>
                  </a:lnTo>
                  <a:lnTo>
                    <a:pt x="219804" y="634953"/>
                  </a:lnTo>
                  <a:lnTo>
                    <a:pt x="219304" y="637892"/>
                  </a:lnTo>
                  <a:lnTo>
                    <a:pt x="218755" y="640832"/>
                  </a:lnTo>
                  <a:lnTo>
                    <a:pt x="218172" y="643771"/>
                  </a:lnTo>
                  <a:lnTo>
                    <a:pt x="217554" y="646711"/>
                  </a:lnTo>
                  <a:lnTo>
                    <a:pt x="216903" y="649651"/>
                  </a:lnTo>
                  <a:lnTo>
                    <a:pt x="216210" y="652590"/>
                  </a:lnTo>
                  <a:lnTo>
                    <a:pt x="215482" y="655530"/>
                  </a:lnTo>
                  <a:lnTo>
                    <a:pt x="214725" y="658469"/>
                  </a:lnTo>
                  <a:lnTo>
                    <a:pt x="213941" y="661409"/>
                  </a:lnTo>
                  <a:lnTo>
                    <a:pt x="213128" y="664349"/>
                  </a:lnTo>
                  <a:lnTo>
                    <a:pt x="212287" y="667288"/>
                  </a:lnTo>
                  <a:lnTo>
                    <a:pt x="211428" y="670228"/>
                  </a:lnTo>
                  <a:lnTo>
                    <a:pt x="210553" y="673167"/>
                  </a:lnTo>
                  <a:lnTo>
                    <a:pt x="209663" y="676107"/>
                  </a:lnTo>
                  <a:lnTo>
                    <a:pt x="208760" y="679047"/>
                  </a:lnTo>
                  <a:lnTo>
                    <a:pt x="207852" y="681986"/>
                  </a:lnTo>
                  <a:lnTo>
                    <a:pt x="206941" y="684926"/>
                  </a:lnTo>
                  <a:lnTo>
                    <a:pt x="206029" y="687865"/>
                  </a:lnTo>
                  <a:lnTo>
                    <a:pt x="205124" y="690805"/>
                  </a:lnTo>
                  <a:lnTo>
                    <a:pt x="204227" y="693745"/>
                  </a:lnTo>
                  <a:lnTo>
                    <a:pt x="203341" y="696684"/>
                  </a:lnTo>
                  <a:lnTo>
                    <a:pt x="202469" y="699624"/>
                  </a:lnTo>
                  <a:lnTo>
                    <a:pt x="201618" y="702563"/>
                  </a:lnTo>
                  <a:lnTo>
                    <a:pt x="200792" y="705503"/>
                  </a:lnTo>
                  <a:lnTo>
                    <a:pt x="199989" y="708443"/>
                  </a:lnTo>
                  <a:lnTo>
                    <a:pt x="199212" y="711382"/>
                  </a:lnTo>
                  <a:lnTo>
                    <a:pt x="198466" y="714322"/>
                  </a:lnTo>
                  <a:lnTo>
                    <a:pt x="197761" y="717261"/>
                  </a:lnTo>
                  <a:lnTo>
                    <a:pt x="197089" y="720201"/>
                  </a:lnTo>
                  <a:lnTo>
                    <a:pt x="196452" y="723141"/>
                  </a:lnTo>
                  <a:lnTo>
                    <a:pt x="195852" y="726080"/>
                  </a:lnTo>
                  <a:lnTo>
                    <a:pt x="195306" y="729020"/>
                  </a:lnTo>
                  <a:lnTo>
                    <a:pt x="194800" y="731959"/>
                  </a:lnTo>
                  <a:lnTo>
                    <a:pt x="194335" y="734899"/>
                  </a:lnTo>
                  <a:lnTo>
                    <a:pt x="193910" y="737839"/>
                  </a:lnTo>
                  <a:lnTo>
                    <a:pt x="193543" y="740778"/>
                  </a:lnTo>
                  <a:lnTo>
                    <a:pt x="193223" y="743718"/>
                  </a:lnTo>
                  <a:lnTo>
                    <a:pt x="192946" y="746657"/>
                  </a:lnTo>
                  <a:lnTo>
                    <a:pt x="192712" y="749597"/>
                  </a:lnTo>
                  <a:lnTo>
                    <a:pt x="192532" y="752537"/>
                  </a:lnTo>
                  <a:lnTo>
                    <a:pt x="192404" y="755476"/>
                  </a:lnTo>
                  <a:lnTo>
                    <a:pt x="192318" y="758416"/>
                  </a:lnTo>
                  <a:lnTo>
                    <a:pt x="192276" y="761355"/>
                  </a:lnTo>
                  <a:lnTo>
                    <a:pt x="192279" y="764295"/>
                  </a:lnTo>
                  <a:lnTo>
                    <a:pt x="192336" y="767235"/>
                  </a:lnTo>
                  <a:lnTo>
                    <a:pt x="192433" y="770174"/>
                  </a:lnTo>
                  <a:lnTo>
                    <a:pt x="192569" y="773114"/>
                  </a:lnTo>
                  <a:lnTo>
                    <a:pt x="192741" y="776053"/>
                  </a:lnTo>
                  <a:lnTo>
                    <a:pt x="192965" y="778993"/>
                  </a:lnTo>
                  <a:lnTo>
                    <a:pt x="193222" y="781932"/>
                  </a:lnTo>
                  <a:lnTo>
                    <a:pt x="193510" y="784872"/>
                  </a:lnTo>
                  <a:lnTo>
                    <a:pt x="193829" y="787812"/>
                  </a:lnTo>
                  <a:lnTo>
                    <a:pt x="194184" y="790751"/>
                  </a:lnTo>
                  <a:lnTo>
                    <a:pt x="194567" y="793691"/>
                  </a:lnTo>
                  <a:lnTo>
                    <a:pt x="194971" y="796630"/>
                  </a:lnTo>
                  <a:lnTo>
                    <a:pt x="195396" y="799570"/>
                  </a:lnTo>
                  <a:lnTo>
                    <a:pt x="195842" y="802510"/>
                  </a:lnTo>
                  <a:lnTo>
                    <a:pt x="196305" y="805449"/>
                  </a:lnTo>
                  <a:lnTo>
                    <a:pt x="196778" y="808389"/>
                  </a:lnTo>
                  <a:lnTo>
                    <a:pt x="197259" y="811328"/>
                  </a:lnTo>
                  <a:lnTo>
                    <a:pt x="197746" y="814268"/>
                  </a:lnTo>
                  <a:lnTo>
                    <a:pt x="198234" y="817208"/>
                  </a:lnTo>
                  <a:lnTo>
                    <a:pt x="198719" y="820147"/>
                  </a:lnTo>
                  <a:lnTo>
                    <a:pt x="199198" y="823087"/>
                  </a:lnTo>
                  <a:lnTo>
                    <a:pt x="199670" y="826026"/>
                  </a:lnTo>
                  <a:lnTo>
                    <a:pt x="200124" y="828966"/>
                  </a:lnTo>
                  <a:lnTo>
                    <a:pt x="200561" y="831906"/>
                  </a:lnTo>
                  <a:lnTo>
                    <a:pt x="200979" y="834845"/>
                  </a:lnTo>
                  <a:lnTo>
                    <a:pt x="201376" y="837785"/>
                  </a:lnTo>
                  <a:lnTo>
                    <a:pt x="201742" y="840724"/>
                  </a:lnTo>
                  <a:lnTo>
                    <a:pt x="202076" y="843664"/>
                  </a:lnTo>
                  <a:lnTo>
                    <a:pt x="202379" y="846604"/>
                  </a:lnTo>
                  <a:lnTo>
                    <a:pt x="202650" y="849543"/>
                  </a:lnTo>
                  <a:lnTo>
                    <a:pt x="202881" y="852483"/>
                  </a:lnTo>
                  <a:lnTo>
                    <a:pt x="203066" y="855422"/>
                  </a:lnTo>
                  <a:lnTo>
                    <a:pt x="203214" y="858362"/>
                  </a:lnTo>
                  <a:lnTo>
                    <a:pt x="203322" y="861302"/>
                  </a:lnTo>
                  <a:lnTo>
                    <a:pt x="203389" y="864241"/>
                  </a:lnTo>
                  <a:lnTo>
                    <a:pt x="203400" y="867181"/>
                  </a:lnTo>
                  <a:lnTo>
                    <a:pt x="203371" y="870120"/>
                  </a:lnTo>
                  <a:lnTo>
                    <a:pt x="203300" y="873060"/>
                  </a:lnTo>
                  <a:lnTo>
                    <a:pt x="203190" y="876000"/>
                  </a:lnTo>
                  <a:lnTo>
                    <a:pt x="203027" y="878939"/>
                  </a:lnTo>
                  <a:lnTo>
                    <a:pt x="202822" y="881879"/>
                  </a:lnTo>
                  <a:lnTo>
                    <a:pt x="202581" y="884818"/>
                  </a:lnTo>
                  <a:lnTo>
                    <a:pt x="202304" y="887758"/>
                  </a:lnTo>
                  <a:lnTo>
                    <a:pt x="201985" y="890698"/>
                  </a:lnTo>
                  <a:lnTo>
                    <a:pt x="201629" y="893637"/>
                  </a:lnTo>
                  <a:lnTo>
                    <a:pt x="201245" y="896577"/>
                  </a:lnTo>
                  <a:lnTo>
                    <a:pt x="200834" y="899516"/>
                  </a:lnTo>
                  <a:lnTo>
                    <a:pt x="200395" y="902456"/>
                  </a:lnTo>
                  <a:lnTo>
                    <a:pt x="199928" y="905396"/>
                  </a:lnTo>
                  <a:lnTo>
                    <a:pt x="199444" y="908335"/>
                  </a:lnTo>
                  <a:lnTo>
                    <a:pt x="198944" y="911275"/>
                  </a:lnTo>
                  <a:lnTo>
                    <a:pt x="198430" y="914214"/>
                  </a:lnTo>
                  <a:lnTo>
                    <a:pt x="197902" y="917154"/>
                  </a:lnTo>
                  <a:lnTo>
                    <a:pt x="197368" y="920094"/>
                  </a:lnTo>
                  <a:lnTo>
                    <a:pt x="196830" y="923033"/>
                  </a:lnTo>
                  <a:lnTo>
                    <a:pt x="196289" y="925973"/>
                  </a:lnTo>
                  <a:lnTo>
                    <a:pt x="195749" y="928912"/>
                  </a:lnTo>
                  <a:lnTo>
                    <a:pt x="195214" y="931852"/>
                  </a:lnTo>
                  <a:lnTo>
                    <a:pt x="194684" y="934792"/>
                  </a:lnTo>
                  <a:lnTo>
                    <a:pt x="194162" y="937731"/>
                  </a:lnTo>
                  <a:lnTo>
                    <a:pt x="193650" y="940671"/>
                  </a:lnTo>
                  <a:lnTo>
                    <a:pt x="193153" y="943610"/>
                  </a:lnTo>
                  <a:lnTo>
                    <a:pt x="192670" y="946550"/>
                  </a:lnTo>
                  <a:lnTo>
                    <a:pt x="192200" y="949490"/>
                  </a:lnTo>
                  <a:lnTo>
                    <a:pt x="191747" y="952429"/>
                  </a:lnTo>
                  <a:lnTo>
                    <a:pt x="191316" y="955369"/>
                  </a:lnTo>
                  <a:lnTo>
                    <a:pt x="190903" y="958308"/>
                  </a:lnTo>
                  <a:lnTo>
                    <a:pt x="190508" y="961248"/>
                  </a:lnTo>
                  <a:lnTo>
                    <a:pt x="190130" y="964188"/>
                  </a:lnTo>
                  <a:lnTo>
                    <a:pt x="189779" y="967127"/>
                  </a:lnTo>
                  <a:lnTo>
                    <a:pt x="189448" y="970067"/>
                  </a:lnTo>
                  <a:lnTo>
                    <a:pt x="189135" y="973006"/>
                  </a:lnTo>
                  <a:lnTo>
                    <a:pt x="188841" y="975946"/>
                  </a:lnTo>
                  <a:lnTo>
                    <a:pt x="188570" y="978886"/>
                  </a:lnTo>
                  <a:lnTo>
                    <a:pt x="188321" y="981825"/>
                  </a:lnTo>
                  <a:lnTo>
                    <a:pt x="188089" y="984765"/>
                  </a:lnTo>
                  <a:lnTo>
                    <a:pt x="187875" y="987704"/>
                  </a:lnTo>
                  <a:lnTo>
                    <a:pt x="187681" y="990644"/>
                  </a:lnTo>
                  <a:lnTo>
                    <a:pt x="187507" y="993584"/>
                  </a:lnTo>
                  <a:lnTo>
                    <a:pt x="187349" y="996523"/>
                  </a:lnTo>
                  <a:lnTo>
                    <a:pt x="187206" y="999463"/>
                  </a:lnTo>
                  <a:lnTo>
                    <a:pt x="187079" y="1002402"/>
                  </a:lnTo>
                  <a:lnTo>
                    <a:pt x="186972" y="1005342"/>
                  </a:lnTo>
                  <a:lnTo>
                    <a:pt x="186878" y="1008282"/>
                  </a:lnTo>
                  <a:lnTo>
                    <a:pt x="186798" y="1011221"/>
                  </a:lnTo>
                  <a:lnTo>
                    <a:pt x="186730" y="1014161"/>
                  </a:lnTo>
                  <a:lnTo>
                    <a:pt x="186679" y="1017100"/>
                  </a:lnTo>
                  <a:lnTo>
                    <a:pt x="186641" y="1020040"/>
                  </a:lnTo>
                  <a:lnTo>
                    <a:pt x="186614" y="1022980"/>
                  </a:lnTo>
                  <a:lnTo>
                    <a:pt x="186598" y="1025919"/>
                  </a:lnTo>
                  <a:lnTo>
                    <a:pt x="186597" y="1028859"/>
                  </a:lnTo>
                  <a:lnTo>
                    <a:pt x="186608" y="1031798"/>
                  </a:lnTo>
                  <a:lnTo>
                    <a:pt x="186630" y="1034738"/>
                  </a:lnTo>
                  <a:lnTo>
                    <a:pt x="186662" y="1037677"/>
                  </a:lnTo>
                  <a:lnTo>
                    <a:pt x="186706" y="1040617"/>
                  </a:lnTo>
                  <a:lnTo>
                    <a:pt x="186764" y="1043557"/>
                  </a:lnTo>
                  <a:lnTo>
                    <a:pt x="186832" y="1046496"/>
                  </a:lnTo>
                  <a:lnTo>
                    <a:pt x="186911" y="1049436"/>
                  </a:lnTo>
                  <a:lnTo>
                    <a:pt x="187000" y="1052375"/>
                  </a:lnTo>
                  <a:lnTo>
                    <a:pt x="187104" y="1055315"/>
                  </a:lnTo>
                  <a:lnTo>
                    <a:pt x="187219" y="1058255"/>
                  </a:lnTo>
                  <a:lnTo>
                    <a:pt x="187345" y="1061194"/>
                  </a:lnTo>
                  <a:lnTo>
                    <a:pt x="187481" y="1064134"/>
                  </a:lnTo>
                  <a:lnTo>
                    <a:pt x="187630" y="1067073"/>
                  </a:lnTo>
                  <a:lnTo>
                    <a:pt x="187792" y="1070013"/>
                  </a:lnTo>
                  <a:lnTo>
                    <a:pt x="187964" y="1072953"/>
                  </a:lnTo>
                  <a:lnTo>
                    <a:pt x="188146" y="1075892"/>
                  </a:lnTo>
                  <a:lnTo>
                    <a:pt x="188340" y="1078832"/>
                  </a:lnTo>
                  <a:lnTo>
                    <a:pt x="188546" y="1081771"/>
                  </a:lnTo>
                  <a:lnTo>
                    <a:pt x="188761" y="1084711"/>
                  </a:lnTo>
                  <a:lnTo>
                    <a:pt x="188985" y="1087651"/>
                  </a:lnTo>
                  <a:lnTo>
                    <a:pt x="189218" y="1090590"/>
                  </a:lnTo>
                  <a:lnTo>
                    <a:pt x="189462" y="1093530"/>
                  </a:lnTo>
                  <a:lnTo>
                    <a:pt x="189712" y="1096469"/>
                  </a:lnTo>
                  <a:lnTo>
                    <a:pt x="189968" y="1099409"/>
                  </a:lnTo>
                  <a:lnTo>
                    <a:pt x="190230" y="1102349"/>
                  </a:lnTo>
                  <a:lnTo>
                    <a:pt x="190498" y="1105288"/>
                  </a:lnTo>
                  <a:lnTo>
                    <a:pt x="190769" y="1108228"/>
                  </a:lnTo>
                  <a:lnTo>
                    <a:pt x="191042" y="1111167"/>
                  </a:lnTo>
                  <a:lnTo>
                    <a:pt x="191315" y="1114107"/>
                  </a:lnTo>
                  <a:lnTo>
                    <a:pt x="191589" y="1117047"/>
                  </a:lnTo>
                  <a:lnTo>
                    <a:pt x="191859" y="1119986"/>
                  </a:lnTo>
                  <a:lnTo>
                    <a:pt x="192126" y="1122926"/>
                  </a:lnTo>
                  <a:lnTo>
                    <a:pt x="192389" y="1125865"/>
                  </a:lnTo>
                  <a:lnTo>
                    <a:pt x="192644" y="1128805"/>
                  </a:lnTo>
                  <a:lnTo>
                    <a:pt x="192889" y="1131745"/>
                  </a:lnTo>
                  <a:lnTo>
                    <a:pt x="193125" y="1134684"/>
                  </a:lnTo>
                  <a:lnTo>
                    <a:pt x="193350" y="1137624"/>
                  </a:lnTo>
                  <a:lnTo>
                    <a:pt x="193563" y="1140563"/>
                  </a:lnTo>
                  <a:lnTo>
                    <a:pt x="193757" y="1143503"/>
                  </a:lnTo>
                  <a:lnTo>
                    <a:pt x="193935" y="1146443"/>
                  </a:lnTo>
                  <a:lnTo>
                    <a:pt x="194098" y="1149382"/>
                  </a:lnTo>
                  <a:lnTo>
                    <a:pt x="194245" y="1152322"/>
                  </a:lnTo>
                  <a:lnTo>
                    <a:pt x="194366" y="1155261"/>
                  </a:lnTo>
                  <a:lnTo>
                    <a:pt x="194467" y="1158201"/>
                  </a:lnTo>
                  <a:lnTo>
                    <a:pt x="194548" y="1161141"/>
                  </a:lnTo>
                  <a:lnTo>
                    <a:pt x="194610" y="1164080"/>
                  </a:lnTo>
                  <a:lnTo>
                    <a:pt x="194645" y="1167020"/>
                  </a:lnTo>
                  <a:lnTo>
                    <a:pt x="194656" y="1169959"/>
                  </a:lnTo>
                  <a:lnTo>
                    <a:pt x="194646" y="1172899"/>
                  </a:lnTo>
                  <a:lnTo>
                    <a:pt x="194615" y="1175839"/>
                  </a:lnTo>
                  <a:lnTo>
                    <a:pt x="194561" y="1178778"/>
                  </a:lnTo>
                  <a:lnTo>
                    <a:pt x="194480" y="1181718"/>
                  </a:lnTo>
                  <a:lnTo>
                    <a:pt x="194380" y="1184657"/>
                  </a:lnTo>
                  <a:lnTo>
                    <a:pt x="194260" y="1187597"/>
                  </a:lnTo>
                  <a:lnTo>
                    <a:pt x="194122" y="1190537"/>
                  </a:lnTo>
                  <a:lnTo>
                    <a:pt x="193960" y="1193476"/>
                  </a:lnTo>
                  <a:lnTo>
                    <a:pt x="193782" y="1196416"/>
                  </a:lnTo>
                  <a:lnTo>
                    <a:pt x="193588" y="1199355"/>
                  </a:lnTo>
                  <a:lnTo>
                    <a:pt x="193381" y="1202295"/>
                  </a:lnTo>
                  <a:lnTo>
                    <a:pt x="193157" y="1205235"/>
                  </a:lnTo>
                  <a:lnTo>
                    <a:pt x="192922" y="1208174"/>
                  </a:lnTo>
                  <a:lnTo>
                    <a:pt x="192677" y="1211114"/>
                  </a:lnTo>
                  <a:lnTo>
                    <a:pt x="192424" y="1214053"/>
                  </a:lnTo>
                  <a:lnTo>
                    <a:pt x="192163" y="1216993"/>
                  </a:lnTo>
                  <a:lnTo>
                    <a:pt x="191896" y="1219933"/>
                  </a:lnTo>
                  <a:lnTo>
                    <a:pt x="191626" y="1222872"/>
                  </a:lnTo>
                  <a:lnTo>
                    <a:pt x="191353" y="1225812"/>
                  </a:lnTo>
                  <a:lnTo>
                    <a:pt x="191079" y="1228751"/>
                  </a:lnTo>
                  <a:lnTo>
                    <a:pt x="190806" y="1231691"/>
                  </a:lnTo>
                  <a:lnTo>
                    <a:pt x="190535" y="1234631"/>
                  </a:lnTo>
                  <a:lnTo>
                    <a:pt x="190267" y="1237570"/>
                  </a:lnTo>
                  <a:lnTo>
                    <a:pt x="190003" y="1240510"/>
                  </a:lnTo>
                  <a:lnTo>
                    <a:pt x="189746" y="1243449"/>
                  </a:lnTo>
                  <a:lnTo>
                    <a:pt x="189495" y="1246389"/>
                  </a:lnTo>
                  <a:lnTo>
                    <a:pt x="189251" y="1249329"/>
                  </a:lnTo>
                  <a:lnTo>
                    <a:pt x="189014" y="1252268"/>
                  </a:lnTo>
                  <a:lnTo>
                    <a:pt x="188789" y="1255208"/>
                  </a:lnTo>
                  <a:lnTo>
                    <a:pt x="188573" y="1258147"/>
                  </a:lnTo>
                  <a:lnTo>
                    <a:pt x="188366" y="1261087"/>
                  </a:lnTo>
                  <a:lnTo>
                    <a:pt x="188168" y="1264027"/>
                  </a:lnTo>
                  <a:lnTo>
                    <a:pt x="187983" y="1266966"/>
                  </a:lnTo>
                  <a:lnTo>
                    <a:pt x="187810" y="1269906"/>
                  </a:lnTo>
                  <a:lnTo>
                    <a:pt x="187646" y="1272845"/>
                  </a:lnTo>
                  <a:lnTo>
                    <a:pt x="187494" y="1275785"/>
                  </a:lnTo>
                  <a:lnTo>
                    <a:pt x="187352" y="1278725"/>
                  </a:lnTo>
                  <a:lnTo>
                    <a:pt x="187224" y="1281664"/>
                  </a:lnTo>
                  <a:lnTo>
                    <a:pt x="187107" y="1284604"/>
                  </a:lnTo>
                  <a:lnTo>
                    <a:pt x="186999" y="1287543"/>
                  </a:lnTo>
                  <a:lnTo>
                    <a:pt x="186902" y="1290483"/>
                  </a:lnTo>
                  <a:lnTo>
                    <a:pt x="186819" y="1293422"/>
                  </a:lnTo>
                  <a:lnTo>
                    <a:pt x="186746" y="1296362"/>
                  </a:lnTo>
                  <a:lnTo>
                    <a:pt x="186683" y="1299302"/>
                  </a:lnTo>
                  <a:lnTo>
                    <a:pt x="186630" y="1302241"/>
                  </a:lnTo>
                  <a:lnTo>
                    <a:pt x="186589" y="1305181"/>
                  </a:lnTo>
                  <a:lnTo>
                    <a:pt x="186559" y="1308120"/>
                  </a:lnTo>
                  <a:lnTo>
                    <a:pt x="186539" y="1311060"/>
                  </a:lnTo>
                  <a:lnTo>
                    <a:pt x="186529" y="1314000"/>
                  </a:lnTo>
                  <a:lnTo>
                    <a:pt x="186530" y="1316939"/>
                  </a:lnTo>
                  <a:lnTo>
                    <a:pt x="186544" y="1319879"/>
                  </a:lnTo>
                  <a:lnTo>
                    <a:pt x="186568" y="1322818"/>
                  </a:lnTo>
                  <a:lnTo>
                    <a:pt x="186603" y="1325758"/>
                  </a:lnTo>
                  <a:lnTo>
                    <a:pt x="186648" y="1328698"/>
                  </a:lnTo>
                  <a:lnTo>
                    <a:pt x="186708" y="1331637"/>
                  </a:lnTo>
                  <a:lnTo>
                    <a:pt x="186780" y="1334577"/>
                  </a:lnTo>
                  <a:lnTo>
                    <a:pt x="186863" y="1337516"/>
                  </a:lnTo>
                  <a:lnTo>
                    <a:pt x="186958" y="1340456"/>
                  </a:lnTo>
                  <a:lnTo>
                    <a:pt x="187070" y="1343396"/>
                  </a:lnTo>
                  <a:lnTo>
                    <a:pt x="187195" y="1346335"/>
                  </a:lnTo>
                  <a:lnTo>
                    <a:pt x="187334" y="1349275"/>
                  </a:lnTo>
                  <a:lnTo>
                    <a:pt x="187486" y="1352214"/>
                  </a:lnTo>
                  <a:lnTo>
                    <a:pt x="187656" y="1355154"/>
                  </a:lnTo>
                  <a:lnTo>
                    <a:pt x="187843" y="1358094"/>
                  </a:lnTo>
                  <a:lnTo>
                    <a:pt x="188046" y="1361033"/>
                  </a:lnTo>
                  <a:lnTo>
                    <a:pt x="188263" y="1363973"/>
                  </a:lnTo>
                  <a:lnTo>
                    <a:pt x="188498" y="1366912"/>
                  </a:lnTo>
                  <a:lnTo>
                    <a:pt x="188755" y="1369852"/>
                  </a:lnTo>
                  <a:lnTo>
                    <a:pt x="189027" y="1372792"/>
                  </a:lnTo>
                  <a:lnTo>
                    <a:pt x="189316" y="1375731"/>
                  </a:lnTo>
                  <a:lnTo>
                    <a:pt x="189621" y="1378671"/>
                  </a:lnTo>
                  <a:lnTo>
                    <a:pt x="189949" y="1381610"/>
                  </a:lnTo>
                  <a:lnTo>
                    <a:pt x="190294" y="1384550"/>
                  </a:lnTo>
                  <a:lnTo>
                    <a:pt x="190654" y="1387490"/>
                  </a:lnTo>
                  <a:lnTo>
                    <a:pt x="191030" y="1390429"/>
                  </a:lnTo>
                  <a:lnTo>
                    <a:pt x="191426" y="1393369"/>
                  </a:lnTo>
                  <a:lnTo>
                    <a:pt x="191838" y="1396308"/>
                  </a:lnTo>
                  <a:lnTo>
                    <a:pt x="192263" y="1399248"/>
                  </a:lnTo>
                  <a:lnTo>
                    <a:pt x="192701" y="1402188"/>
                  </a:lnTo>
                  <a:lnTo>
                    <a:pt x="193153" y="1405127"/>
                  </a:lnTo>
                  <a:lnTo>
                    <a:pt x="193617" y="1408067"/>
                  </a:lnTo>
                  <a:lnTo>
                    <a:pt x="194090" y="1411006"/>
                  </a:lnTo>
                  <a:lnTo>
                    <a:pt x="194569" y="1413946"/>
                  </a:lnTo>
                  <a:lnTo>
                    <a:pt x="195056" y="1416886"/>
                  </a:lnTo>
                  <a:lnTo>
                    <a:pt x="195547" y="1419825"/>
                  </a:lnTo>
                  <a:lnTo>
                    <a:pt x="196039" y="1422765"/>
                  </a:lnTo>
                  <a:lnTo>
                    <a:pt x="196531" y="1425704"/>
                  </a:lnTo>
                  <a:lnTo>
                    <a:pt x="197021" y="1428644"/>
                  </a:lnTo>
                  <a:lnTo>
                    <a:pt x="197504" y="1431584"/>
                  </a:lnTo>
                  <a:lnTo>
                    <a:pt x="197979" y="1434523"/>
                  </a:lnTo>
                  <a:lnTo>
                    <a:pt x="198445" y="1437463"/>
                  </a:lnTo>
                  <a:lnTo>
                    <a:pt x="198900" y="1440402"/>
                  </a:lnTo>
                  <a:lnTo>
                    <a:pt x="199337" y="1443342"/>
                  </a:lnTo>
                  <a:lnTo>
                    <a:pt x="199754" y="1446282"/>
                  </a:lnTo>
                  <a:lnTo>
                    <a:pt x="200153" y="1449221"/>
                  </a:lnTo>
                  <a:lnTo>
                    <a:pt x="200531" y="1452161"/>
                  </a:lnTo>
                  <a:lnTo>
                    <a:pt x="200882" y="1455100"/>
                  </a:lnTo>
                  <a:lnTo>
                    <a:pt x="201201" y="1458040"/>
                  </a:lnTo>
                  <a:lnTo>
                    <a:pt x="201493" y="1460980"/>
                  </a:lnTo>
                  <a:lnTo>
                    <a:pt x="201756" y="1463919"/>
                  </a:lnTo>
                  <a:lnTo>
                    <a:pt x="201988" y="1466859"/>
                  </a:lnTo>
                  <a:lnTo>
                    <a:pt x="202175" y="1469798"/>
                  </a:lnTo>
                  <a:lnTo>
                    <a:pt x="202330" y="1472738"/>
                  </a:lnTo>
                  <a:lnTo>
                    <a:pt x="202450" y="1475678"/>
                  </a:lnTo>
                  <a:lnTo>
                    <a:pt x="202537" y="1478617"/>
                  </a:lnTo>
                  <a:lnTo>
                    <a:pt x="202574" y="1481557"/>
                  </a:lnTo>
                  <a:lnTo>
                    <a:pt x="202575" y="1484496"/>
                  </a:lnTo>
                  <a:lnTo>
                    <a:pt x="202540" y="1487436"/>
                  </a:lnTo>
                  <a:lnTo>
                    <a:pt x="202469" y="1490376"/>
                  </a:lnTo>
                  <a:lnTo>
                    <a:pt x="202355" y="1493315"/>
                  </a:lnTo>
                  <a:lnTo>
                    <a:pt x="202201" y="1496255"/>
                  </a:lnTo>
                  <a:lnTo>
                    <a:pt x="202014" y="1499194"/>
                  </a:lnTo>
                  <a:lnTo>
                    <a:pt x="201795" y="1502134"/>
                  </a:lnTo>
                  <a:close/>
                </a:path>
              </a:pathLst>
            </a:custGeom>
            <a:solidFill>
              <a:srgbClr val="FED98A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g9"/>
            <p:cNvSpPr/>
            <p:nvPr/>
          </p:nvSpPr>
          <p:spPr>
            <a:xfrm>
              <a:off x="2791326" y="1392551"/>
              <a:ext cx="360649" cy="1805930"/>
            </a:xfrm>
            <a:custGeom>
              <a:avLst/>
              <a:pathLst>
                <a:path w="360649" h="1805930">
                  <a:moveTo>
                    <a:pt x="166142" y="1805930"/>
                  </a:moveTo>
                  <a:lnTo>
                    <a:pt x="166078" y="1802396"/>
                  </a:lnTo>
                  <a:lnTo>
                    <a:pt x="166040" y="1798862"/>
                  </a:lnTo>
                  <a:lnTo>
                    <a:pt x="166029" y="1795328"/>
                  </a:lnTo>
                  <a:lnTo>
                    <a:pt x="166042" y="1791793"/>
                  </a:lnTo>
                  <a:lnTo>
                    <a:pt x="166085" y="1788259"/>
                  </a:lnTo>
                  <a:lnTo>
                    <a:pt x="166150" y="1784725"/>
                  </a:lnTo>
                  <a:lnTo>
                    <a:pt x="166233" y="1781191"/>
                  </a:lnTo>
                  <a:lnTo>
                    <a:pt x="166331" y="1777657"/>
                  </a:lnTo>
                  <a:lnTo>
                    <a:pt x="166444" y="1774123"/>
                  </a:lnTo>
                  <a:lnTo>
                    <a:pt x="166570" y="1770589"/>
                  </a:lnTo>
                  <a:lnTo>
                    <a:pt x="166703" y="1767055"/>
                  </a:lnTo>
                  <a:lnTo>
                    <a:pt x="166838" y="1763521"/>
                  </a:lnTo>
                  <a:lnTo>
                    <a:pt x="166976" y="1759986"/>
                  </a:lnTo>
                  <a:lnTo>
                    <a:pt x="167111" y="1756452"/>
                  </a:lnTo>
                  <a:lnTo>
                    <a:pt x="167240" y="1752918"/>
                  </a:lnTo>
                  <a:lnTo>
                    <a:pt x="167361" y="1749384"/>
                  </a:lnTo>
                  <a:lnTo>
                    <a:pt x="167472" y="1745850"/>
                  </a:lnTo>
                  <a:lnTo>
                    <a:pt x="167571" y="1742316"/>
                  </a:lnTo>
                  <a:lnTo>
                    <a:pt x="167650" y="1738782"/>
                  </a:lnTo>
                  <a:lnTo>
                    <a:pt x="167714" y="1735248"/>
                  </a:lnTo>
                  <a:lnTo>
                    <a:pt x="167761" y="1731714"/>
                  </a:lnTo>
                  <a:lnTo>
                    <a:pt x="167790" y="1728179"/>
                  </a:lnTo>
                  <a:lnTo>
                    <a:pt x="167795" y="1724645"/>
                  </a:lnTo>
                  <a:lnTo>
                    <a:pt x="167780" y="1721111"/>
                  </a:lnTo>
                  <a:lnTo>
                    <a:pt x="167746" y="1717577"/>
                  </a:lnTo>
                  <a:lnTo>
                    <a:pt x="167695" y="1714043"/>
                  </a:lnTo>
                  <a:lnTo>
                    <a:pt x="167626" y="1710509"/>
                  </a:lnTo>
                  <a:lnTo>
                    <a:pt x="167536" y="1706975"/>
                  </a:lnTo>
                  <a:lnTo>
                    <a:pt x="167434" y="1703441"/>
                  </a:lnTo>
                  <a:lnTo>
                    <a:pt x="167320" y="1699907"/>
                  </a:lnTo>
                  <a:lnTo>
                    <a:pt x="167197" y="1696372"/>
                  </a:lnTo>
                  <a:lnTo>
                    <a:pt x="167065" y="1692838"/>
                  </a:lnTo>
                  <a:lnTo>
                    <a:pt x="166929" y="1689304"/>
                  </a:lnTo>
                  <a:lnTo>
                    <a:pt x="166792" y="1685770"/>
                  </a:lnTo>
                  <a:lnTo>
                    <a:pt x="166658" y="1682236"/>
                  </a:lnTo>
                  <a:lnTo>
                    <a:pt x="166528" y="1678702"/>
                  </a:lnTo>
                  <a:lnTo>
                    <a:pt x="166408" y="1675168"/>
                  </a:lnTo>
                  <a:lnTo>
                    <a:pt x="166300" y="1671634"/>
                  </a:lnTo>
                  <a:lnTo>
                    <a:pt x="166206" y="1668100"/>
                  </a:lnTo>
                  <a:lnTo>
                    <a:pt x="166128" y="1664565"/>
                  </a:lnTo>
                  <a:lnTo>
                    <a:pt x="166075" y="1661031"/>
                  </a:lnTo>
                  <a:lnTo>
                    <a:pt x="166045" y="1657497"/>
                  </a:lnTo>
                  <a:lnTo>
                    <a:pt x="166038" y="1653963"/>
                  </a:lnTo>
                  <a:lnTo>
                    <a:pt x="166057" y="1650429"/>
                  </a:lnTo>
                  <a:lnTo>
                    <a:pt x="166105" y="1646895"/>
                  </a:lnTo>
                  <a:lnTo>
                    <a:pt x="166189" y="1643361"/>
                  </a:lnTo>
                  <a:lnTo>
                    <a:pt x="166301" y="1639827"/>
                  </a:lnTo>
                  <a:lnTo>
                    <a:pt x="166442" y="1636293"/>
                  </a:lnTo>
                  <a:lnTo>
                    <a:pt x="166612" y="1632758"/>
                  </a:lnTo>
                  <a:lnTo>
                    <a:pt x="166820" y="1629224"/>
                  </a:lnTo>
                  <a:lnTo>
                    <a:pt x="167058" y="1625690"/>
                  </a:lnTo>
                  <a:lnTo>
                    <a:pt x="167323" y="1622156"/>
                  </a:lnTo>
                  <a:lnTo>
                    <a:pt x="167613" y="1618622"/>
                  </a:lnTo>
                  <a:lnTo>
                    <a:pt x="167932" y="1615088"/>
                  </a:lnTo>
                  <a:lnTo>
                    <a:pt x="168279" y="1611554"/>
                  </a:lnTo>
                  <a:lnTo>
                    <a:pt x="168646" y="1608020"/>
                  </a:lnTo>
                  <a:lnTo>
                    <a:pt x="169032" y="1604486"/>
                  </a:lnTo>
                  <a:lnTo>
                    <a:pt x="169434" y="1600951"/>
                  </a:lnTo>
                  <a:lnTo>
                    <a:pt x="169856" y="1597417"/>
                  </a:lnTo>
                  <a:lnTo>
                    <a:pt x="170288" y="1593883"/>
                  </a:lnTo>
                  <a:lnTo>
                    <a:pt x="170729" y="1590349"/>
                  </a:lnTo>
                  <a:lnTo>
                    <a:pt x="171177" y="1586815"/>
                  </a:lnTo>
                  <a:lnTo>
                    <a:pt x="171629" y="1583281"/>
                  </a:lnTo>
                  <a:lnTo>
                    <a:pt x="172083" y="1579747"/>
                  </a:lnTo>
                  <a:lnTo>
                    <a:pt x="172535" y="1576213"/>
                  </a:lnTo>
                  <a:lnTo>
                    <a:pt x="172984" y="1572679"/>
                  </a:lnTo>
                  <a:lnTo>
                    <a:pt x="173429" y="1569144"/>
                  </a:lnTo>
                  <a:lnTo>
                    <a:pt x="173864" y="1565610"/>
                  </a:lnTo>
                  <a:lnTo>
                    <a:pt x="174288" y="1562076"/>
                  </a:lnTo>
                  <a:lnTo>
                    <a:pt x="174703" y="1558542"/>
                  </a:lnTo>
                  <a:lnTo>
                    <a:pt x="175105" y="1555008"/>
                  </a:lnTo>
                  <a:lnTo>
                    <a:pt x="175492" y="1551474"/>
                  </a:lnTo>
                  <a:lnTo>
                    <a:pt x="175861" y="1547940"/>
                  </a:lnTo>
                  <a:lnTo>
                    <a:pt x="176216" y="1544406"/>
                  </a:lnTo>
                  <a:lnTo>
                    <a:pt x="176554" y="1540872"/>
                  </a:lnTo>
                  <a:lnTo>
                    <a:pt x="176877" y="1537337"/>
                  </a:lnTo>
                  <a:lnTo>
                    <a:pt x="177177" y="1533803"/>
                  </a:lnTo>
                  <a:lnTo>
                    <a:pt x="177460" y="1530269"/>
                  </a:lnTo>
                  <a:lnTo>
                    <a:pt x="177727" y="1526735"/>
                  </a:lnTo>
                  <a:lnTo>
                    <a:pt x="177977" y="1523201"/>
                  </a:lnTo>
                  <a:lnTo>
                    <a:pt x="178208" y="1519667"/>
                  </a:lnTo>
                  <a:lnTo>
                    <a:pt x="178420" y="1516133"/>
                  </a:lnTo>
                  <a:lnTo>
                    <a:pt x="178617" y="1512599"/>
                  </a:lnTo>
                  <a:lnTo>
                    <a:pt x="178799" y="1509065"/>
                  </a:lnTo>
                  <a:lnTo>
                    <a:pt x="178968" y="1505530"/>
                  </a:lnTo>
                  <a:lnTo>
                    <a:pt x="179117" y="1501996"/>
                  </a:lnTo>
                  <a:lnTo>
                    <a:pt x="179254" y="1498462"/>
                  </a:lnTo>
                  <a:lnTo>
                    <a:pt x="179380" y="1494928"/>
                  </a:lnTo>
                  <a:lnTo>
                    <a:pt x="179494" y="1491394"/>
                  </a:lnTo>
                  <a:lnTo>
                    <a:pt x="179595" y="1487860"/>
                  </a:lnTo>
                  <a:lnTo>
                    <a:pt x="179685" y="1484326"/>
                  </a:lnTo>
                  <a:lnTo>
                    <a:pt x="179766" y="1480792"/>
                  </a:lnTo>
                  <a:lnTo>
                    <a:pt x="179839" y="1477258"/>
                  </a:lnTo>
                  <a:lnTo>
                    <a:pt x="179904" y="1473723"/>
                  </a:lnTo>
                  <a:lnTo>
                    <a:pt x="179960" y="1470189"/>
                  </a:lnTo>
                  <a:lnTo>
                    <a:pt x="180010" y="1466655"/>
                  </a:lnTo>
                  <a:lnTo>
                    <a:pt x="180054" y="1463121"/>
                  </a:lnTo>
                  <a:lnTo>
                    <a:pt x="180093" y="1459587"/>
                  </a:lnTo>
                  <a:lnTo>
                    <a:pt x="180127" y="1456053"/>
                  </a:lnTo>
                  <a:lnTo>
                    <a:pt x="180155" y="1452519"/>
                  </a:lnTo>
                  <a:lnTo>
                    <a:pt x="180181" y="1448985"/>
                  </a:lnTo>
                  <a:lnTo>
                    <a:pt x="180203" y="1445451"/>
                  </a:lnTo>
                  <a:lnTo>
                    <a:pt x="180222" y="1441916"/>
                  </a:lnTo>
                  <a:lnTo>
                    <a:pt x="180238" y="1438382"/>
                  </a:lnTo>
                  <a:lnTo>
                    <a:pt x="180252" y="1434848"/>
                  </a:lnTo>
                  <a:lnTo>
                    <a:pt x="180264" y="1431314"/>
                  </a:lnTo>
                  <a:lnTo>
                    <a:pt x="180274" y="1427780"/>
                  </a:lnTo>
                  <a:lnTo>
                    <a:pt x="180282" y="1424246"/>
                  </a:lnTo>
                  <a:lnTo>
                    <a:pt x="180289" y="1420712"/>
                  </a:lnTo>
                  <a:lnTo>
                    <a:pt x="180295" y="1417178"/>
                  </a:lnTo>
                  <a:lnTo>
                    <a:pt x="180300" y="1413644"/>
                  </a:lnTo>
                  <a:lnTo>
                    <a:pt x="180305" y="1410109"/>
                  </a:lnTo>
                  <a:lnTo>
                    <a:pt x="180308" y="1406575"/>
                  </a:lnTo>
                  <a:lnTo>
                    <a:pt x="180311" y="1403041"/>
                  </a:lnTo>
                  <a:lnTo>
                    <a:pt x="180314" y="1399507"/>
                  </a:lnTo>
                  <a:lnTo>
                    <a:pt x="180316" y="1395973"/>
                  </a:lnTo>
                  <a:lnTo>
                    <a:pt x="180317" y="1392439"/>
                  </a:lnTo>
                  <a:lnTo>
                    <a:pt x="180319" y="1388905"/>
                  </a:lnTo>
                  <a:lnTo>
                    <a:pt x="180320" y="1385371"/>
                  </a:lnTo>
                  <a:lnTo>
                    <a:pt x="180321" y="1381837"/>
                  </a:lnTo>
                  <a:lnTo>
                    <a:pt x="180321" y="1378302"/>
                  </a:lnTo>
                  <a:lnTo>
                    <a:pt x="180322" y="1374768"/>
                  </a:lnTo>
                  <a:lnTo>
                    <a:pt x="180322" y="1371234"/>
                  </a:lnTo>
                  <a:lnTo>
                    <a:pt x="180323" y="1367700"/>
                  </a:lnTo>
                  <a:lnTo>
                    <a:pt x="180323" y="1364166"/>
                  </a:lnTo>
                  <a:lnTo>
                    <a:pt x="180323" y="1360632"/>
                  </a:lnTo>
                  <a:lnTo>
                    <a:pt x="180324" y="1357098"/>
                  </a:lnTo>
                  <a:lnTo>
                    <a:pt x="180324" y="1353564"/>
                  </a:lnTo>
                  <a:lnTo>
                    <a:pt x="180324" y="1350030"/>
                  </a:lnTo>
                  <a:lnTo>
                    <a:pt x="180324" y="1346496"/>
                  </a:lnTo>
                  <a:lnTo>
                    <a:pt x="180324" y="1342961"/>
                  </a:lnTo>
                  <a:lnTo>
                    <a:pt x="180324" y="1339427"/>
                  </a:lnTo>
                  <a:lnTo>
                    <a:pt x="180324" y="1335893"/>
                  </a:lnTo>
                  <a:lnTo>
                    <a:pt x="180324" y="1332359"/>
                  </a:lnTo>
                  <a:lnTo>
                    <a:pt x="180324" y="1328825"/>
                  </a:lnTo>
                  <a:lnTo>
                    <a:pt x="180324" y="1325291"/>
                  </a:lnTo>
                  <a:lnTo>
                    <a:pt x="180324" y="1321757"/>
                  </a:lnTo>
                  <a:lnTo>
                    <a:pt x="180324" y="1318223"/>
                  </a:lnTo>
                  <a:lnTo>
                    <a:pt x="180324" y="1314689"/>
                  </a:lnTo>
                  <a:lnTo>
                    <a:pt x="180324" y="1311154"/>
                  </a:lnTo>
                  <a:lnTo>
                    <a:pt x="180324" y="1307620"/>
                  </a:lnTo>
                  <a:lnTo>
                    <a:pt x="180324" y="1304086"/>
                  </a:lnTo>
                  <a:lnTo>
                    <a:pt x="180324" y="1300552"/>
                  </a:lnTo>
                  <a:lnTo>
                    <a:pt x="180324" y="1297018"/>
                  </a:lnTo>
                  <a:lnTo>
                    <a:pt x="180324" y="1293484"/>
                  </a:lnTo>
                  <a:lnTo>
                    <a:pt x="180324" y="1289950"/>
                  </a:lnTo>
                  <a:lnTo>
                    <a:pt x="180324" y="1286416"/>
                  </a:lnTo>
                  <a:lnTo>
                    <a:pt x="180324" y="1282882"/>
                  </a:lnTo>
                  <a:lnTo>
                    <a:pt x="180324" y="1279347"/>
                  </a:lnTo>
                  <a:lnTo>
                    <a:pt x="180324" y="1275813"/>
                  </a:lnTo>
                  <a:lnTo>
                    <a:pt x="180324" y="1272279"/>
                  </a:lnTo>
                  <a:lnTo>
                    <a:pt x="180324" y="1268745"/>
                  </a:lnTo>
                  <a:lnTo>
                    <a:pt x="180324" y="1265211"/>
                  </a:lnTo>
                  <a:lnTo>
                    <a:pt x="180324" y="1261677"/>
                  </a:lnTo>
                  <a:lnTo>
                    <a:pt x="180324" y="1258143"/>
                  </a:lnTo>
                  <a:lnTo>
                    <a:pt x="180324" y="1254609"/>
                  </a:lnTo>
                  <a:lnTo>
                    <a:pt x="180324" y="1251075"/>
                  </a:lnTo>
                  <a:lnTo>
                    <a:pt x="180324" y="1247540"/>
                  </a:lnTo>
                  <a:lnTo>
                    <a:pt x="180324" y="1244006"/>
                  </a:lnTo>
                  <a:lnTo>
                    <a:pt x="180324" y="1240472"/>
                  </a:lnTo>
                  <a:lnTo>
                    <a:pt x="180324" y="1236938"/>
                  </a:lnTo>
                  <a:lnTo>
                    <a:pt x="180324" y="1233404"/>
                  </a:lnTo>
                  <a:lnTo>
                    <a:pt x="180324" y="1229870"/>
                  </a:lnTo>
                  <a:lnTo>
                    <a:pt x="180324" y="1226336"/>
                  </a:lnTo>
                  <a:lnTo>
                    <a:pt x="180324" y="1222802"/>
                  </a:lnTo>
                  <a:lnTo>
                    <a:pt x="180324" y="1219268"/>
                  </a:lnTo>
                  <a:lnTo>
                    <a:pt x="180324" y="1215733"/>
                  </a:lnTo>
                  <a:lnTo>
                    <a:pt x="180324" y="1212199"/>
                  </a:lnTo>
                  <a:lnTo>
                    <a:pt x="180324" y="1208665"/>
                  </a:lnTo>
                  <a:lnTo>
                    <a:pt x="180324" y="1205131"/>
                  </a:lnTo>
                  <a:lnTo>
                    <a:pt x="180324" y="1201597"/>
                  </a:lnTo>
                  <a:lnTo>
                    <a:pt x="180324" y="1198063"/>
                  </a:lnTo>
                  <a:lnTo>
                    <a:pt x="180324" y="1194529"/>
                  </a:lnTo>
                  <a:lnTo>
                    <a:pt x="180324" y="1190995"/>
                  </a:lnTo>
                  <a:lnTo>
                    <a:pt x="180324" y="1187461"/>
                  </a:lnTo>
                  <a:lnTo>
                    <a:pt x="180324" y="1183926"/>
                  </a:lnTo>
                  <a:lnTo>
                    <a:pt x="180324" y="1180392"/>
                  </a:lnTo>
                  <a:lnTo>
                    <a:pt x="180324" y="1176858"/>
                  </a:lnTo>
                  <a:lnTo>
                    <a:pt x="180324" y="1173324"/>
                  </a:lnTo>
                  <a:lnTo>
                    <a:pt x="180324" y="1169790"/>
                  </a:lnTo>
                  <a:lnTo>
                    <a:pt x="180324" y="1166256"/>
                  </a:lnTo>
                  <a:lnTo>
                    <a:pt x="180324" y="1162722"/>
                  </a:lnTo>
                  <a:lnTo>
                    <a:pt x="180324" y="1159188"/>
                  </a:lnTo>
                  <a:lnTo>
                    <a:pt x="180324" y="1155654"/>
                  </a:lnTo>
                  <a:lnTo>
                    <a:pt x="180324" y="1152119"/>
                  </a:lnTo>
                  <a:lnTo>
                    <a:pt x="180324" y="1148585"/>
                  </a:lnTo>
                  <a:lnTo>
                    <a:pt x="180324" y="1145051"/>
                  </a:lnTo>
                  <a:lnTo>
                    <a:pt x="180324" y="1141517"/>
                  </a:lnTo>
                  <a:lnTo>
                    <a:pt x="180324" y="1137983"/>
                  </a:lnTo>
                  <a:lnTo>
                    <a:pt x="180324" y="1134449"/>
                  </a:lnTo>
                  <a:lnTo>
                    <a:pt x="180324" y="1130915"/>
                  </a:lnTo>
                  <a:lnTo>
                    <a:pt x="180324" y="1127381"/>
                  </a:lnTo>
                  <a:lnTo>
                    <a:pt x="180324" y="1123847"/>
                  </a:lnTo>
                  <a:lnTo>
                    <a:pt x="180324" y="1120312"/>
                  </a:lnTo>
                  <a:lnTo>
                    <a:pt x="180324" y="1116778"/>
                  </a:lnTo>
                  <a:lnTo>
                    <a:pt x="180324" y="1113244"/>
                  </a:lnTo>
                  <a:lnTo>
                    <a:pt x="180324" y="1109710"/>
                  </a:lnTo>
                  <a:lnTo>
                    <a:pt x="180324" y="1106176"/>
                  </a:lnTo>
                  <a:lnTo>
                    <a:pt x="180324" y="1102642"/>
                  </a:lnTo>
                  <a:lnTo>
                    <a:pt x="180324" y="1099108"/>
                  </a:lnTo>
                  <a:lnTo>
                    <a:pt x="180324" y="1095574"/>
                  </a:lnTo>
                  <a:lnTo>
                    <a:pt x="180324" y="1092040"/>
                  </a:lnTo>
                  <a:lnTo>
                    <a:pt x="180324" y="1088505"/>
                  </a:lnTo>
                  <a:lnTo>
                    <a:pt x="180324" y="1084971"/>
                  </a:lnTo>
                  <a:lnTo>
                    <a:pt x="180324" y="1081437"/>
                  </a:lnTo>
                  <a:lnTo>
                    <a:pt x="180324" y="1077903"/>
                  </a:lnTo>
                  <a:lnTo>
                    <a:pt x="180324" y="1074369"/>
                  </a:lnTo>
                  <a:lnTo>
                    <a:pt x="180324" y="1070835"/>
                  </a:lnTo>
                  <a:lnTo>
                    <a:pt x="180324" y="1067301"/>
                  </a:lnTo>
                  <a:lnTo>
                    <a:pt x="180324" y="1063767"/>
                  </a:lnTo>
                  <a:lnTo>
                    <a:pt x="180324" y="1060233"/>
                  </a:lnTo>
                  <a:lnTo>
                    <a:pt x="180324" y="1056698"/>
                  </a:lnTo>
                  <a:lnTo>
                    <a:pt x="180324" y="1053164"/>
                  </a:lnTo>
                  <a:lnTo>
                    <a:pt x="180324" y="1049630"/>
                  </a:lnTo>
                  <a:lnTo>
                    <a:pt x="180324" y="1046096"/>
                  </a:lnTo>
                  <a:lnTo>
                    <a:pt x="180324" y="1042562"/>
                  </a:lnTo>
                  <a:lnTo>
                    <a:pt x="180324" y="1039028"/>
                  </a:lnTo>
                  <a:lnTo>
                    <a:pt x="180324" y="1035494"/>
                  </a:lnTo>
                  <a:lnTo>
                    <a:pt x="180324" y="1031960"/>
                  </a:lnTo>
                  <a:lnTo>
                    <a:pt x="180324" y="1028426"/>
                  </a:lnTo>
                  <a:lnTo>
                    <a:pt x="180324" y="1024891"/>
                  </a:lnTo>
                  <a:lnTo>
                    <a:pt x="180324" y="1021357"/>
                  </a:lnTo>
                  <a:lnTo>
                    <a:pt x="180324" y="1017823"/>
                  </a:lnTo>
                  <a:lnTo>
                    <a:pt x="180324" y="1014289"/>
                  </a:lnTo>
                  <a:lnTo>
                    <a:pt x="180324" y="1010755"/>
                  </a:lnTo>
                  <a:lnTo>
                    <a:pt x="180324" y="1007221"/>
                  </a:lnTo>
                  <a:lnTo>
                    <a:pt x="180324" y="1003687"/>
                  </a:lnTo>
                  <a:lnTo>
                    <a:pt x="180324" y="1000153"/>
                  </a:lnTo>
                  <a:lnTo>
                    <a:pt x="180324" y="996619"/>
                  </a:lnTo>
                  <a:lnTo>
                    <a:pt x="180324" y="993084"/>
                  </a:lnTo>
                  <a:lnTo>
                    <a:pt x="180324" y="989550"/>
                  </a:lnTo>
                  <a:lnTo>
                    <a:pt x="180324" y="986016"/>
                  </a:lnTo>
                  <a:lnTo>
                    <a:pt x="180323" y="982482"/>
                  </a:lnTo>
                  <a:lnTo>
                    <a:pt x="180323" y="978948"/>
                  </a:lnTo>
                  <a:lnTo>
                    <a:pt x="180323" y="975414"/>
                  </a:lnTo>
                  <a:lnTo>
                    <a:pt x="180323" y="971880"/>
                  </a:lnTo>
                  <a:lnTo>
                    <a:pt x="180322" y="968346"/>
                  </a:lnTo>
                  <a:lnTo>
                    <a:pt x="180321" y="964812"/>
                  </a:lnTo>
                  <a:lnTo>
                    <a:pt x="180321" y="961277"/>
                  </a:lnTo>
                  <a:lnTo>
                    <a:pt x="180320" y="957743"/>
                  </a:lnTo>
                  <a:lnTo>
                    <a:pt x="180319" y="954209"/>
                  </a:lnTo>
                  <a:lnTo>
                    <a:pt x="180317" y="950675"/>
                  </a:lnTo>
                  <a:lnTo>
                    <a:pt x="180316" y="947141"/>
                  </a:lnTo>
                  <a:lnTo>
                    <a:pt x="180314" y="943607"/>
                  </a:lnTo>
                  <a:lnTo>
                    <a:pt x="180311" y="940073"/>
                  </a:lnTo>
                  <a:lnTo>
                    <a:pt x="180309" y="936539"/>
                  </a:lnTo>
                  <a:lnTo>
                    <a:pt x="180305" y="933005"/>
                  </a:lnTo>
                  <a:lnTo>
                    <a:pt x="180301" y="929470"/>
                  </a:lnTo>
                  <a:lnTo>
                    <a:pt x="180296" y="925936"/>
                  </a:lnTo>
                  <a:lnTo>
                    <a:pt x="180290" y="922402"/>
                  </a:lnTo>
                  <a:lnTo>
                    <a:pt x="180283" y="918868"/>
                  </a:lnTo>
                  <a:lnTo>
                    <a:pt x="180275" y="915334"/>
                  </a:lnTo>
                  <a:lnTo>
                    <a:pt x="180265" y="911800"/>
                  </a:lnTo>
                  <a:lnTo>
                    <a:pt x="180253" y="908266"/>
                  </a:lnTo>
                  <a:lnTo>
                    <a:pt x="180240" y="904732"/>
                  </a:lnTo>
                  <a:lnTo>
                    <a:pt x="180224" y="901198"/>
                  </a:lnTo>
                  <a:lnTo>
                    <a:pt x="180205" y="897664"/>
                  </a:lnTo>
                  <a:lnTo>
                    <a:pt x="180183" y="894129"/>
                  </a:lnTo>
                  <a:lnTo>
                    <a:pt x="180158" y="890595"/>
                  </a:lnTo>
                  <a:lnTo>
                    <a:pt x="180130" y="887061"/>
                  </a:lnTo>
                  <a:lnTo>
                    <a:pt x="180096" y="883527"/>
                  </a:lnTo>
                  <a:lnTo>
                    <a:pt x="180058" y="879993"/>
                  </a:lnTo>
                  <a:lnTo>
                    <a:pt x="180015" y="876459"/>
                  </a:lnTo>
                  <a:lnTo>
                    <a:pt x="179966" y="872925"/>
                  </a:lnTo>
                  <a:lnTo>
                    <a:pt x="179910" y="869391"/>
                  </a:lnTo>
                  <a:lnTo>
                    <a:pt x="179846" y="865857"/>
                  </a:lnTo>
                  <a:lnTo>
                    <a:pt x="179774" y="862322"/>
                  </a:lnTo>
                  <a:lnTo>
                    <a:pt x="179694" y="858788"/>
                  </a:lnTo>
                  <a:lnTo>
                    <a:pt x="179605" y="855254"/>
                  </a:lnTo>
                  <a:lnTo>
                    <a:pt x="179503" y="851720"/>
                  </a:lnTo>
                  <a:lnTo>
                    <a:pt x="179391" y="848186"/>
                  </a:lnTo>
                  <a:lnTo>
                    <a:pt x="179267" y="844652"/>
                  </a:lnTo>
                  <a:lnTo>
                    <a:pt x="179132" y="841118"/>
                  </a:lnTo>
                  <a:lnTo>
                    <a:pt x="178981" y="837584"/>
                  </a:lnTo>
                  <a:lnTo>
                    <a:pt x="178815" y="834050"/>
                  </a:lnTo>
                  <a:lnTo>
                    <a:pt x="178634" y="830515"/>
                  </a:lnTo>
                  <a:lnTo>
                    <a:pt x="178439" y="826981"/>
                  </a:lnTo>
                  <a:lnTo>
                    <a:pt x="178228" y="823447"/>
                  </a:lnTo>
                  <a:lnTo>
                    <a:pt x="177996" y="819913"/>
                  </a:lnTo>
                  <a:lnTo>
                    <a:pt x="177747" y="816379"/>
                  </a:lnTo>
                  <a:lnTo>
                    <a:pt x="177482" y="812845"/>
                  </a:lnTo>
                  <a:lnTo>
                    <a:pt x="177200" y="809311"/>
                  </a:lnTo>
                  <a:lnTo>
                    <a:pt x="176897" y="805777"/>
                  </a:lnTo>
                  <a:lnTo>
                    <a:pt x="176575" y="802243"/>
                  </a:lnTo>
                  <a:lnTo>
                    <a:pt x="176236" y="798708"/>
                  </a:lnTo>
                  <a:lnTo>
                    <a:pt x="175881" y="795174"/>
                  </a:lnTo>
                  <a:lnTo>
                    <a:pt x="175509" y="791640"/>
                  </a:lnTo>
                  <a:lnTo>
                    <a:pt x="175117" y="788106"/>
                  </a:lnTo>
                  <a:lnTo>
                    <a:pt x="174712" y="784572"/>
                  </a:lnTo>
                  <a:lnTo>
                    <a:pt x="174293" y="781038"/>
                  </a:lnTo>
                  <a:lnTo>
                    <a:pt x="173862" y="777504"/>
                  </a:lnTo>
                  <a:lnTo>
                    <a:pt x="173418" y="773970"/>
                  </a:lnTo>
                  <a:lnTo>
                    <a:pt x="172964" y="770436"/>
                  </a:lnTo>
                  <a:lnTo>
                    <a:pt x="172503" y="766901"/>
                  </a:lnTo>
                  <a:lnTo>
                    <a:pt x="172037" y="763367"/>
                  </a:lnTo>
                  <a:lnTo>
                    <a:pt x="171567" y="759833"/>
                  </a:lnTo>
                  <a:lnTo>
                    <a:pt x="171095" y="756299"/>
                  </a:lnTo>
                  <a:lnTo>
                    <a:pt x="170625" y="752765"/>
                  </a:lnTo>
                  <a:lnTo>
                    <a:pt x="170158" y="749231"/>
                  </a:lnTo>
                  <a:lnTo>
                    <a:pt x="169696" y="745697"/>
                  </a:lnTo>
                  <a:lnTo>
                    <a:pt x="169243" y="742163"/>
                  </a:lnTo>
                  <a:lnTo>
                    <a:pt x="168802" y="738629"/>
                  </a:lnTo>
                  <a:lnTo>
                    <a:pt x="168372" y="735094"/>
                  </a:lnTo>
                  <a:lnTo>
                    <a:pt x="167956" y="731560"/>
                  </a:lnTo>
                  <a:lnTo>
                    <a:pt x="167555" y="728026"/>
                  </a:lnTo>
                  <a:lnTo>
                    <a:pt x="167177" y="724492"/>
                  </a:lnTo>
                  <a:lnTo>
                    <a:pt x="166817" y="720958"/>
                  </a:lnTo>
                  <a:lnTo>
                    <a:pt x="166476" y="717424"/>
                  </a:lnTo>
                  <a:lnTo>
                    <a:pt x="166155" y="713890"/>
                  </a:lnTo>
                  <a:lnTo>
                    <a:pt x="165859" y="710356"/>
                  </a:lnTo>
                  <a:lnTo>
                    <a:pt x="165587" y="706822"/>
                  </a:lnTo>
                  <a:lnTo>
                    <a:pt x="165335" y="703287"/>
                  </a:lnTo>
                  <a:lnTo>
                    <a:pt x="165102" y="699753"/>
                  </a:lnTo>
                  <a:lnTo>
                    <a:pt x="164891" y="696219"/>
                  </a:lnTo>
                  <a:lnTo>
                    <a:pt x="164702" y="692685"/>
                  </a:lnTo>
                  <a:lnTo>
                    <a:pt x="164530" y="689151"/>
                  </a:lnTo>
                  <a:lnTo>
                    <a:pt x="164371" y="685617"/>
                  </a:lnTo>
                  <a:lnTo>
                    <a:pt x="164226" y="682083"/>
                  </a:lnTo>
                  <a:lnTo>
                    <a:pt x="164093" y="678549"/>
                  </a:lnTo>
                  <a:lnTo>
                    <a:pt x="163969" y="675015"/>
                  </a:lnTo>
                  <a:lnTo>
                    <a:pt x="163848" y="671480"/>
                  </a:lnTo>
                  <a:lnTo>
                    <a:pt x="163730" y="667946"/>
                  </a:lnTo>
                  <a:lnTo>
                    <a:pt x="163611" y="664412"/>
                  </a:lnTo>
                  <a:lnTo>
                    <a:pt x="163485" y="660878"/>
                  </a:lnTo>
                  <a:lnTo>
                    <a:pt x="163352" y="657344"/>
                  </a:lnTo>
                  <a:lnTo>
                    <a:pt x="163209" y="653810"/>
                  </a:lnTo>
                  <a:lnTo>
                    <a:pt x="163052" y="650276"/>
                  </a:lnTo>
                  <a:lnTo>
                    <a:pt x="162875" y="646742"/>
                  </a:lnTo>
                  <a:lnTo>
                    <a:pt x="162676" y="643208"/>
                  </a:lnTo>
                  <a:lnTo>
                    <a:pt x="162455" y="639673"/>
                  </a:lnTo>
                  <a:lnTo>
                    <a:pt x="162211" y="636139"/>
                  </a:lnTo>
                  <a:lnTo>
                    <a:pt x="161939" y="632605"/>
                  </a:lnTo>
                  <a:lnTo>
                    <a:pt x="161631" y="629071"/>
                  </a:lnTo>
                  <a:lnTo>
                    <a:pt x="161294" y="625537"/>
                  </a:lnTo>
                  <a:lnTo>
                    <a:pt x="160928" y="622003"/>
                  </a:lnTo>
                  <a:lnTo>
                    <a:pt x="160530" y="618469"/>
                  </a:lnTo>
                  <a:lnTo>
                    <a:pt x="160093" y="614935"/>
                  </a:lnTo>
                  <a:lnTo>
                    <a:pt x="159621" y="611401"/>
                  </a:lnTo>
                  <a:lnTo>
                    <a:pt x="159119" y="607866"/>
                  </a:lnTo>
                  <a:lnTo>
                    <a:pt x="158586" y="604332"/>
                  </a:lnTo>
                  <a:lnTo>
                    <a:pt x="158020" y="600798"/>
                  </a:lnTo>
                  <a:lnTo>
                    <a:pt x="157418" y="597264"/>
                  </a:lnTo>
                  <a:lnTo>
                    <a:pt x="156789" y="593730"/>
                  </a:lnTo>
                  <a:lnTo>
                    <a:pt x="156134" y="590196"/>
                  </a:lnTo>
                  <a:lnTo>
                    <a:pt x="155455" y="586662"/>
                  </a:lnTo>
                  <a:lnTo>
                    <a:pt x="154746" y="583128"/>
                  </a:lnTo>
                  <a:lnTo>
                    <a:pt x="154015" y="579594"/>
                  </a:lnTo>
                  <a:lnTo>
                    <a:pt x="153265" y="576059"/>
                  </a:lnTo>
                  <a:lnTo>
                    <a:pt x="152499" y="572525"/>
                  </a:lnTo>
                  <a:lnTo>
                    <a:pt x="151714" y="568991"/>
                  </a:lnTo>
                  <a:lnTo>
                    <a:pt x="150912" y="565457"/>
                  </a:lnTo>
                  <a:lnTo>
                    <a:pt x="150097" y="561923"/>
                  </a:lnTo>
                  <a:lnTo>
                    <a:pt x="149271" y="558389"/>
                  </a:lnTo>
                  <a:lnTo>
                    <a:pt x="148434" y="554855"/>
                  </a:lnTo>
                  <a:lnTo>
                    <a:pt x="147584" y="551321"/>
                  </a:lnTo>
                  <a:lnTo>
                    <a:pt x="146724" y="547787"/>
                  </a:lnTo>
                  <a:lnTo>
                    <a:pt x="145854" y="544252"/>
                  </a:lnTo>
                  <a:lnTo>
                    <a:pt x="144974" y="540718"/>
                  </a:lnTo>
                  <a:lnTo>
                    <a:pt x="144082" y="537184"/>
                  </a:lnTo>
                  <a:lnTo>
                    <a:pt x="143174" y="533650"/>
                  </a:lnTo>
                  <a:lnTo>
                    <a:pt x="142253" y="530116"/>
                  </a:lnTo>
                  <a:lnTo>
                    <a:pt x="141316" y="526582"/>
                  </a:lnTo>
                  <a:lnTo>
                    <a:pt x="140361" y="523048"/>
                  </a:lnTo>
                  <a:lnTo>
                    <a:pt x="139379" y="519514"/>
                  </a:lnTo>
                  <a:lnTo>
                    <a:pt x="138372" y="515980"/>
                  </a:lnTo>
                  <a:lnTo>
                    <a:pt x="137336" y="512445"/>
                  </a:lnTo>
                  <a:lnTo>
                    <a:pt x="136271" y="508911"/>
                  </a:lnTo>
                  <a:lnTo>
                    <a:pt x="135167" y="505377"/>
                  </a:lnTo>
                  <a:lnTo>
                    <a:pt x="134013" y="501843"/>
                  </a:lnTo>
                  <a:lnTo>
                    <a:pt x="132816" y="498309"/>
                  </a:lnTo>
                  <a:lnTo>
                    <a:pt x="131571" y="494775"/>
                  </a:lnTo>
                  <a:lnTo>
                    <a:pt x="130277" y="491241"/>
                  </a:lnTo>
                  <a:lnTo>
                    <a:pt x="128906" y="487707"/>
                  </a:lnTo>
                  <a:lnTo>
                    <a:pt x="127472" y="484173"/>
                  </a:lnTo>
                  <a:lnTo>
                    <a:pt x="125974" y="480638"/>
                  </a:lnTo>
                  <a:lnTo>
                    <a:pt x="124408" y="477104"/>
                  </a:lnTo>
                  <a:lnTo>
                    <a:pt x="122762" y="473570"/>
                  </a:lnTo>
                  <a:lnTo>
                    <a:pt x="121023" y="470036"/>
                  </a:lnTo>
                  <a:lnTo>
                    <a:pt x="119207" y="466502"/>
                  </a:lnTo>
                  <a:lnTo>
                    <a:pt x="117314" y="462968"/>
                  </a:lnTo>
                  <a:lnTo>
                    <a:pt x="115341" y="459434"/>
                  </a:lnTo>
                  <a:lnTo>
                    <a:pt x="113260" y="455900"/>
                  </a:lnTo>
                  <a:lnTo>
                    <a:pt x="111095" y="452366"/>
                  </a:lnTo>
                  <a:lnTo>
                    <a:pt x="108852" y="448832"/>
                  </a:lnTo>
                  <a:lnTo>
                    <a:pt x="106531" y="445297"/>
                  </a:lnTo>
                  <a:lnTo>
                    <a:pt x="104121" y="441763"/>
                  </a:lnTo>
                  <a:lnTo>
                    <a:pt x="101623" y="438229"/>
                  </a:lnTo>
                  <a:lnTo>
                    <a:pt x="99057" y="434695"/>
                  </a:lnTo>
                  <a:lnTo>
                    <a:pt x="96428" y="431161"/>
                  </a:lnTo>
                  <a:lnTo>
                    <a:pt x="93738" y="427627"/>
                  </a:lnTo>
                  <a:lnTo>
                    <a:pt x="90975" y="424093"/>
                  </a:lnTo>
                  <a:lnTo>
                    <a:pt x="88166" y="420559"/>
                  </a:lnTo>
                  <a:lnTo>
                    <a:pt x="85317" y="417025"/>
                  </a:lnTo>
                  <a:lnTo>
                    <a:pt x="82435" y="413490"/>
                  </a:lnTo>
                  <a:lnTo>
                    <a:pt x="79522" y="409956"/>
                  </a:lnTo>
                  <a:lnTo>
                    <a:pt x="76588" y="406422"/>
                  </a:lnTo>
                  <a:lnTo>
                    <a:pt x="73646" y="402888"/>
                  </a:lnTo>
                  <a:lnTo>
                    <a:pt x="70702" y="399354"/>
                  </a:lnTo>
                  <a:lnTo>
                    <a:pt x="67762" y="395820"/>
                  </a:lnTo>
                  <a:lnTo>
                    <a:pt x="64840" y="392286"/>
                  </a:lnTo>
                  <a:lnTo>
                    <a:pt x="61940" y="388752"/>
                  </a:lnTo>
                  <a:lnTo>
                    <a:pt x="59069" y="385218"/>
                  </a:lnTo>
                  <a:lnTo>
                    <a:pt x="56230" y="381683"/>
                  </a:lnTo>
                  <a:lnTo>
                    <a:pt x="53437" y="378149"/>
                  </a:lnTo>
                  <a:lnTo>
                    <a:pt x="50699" y="374615"/>
                  </a:lnTo>
                  <a:lnTo>
                    <a:pt x="48012" y="371081"/>
                  </a:lnTo>
                  <a:lnTo>
                    <a:pt x="45378" y="367547"/>
                  </a:lnTo>
                  <a:lnTo>
                    <a:pt x="42800" y="364013"/>
                  </a:lnTo>
                  <a:lnTo>
                    <a:pt x="40306" y="360479"/>
                  </a:lnTo>
                  <a:lnTo>
                    <a:pt x="37874" y="356945"/>
                  </a:lnTo>
                  <a:lnTo>
                    <a:pt x="35506" y="353411"/>
                  </a:lnTo>
                  <a:lnTo>
                    <a:pt x="33202" y="349876"/>
                  </a:lnTo>
                  <a:lnTo>
                    <a:pt x="30976" y="346342"/>
                  </a:lnTo>
                  <a:lnTo>
                    <a:pt x="28828" y="342808"/>
                  </a:lnTo>
                  <a:lnTo>
                    <a:pt x="26745" y="339274"/>
                  </a:lnTo>
                  <a:lnTo>
                    <a:pt x="24726" y="335740"/>
                  </a:lnTo>
                  <a:lnTo>
                    <a:pt x="22771" y="332206"/>
                  </a:lnTo>
                  <a:lnTo>
                    <a:pt x="20904" y="328672"/>
                  </a:lnTo>
                  <a:lnTo>
                    <a:pt x="19100" y="325138"/>
                  </a:lnTo>
                  <a:lnTo>
                    <a:pt x="17359" y="321604"/>
                  </a:lnTo>
                  <a:lnTo>
                    <a:pt x="15679" y="318069"/>
                  </a:lnTo>
                  <a:lnTo>
                    <a:pt x="14075" y="314535"/>
                  </a:lnTo>
                  <a:lnTo>
                    <a:pt x="12547" y="311001"/>
                  </a:lnTo>
                  <a:lnTo>
                    <a:pt x="11082" y="307467"/>
                  </a:lnTo>
                  <a:lnTo>
                    <a:pt x="9684" y="303933"/>
                  </a:lnTo>
                  <a:lnTo>
                    <a:pt x="8355" y="300399"/>
                  </a:lnTo>
                  <a:lnTo>
                    <a:pt x="7124" y="296865"/>
                  </a:lnTo>
                  <a:lnTo>
                    <a:pt x="5968" y="293331"/>
                  </a:lnTo>
                  <a:lnTo>
                    <a:pt x="4891" y="289797"/>
                  </a:lnTo>
                  <a:lnTo>
                    <a:pt x="3896" y="286262"/>
                  </a:lnTo>
                  <a:lnTo>
                    <a:pt x="3008" y="282728"/>
                  </a:lnTo>
                  <a:lnTo>
                    <a:pt x="2231" y="279194"/>
                  </a:lnTo>
                  <a:lnTo>
                    <a:pt x="1554" y="275660"/>
                  </a:lnTo>
                  <a:lnTo>
                    <a:pt x="981" y="272126"/>
                  </a:lnTo>
                  <a:lnTo>
                    <a:pt x="521" y="268592"/>
                  </a:lnTo>
                  <a:lnTo>
                    <a:pt x="221" y="265058"/>
                  </a:lnTo>
                  <a:lnTo>
                    <a:pt x="46" y="261524"/>
                  </a:lnTo>
                  <a:lnTo>
                    <a:pt x="0" y="257990"/>
                  </a:lnTo>
                  <a:lnTo>
                    <a:pt x="85" y="254455"/>
                  </a:lnTo>
                  <a:lnTo>
                    <a:pt x="342" y="250921"/>
                  </a:lnTo>
                  <a:lnTo>
                    <a:pt x="765" y="247387"/>
                  </a:lnTo>
                  <a:lnTo>
                    <a:pt x="1334" y="243853"/>
                  </a:lnTo>
                  <a:lnTo>
                    <a:pt x="2051" y="240319"/>
                  </a:lnTo>
                  <a:lnTo>
                    <a:pt x="2924" y="236785"/>
                  </a:lnTo>
                  <a:lnTo>
                    <a:pt x="4002" y="233251"/>
                  </a:lnTo>
                  <a:lnTo>
                    <a:pt x="5229" y="229717"/>
                  </a:lnTo>
                  <a:lnTo>
                    <a:pt x="6604" y="226183"/>
                  </a:lnTo>
                  <a:lnTo>
                    <a:pt x="8125" y="222648"/>
                  </a:lnTo>
                  <a:lnTo>
                    <a:pt x="9823" y="219114"/>
                  </a:lnTo>
                  <a:lnTo>
                    <a:pt x="11678" y="215580"/>
                  </a:lnTo>
                  <a:lnTo>
                    <a:pt x="13663" y="212046"/>
                  </a:lnTo>
                  <a:lnTo>
                    <a:pt x="15772" y="208512"/>
                  </a:lnTo>
                  <a:lnTo>
                    <a:pt x="18004" y="204978"/>
                  </a:lnTo>
                  <a:lnTo>
                    <a:pt x="20380" y="201444"/>
                  </a:lnTo>
                  <a:lnTo>
                    <a:pt x="22851" y="197910"/>
                  </a:lnTo>
                  <a:lnTo>
                    <a:pt x="25409" y="194376"/>
                  </a:lnTo>
                  <a:lnTo>
                    <a:pt x="28044" y="190841"/>
                  </a:lnTo>
                  <a:lnTo>
                    <a:pt x="30764" y="187307"/>
                  </a:lnTo>
                  <a:lnTo>
                    <a:pt x="33542" y="183773"/>
                  </a:lnTo>
                  <a:lnTo>
                    <a:pt x="36361" y="180239"/>
                  </a:lnTo>
                  <a:lnTo>
                    <a:pt x="39212" y="176705"/>
                  </a:lnTo>
                  <a:lnTo>
                    <a:pt x="42087" y="173171"/>
                  </a:lnTo>
                  <a:lnTo>
                    <a:pt x="44972" y="169637"/>
                  </a:lnTo>
                  <a:lnTo>
                    <a:pt x="47853" y="166103"/>
                  </a:lnTo>
                  <a:lnTo>
                    <a:pt x="50721" y="162569"/>
                  </a:lnTo>
                  <a:lnTo>
                    <a:pt x="53569" y="159034"/>
                  </a:lnTo>
                  <a:lnTo>
                    <a:pt x="56378" y="155500"/>
                  </a:lnTo>
                  <a:lnTo>
                    <a:pt x="59141" y="151966"/>
                  </a:lnTo>
                  <a:lnTo>
                    <a:pt x="61857" y="148432"/>
                  </a:lnTo>
                  <a:lnTo>
                    <a:pt x="64519" y="144898"/>
                  </a:lnTo>
                  <a:lnTo>
                    <a:pt x="67119" y="141364"/>
                  </a:lnTo>
                  <a:lnTo>
                    <a:pt x="69632" y="137830"/>
                  </a:lnTo>
                  <a:lnTo>
                    <a:pt x="72076" y="134296"/>
                  </a:lnTo>
                  <a:lnTo>
                    <a:pt x="74447" y="130762"/>
                  </a:lnTo>
                  <a:lnTo>
                    <a:pt x="76745" y="127227"/>
                  </a:lnTo>
                  <a:lnTo>
                    <a:pt x="78944" y="123693"/>
                  </a:lnTo>
                  <a:lnTo>
                    <a:pt x="81055" y="120159"/>
                  </a:lnTo>
                  <a:lnTo>
                    <a:pt x="83089" y="116625"/>
                  </a:lnTo>
                  <a:lnTo>
                    <a:pt x="85045" y="113091"/>
                  </a:lnTo>
                  <a:lnTo>
                    <a:pt x="86917" y="109557"/>
                  </a:lnTo>
                  <a:lnTo>
                    <a:pt x="88691" y="106023"/>
                  </a:lnTo>
                  <a:lnTo>
                    <a:pt x="90392" y="102489"/>
                  </a:lnTo>
                  <a:lnTo>
                    <a:pt x="92022" y="98955"/>
                  </a:lnTo>
                  <a:lnTo>
                    <a:pt x="93584" y="95420"/>
                  </a:lnTo>
                  <a:lnTo>
                    <a:pt x="95063" y="91886"/>
                  </a:lnTo>
                  <a:lnTo>
                    <a:pt x="96476" y="88352"/>
                  </a:lnTo>
                  <a:lnTo>
                    <a:pt x="97833" y="84818"/>
                  </a:lnTo>
                  <a:lnTo>
                    <a:pt x="99138" y="81284"/>
                  </a:lnTo>
                  <a:lnTo>
                    <a:pt x="100390" y="77750"/>
                  </a:lnTo>
                  <a:lnTo>
                    <a:pt x="101587" y="74216"/>
                  </a:lnTo>
                  <a:lnTo>
                    <a:pt x="102748" y="70682"/>
                  </a:lnTo>
                  <a:lnTo>
                    <a:pt x="103878" y="67148"/>
                  </a:lnTo>
                  <a:lnTo>
                    <a:pt x="104979" y="63613"/>
                  </a:lnTo>
                  <a:lnTo>
                    <a:pt x="106052" y="60079"/>
                  </a:lnTo>
                  <a:lnTo>
                    <a:pt x="107110" y="56545"/>
                  </a:lnTo>
                  <a:lnTo>
                    <a:pt x="108157" y="53011"/>
                  </a:lnTo>
                  <a:lnTo>
                    <a:pt x="109199" y="49477"/>
                  </a:lnTo>
                  <a:lnTo>
                    <a:pt x="110239" y="45943"/>
                  </a:lnTo>
                  <a:lnTo>
                    <a:pt x="111287" y="42409"/>
                  </a:lnTo>
                  <a:lnTo>
                    <a:pt x="112347" y="38875"/>
                  </a:lnTo>
                  <a:lnTo>
                    <a:pt x="113421" y="35341"/>
                  </a:lnTo>
                  <a:lnTo>
                    <a:pt x="114514" y="31806"/>
                  </a:lnTo>
                  <a:lnTo>
                    <a:pt x="115638" y="28272"/>
                  </a:lnTo>
                  <a:lnTo>
                    <a:pt x="116793" y="24738"/>
                  </a:lnTo>
                  <a:lnTo>
                    <a:pt x="117978" y="21204"/>
                  </a:lnTo>
                  <a:lnTo>
                    <a:pt x="119196" y="17670"/>
                  </a:lnTo>
                  <a:lnTo>
                    <a:pt x="120454" y="14136"/>
                  </a:lnTo>
                  <a:lnTo>
                    <a:pt x="121760" y="10602"/>
                  </a:lnTo>
                  <a:lnTo>
                    <a:pt x="123106" y="7068"/>
                  </a:lnTo>
                  <a:lnTo>
                    <a:pt x="124490" y="3534"/>
                  </a:lnTo>
                  <a:lnTo>
                    <a:pt x="125914" y="0"/>
                  </a:lnTo>
                  <a:lnTo>
                    <a:pt x="234735" y="0"/>
                  </a:lnTo>
                  <a:lnTo>
                    <a:pt x="236159" y="3534"/>
                  </a:lnTo>
                  <a:lnTo>
                    <a:pt x="237543" y="7068"/>
                  </a:lnTo>
                  <a:lnTo>
                    <a:pt x="238888" y="10602"/>
                  </a:lnTo>
                  <a:lnTo>
                    <a:pt x="240195" y="14136"/>
                  </a:lnTo>
                  <a:lnTo>
                    <a:pt x="241453" y="17670"/>
                  </a:lnTo>
                  <a:lnTo>
                    <a:pt x="242671" y="21204"/>
                  </a:lnTo>
                  <a:lnTo>
                    <a:pt x="243856" y="24738"/>
                  </a:lnTo>
                  <a:lnTo>
                    <a:pt x="245011" y="28272"/>
                  </a:lnTo>
                  <a:lnTo>
                    <a:pt x="246134" y="31806"/>
                  </a:lnTo>
                  <a:lnTo>
                    <a:pt x="247227" y="35341"/>
                  </a:lnTo>
                  <a:lnTo>
                    <a:pt x="248302" y="38875"/>
                  </a:lnTo>
                  <a:lnTo>
                    <a:pt x="249361" y="42409"/>
                  </a:lnTo>
                  <a:lnTo>
                    <a:pt x="250410" y="45943"/>
                  </a:lnTo>
                  <a:lnTo>
                    <a:pt x="251450" y="49477"/>
                  </a:lnTo>
                  <a:lnTo>
                    <a:pt x="252492" y="53011"/>
                  </a:lnTo>
                  <a:lnTo>
                    <a:pt x="253539" y="56545"/>
                  </a:lnTo>
                  <a:lnTo>
                    <a:pt x="254596" y="60079"/>
                  </a:lnTo>
                  <a:lnTo>
                    <a:pt x="255669" y="63613"/>
                  </a:lnTo>
                  <a:lnTo>
                    <a:pt x="256771" y="67148"/>
                  </a:lnTo>
                  <a:lnTo>
                    <a:pt x="257900" y="70682"/>
                  </a:lnTo>
                  <a:lnTo>
                    <a:pt x="259062" y="74216"/>
                  </a:lnTo>
                  <a:lnTo>
                    <a:pt x="260259" y="77750"/>
                  </a:lnTo>
                  <a:lnTo>
                    <a:pt x="261511" y="81284"/>
                  </a:lnTo>
                  <a:lnTo>
                    <a:pt x="262816" y="84818"/>
                  </a:lnTo>
                  <a:lnTo>
                    <a:pt x="264173" y="88352"/>
                  </a:lnTo>
                  <a:lnTo>
                    <a:pt x="265586" y="91886"/>
                  </a:lnTo>
                  <a:lnTo>
                    <a:pt x="267065" y="95420"/>
                  </a:lnTo>
                  <a:lnTo>
                    <a:pt x="268627" y="98955"/>
                  </a:lnTo>
                  <a:lnTo>
                    <a:pt x="270257" y="102489"/>
                  </a:lnTo>
                  <a:lnTo>
                    <a:pt x="271958" y="106023"/>
                  </a:lnTo>
                  <a:lnTo>
                    <a:pt x="273731" y="109557"/>
                  </a:lnTo>
                  <a:lnTo>
                    <a:pt x="275604" y="113091"/>
                  </a:lnTo>
                  <a:lnTo>
                    <a:pt x="277560" y="116625"/>
                  </a:lnTo>
                  <a:lnTo>
                    <a:pt x="279593" y="120159"/>
                  </a:lnTo>
                  <a:lnTo>
                    <a:pt x="281705" y="123693"/>
                  </a:lnTo>
                  <a:lnTo>
                    <a:pt x="283904" y="127227"/>
                  </a:lnTo>
                  <a:lnTo>
                    <a:pt x="286201" y="130762"/>
                  </a:lnTo>
                  <a:lnTo>
                    <a:pt x="288573" y="134296"/>
                  </a:lnTo>
                  <a:lnTo>
                    <a:pt x="291017" y="137830"/>
                  </a:lnTo>
                  <a:lnTo>
                    <a:pt x="293530" y="141364"/>
                  </a:lnTo>
                  <a:lnTo>
                    <a:pt x="296130" y="144898"/>
                  </a:lnTo>
                  <a:lnTo>
                    <a:pt x="298792" y="148432"/>
                  </a:lnTo>
                  <a:lnTo>
                    <a:pt x="301507" y="151966"/>
                  </a:lnTo>
                  <a:lnTo>
                    <a:pt x="304271" y="155500"/>
                  </a:lnTo>
                  <a:lnTo>
                    <a:pt x="307080" y="159034"/>
                  </a:lnTo>
                  <a:lnTo>
                    <a:pt x="309928" y="162569"/>
                  </a:lnTo>
                  <a:lnTo>
                    <a:pt x="312796" y="166103"/>
                  </a:lnTo>
                  <a:lnTo>
                    <a:pt x="315676" y="169637"/>
                  </a:lnTo>
                  <a:lnTo>
                    <a:pt x="318562" y="173171"/>
                  </a:lnTo>
                  <a:lnTo>
                    <a:pt x="321436" y="176705"/>
                  </a:lnTo>
                  <a:lnTo>
                    <a:pt x="324287" y="180239"/>
                  </a:lnTo>
                  <a:lnTo>
                    <a:pt x="327107" y="183773"/>
                  </a:lnTo>
                  <a:lnTo>
                    <a:pt x="329885" y="187307"/>
                  </a:lnTo>
                  <a:lnTo>
                    <a:pt x="332604" y="190841"/>
                  </a:lnTo>
                  <a:lnTo>
                    <a:pt x="335240" y="194376"/>
                  </a:lnTo>
                  <a:lnTo>
                    <a:pt x="337797" y="197910"/>
                  </a:lnTo>
                  <a:lnTo>
                    <a:pt x="340268" y="201444"/>
                  </a:lnTo>
                  <a:lnTo>
                    <a:pt x="342645" y="204978"/>
                  </a:lnTo>
                  <a:lnTo>
                    <a:pt x="344877" y="208512"/>
                  </a:lnTo>
                  <a:lnTo>
                    <a:pt x="346986" y="212046"/>
                  </a:lnTo>
                  <a:lnTo>
                    <a:pt x="348970" y="215580"/>
                  </a:lnTo>
                  <a:lnTo>
                    <a:pt x="350825" y="219114"/>
                  </a:lnTo>
                  <a:lnTo>
                    <a:pt x="352524" y="222648"/>
                  </a:lnTo>
                  <a:lnTo>
                    <a:pt x="354045" y="226183"/>
                  </a:lnTo>
                  <a:lnTo>
                    <a:pt x="355420" y="229717"/>
                  </a:lnTo>
                  <a:lnTo>
                    <a:pt x="356647" y="233251"/>
                  </a:lnTo>
                  <a:lnTo>
                    <a:pt x="357725" y="236785"/>
                  </a:lnTo>
                  <a:lnTo>
                    <a:pt x="358597" y="240319"/>
                  </a:lnTo>
                  <a:lnTo>
                    <a:pt x="359315" y="243853"/>
                  </a:lnTo>
                  <a:lnTo>
                    <a:pt x="359884" y="247387"/>
                  </a:lnTo>
                  <a:lnTo>
                    <a:pt x="360307" y="250921"/>
                  </a:lnTo>
                  <a:lnTo>
                    <a:pt x="360563" y="254455"/>
                  </a:lnTo>
                  <a:lnTo>
                    <a:pt x="360649" y="257990"/>
                  </a:lnTo>
                  <a:lnTo>
                    <a:pt x="360603" y="261524"/>
                  </a:lnTo>
                  <a:lnTo>
                    <a:pt x="360427" y="265058"/>
                  </a:lnTo>
                  <a:lnTo>
                    <a:pt x="360128" y="268592"/>
                  </a:lnTo>
                  <a:lnTo>
                    <a:pt x="359667" y="272126"/>
                  </a:lnTo>
                  <a:lnTo>
                    <a:pt x="359095" y="275660"/>
                  </a:lnTo>
                  <a:lnTo>
                    <a:pt x="358418" y="279194"/>
                  </a:lnTo>
                  <a:lnTo>
                    <a:pt x="357640" y="282728"/>
                  </a:lnTo>
                  <a:lnTo>
                    <a:pt x="356752" y="286262"/>
                  </a:lnTo>
                  <a:lnTo>
                    <a:pt x="355758" y="289797"/>
                  </a:lnTo>
                  <a:lnTo>
                    <a:pt x="354681" y="293331"/>
                  </a:lnTo>
                  <a:lnTo>
                    <a:pt x="353525" y="296865"/>
                  </a:lnTo>
                  <a:lnTo>
                    <a:pt x="352294" y="300399"/>
                  </a:lnTo>
                  <a:lnTo>
                    <a:pt x="350964" y="303933"/>
                  </a:lnTo>
                  <a:lnTo>
                    <a:pt x="349566" y="307467"/>
                  </a:lnTo>
                  <a:lnTo>
                    <a:pt x="348102" y="311001"/>
                  </a:lnTo>
                  <a:lnTo>
                    <a:pt x="346573" y="314535"/>
                  </a:lnTo>
                  <a:lnTo>
                    <a:pt x="344970" y="318069"/>
                  </a:lnTo>
                  <a:lnTo>
                    <a:pt x="343290" y="321604"/>
                  </a:lnTo>
                  <a:lnTo>
                    <a:pt x="341548" y="325138"/>
                  </a:lnTo>
                  <a:lnTo>
                    <a:pt x="339744" y="328672"/>
                  </a:lnTo>
                  <a:lnTo>
                    <a:pt x="337878" y="332206"/>
                  </a:lnTo>
                  <a:lnTo>
                    <a:pt x="335923" y="335740"/>
                  </a:lnTo>
                  <a:lnTo>
                    <a:pt x="333904" y="339274"/>
                  </a:lnTo>
                  <a:lnTo>
                    <a:pt x="331821" y="342808"/>
                  </a:lnTo>
                  <a:lnTo>
                    <a:pt x="329673" y="346342"/>
                  </a:lnTo>
                  <a:lnTo>
                    <a:pt x="327446" y="349876"/>
                  </a:lnTo>
                  <a:lnTo>
                    <a:pt x="325142" y="353411"/>
                  </a:lnTo>
                  <a:lnTo>
                    <a:pt x="322774" y="356945"/>
                  </a:lnTo>
                  <a:lnTo>
                    <a:pt x="320343" y="360479"/>
                  </a:lnTo>
                  <a:lnTo>
                    <a:pt x="317848" y="364013"/>
                  </a:lnTo>
                  <a:lnTo>
                    <a:pt x="315271" y="367547"/>
                  </a:lnTo>
                  <a:lnTo>
                    <a:pt x="312637" y="371081"/>
                  </a:lnTo>
                  <a:lnTo>
                    <a:pt x="309950" y="374615"/>
                  </a:lnTo>
                  <a:lnTo>
                    <a:pt x="307212" y="378149"/>
                  </a:lnTo>
                  <a:lnTo>
                    <a:pt x="304419" y="381683"/>
                  </a:lnTo>
                  <a:lnTo>
                    <a:pt x="301580" y="385218"/>
                  </a:lnTo>
                  <a:lnTo>
                    <a:pt x="298709" y="388752"/>
                  </a:lnTo>
                  <a:lnTo>
                    <a:pt x="295809" y="392286"/>
                  </a:lnTo>
                  <a:lnTo>
                    <a:pt x="292887" y="395820"/>
                  </a:lnTo>
                  <a:lnTo>
                    <a:pt x="289947" y="399354"/>
                  </a:lnTo>
                  <a:lnTo>
                    <a:pt x="287002" y="402888"/>
                  </a:lnTo>
                  <a:lnTo>
                    <a:pt x="284060" y="406422"/>
                  </a:lnTo>
                  <a:lnTo>
                    <a:pt x="281127" y="409956"/>
                  </a:lnTo>
                  <a:lnTo>
                    <a:pt x="278213" y="413490"/>
                  </a:lnTo>
                  <a:lnTo>
                    <a:pt x="275331" y="417025"/>
                  </a:lnTo>
                  <a:lnTo>
                    <a:pt x="272483" y="420559"/>
                  </a:lnTo>
                  <a:lnTo>
                    <a:pt x="269674" y="424093"/>
                  </a:lnTo>
                  <a:lnTo>
                    <a:pt x="266911" y="427627"/>
                  </a:lnTo>
                  <a:lnTo>
                    <a:pt x="264221" y="431161"/>
                  </a:lnTo>
                  <a:lnTo>
                    <a:pt x="261591" y="434695"/>
                  </a:lnTo>
                  <a:lnTo>
                    <a:pt x="259026" y="438229"/>
                  </a:lnTo>
                  <a:lnTo>
                    <a:pt x="256528" y="441763"/>
                  </a:lnTo>
                  <a:lnTo>
                    <a:pt x="254118" y="445297"/>
                  </a:lnTo>
                  <a:lnTo>
                    <a:pt x="251797" y="448832"/>
                  </a:lnTo>
                  <a:lnTo>
                    <a:pt x="249554" y="452366"/>
                  </a:lnTo>
                  <a:lnTo>
                    <a:pt x="247389" y="455900"/>
                  </a:lnTo>
                  <a:lnTo>
                    <a:pt x="245308" y="459434"/>
                  </a:lnTo>
                  <a:lnTo>
                    <a:pt x="243335" y="462968"/>
                  </a:lnTo>
                  <a:lnTo>
                    <a:pt x="241442" y="466502"/>
                  </a:lnTo>
                  <a:lnTo>
                    <a:pt x="239626" y="470036"/>
                  </a:lnTo>
                  <a:lnTo>
                    <a:pt x="237887" y="473570"/>
                  </a:lnTo>
                  <a:lnTo>
                    <a:pt x="236240" y="477104"/>
                  </a:lnTo>
                  <a:lnTo>
                    <a:pt x="234675" y="480638"/>
                  </a:lnTo>
                  <a:lnTo>
                    <a:pt x="233176" y="484173"/>
                  </a:lnTo>
                  <a:lnTo>
                    <a:pt x="231742" y="487707"/>
                  </a:lnTo>
                  <a:lnTo>
                    <a:pt x="230372" y="491241"/>
                  </a:lnTo>
                  <a:lnTo>
                    <a:pt x="229077" y="494775"/>
                  </a:lnTo>
                  <a:lnTo>
                    <a:pt x="227833" y="498309"/>
                  </a:lnTo>
                  <a:lnTo>
                    <a:pt x="226636" y="501843"/>
                  </a:lnTo>
                  <a:lnTo>
                    <a:pt x="225482" y="505377"/>
                  </a:lnTo>
                  <a:lnTo>
                    <a:pt x="224378" y="508911"/>
                  </a:lnTo>
                  <a:lnTo>
                    <a:pt x="223312" y="512445"/>
                  </a:lnTo>
                  <a:lnTo>
                    <a:pt x="222277" y="515980"/>
                  </a:lnTo>
                  <a:lnTo>
                    <a:pt x="221269" y="519514"/>
                  </a:lnTo>
                  <a:lnTo>
                    <a:pt x="220287" y="523048"/>
                  </a:lnTo>
                  <a:lnTo>
                    <a:pt x="219333" y="526582"/>
                  </a:lnTo>
                  <a:lnTo>
                    <a:pt x="218396" y="530116"/>
                  </a:lnTo>
                  <a:lnTo>
                    <a:pt x="217474" y="533650"/>
                  </a:lnTo>
                  <a:lnTo>
                    <a:pt x="216567" y="537184"/>
                  </a:lnTo>
                  <a:lnTo>
                    <a:pt x="215675" y="540718"/>
                  </a:lnTo>
                  <a:lnTo>
                    <a:pt x="214795" y="544252"/>
                  </a:lnTo>
                  <a:lnTo>
                    <a:pt x="213925" y="547787"/>
                  </a:lnTo>
                  <a:lnTo>
                    <a:pt x="213064" y="551321"/>
                  </a:lnTo>
                  <a:lnTo>
                    <a:pt x="212215" y="554855"/>
                  </a:lnTo>
                  <a:lnTo>
                    <a:pt x="211378" y="558389"/>
                  </a:lnTo>
                  <a:lnTo>
                    <a:pt x="210552" y="561923"/>
                  </a:lnTo>
                  <a:lnTo>
                    <a:pt x="209737" y="565457"/>
                  </a:lnTo>
                  <a:lnTo>
                    <a:pt x="208935" y="568991"/>
                  </a:lnTo>
                  <a:lnTo>
                    <a:pt x="208150" y="572525"/>
                  </a:lnTo>
                  <a:lnTo>
                    <a:pt x="207383" y="576059"/>
                  </a:lnTo>
                  <a:lnTo>
                    <a:pt x="206634" y="579594"/>
                  </a:lnTo>
                  <a:lnTo>
                    <a:pt x="205903" y="583128"/>
                  </a:lnTo>
                  <a:lnTo>
                    <a:pt x="205194" y="586662"/>
                  </a:lnTo>
                  <a:lnTo>
                    <a:pt x="204515" y="590196"/>
                  </a:lnTo>
                  <a:lnTo>
                    <a:pt x="203860" y="593730"/>
                  </a:lnTo>
                  <a:lnTo>
                    <a:pt x="203231" y="597264"/>
                  </a:lnTo>
                  <a:lnTo>
                    <a:pt x="202628" y="600798"/>
                  </a:lnTo>
                  <a:lnTo>
                    <a:pt x="202063" y="604332"/>
                  </a:lnTo>
                  <a:lnTo>
                    <a:pt x="201530" y="607866"/>
                  </a:lnTo>
                  <a:lnTo>
                    <a:pt x="201028" y="611401"/>
                  </a:lnTo>
                  <a:lnTo>
                    <a:pt x="200556" y="614935"/>
                  </a:lnTo>
                  <a:lnTo>
                    <a:pt x="200118" y="618469"/>
                  </a:lnTo>
                  <a:lnTo>
                    <a:pt x="199721" y="622003"/>
                  </a:lnTo>
                  <a:lnTo>
                    <a:pt x="199354" y="625537"/>
                  </a:lnTo>
                  <a:lnTo>
                    <a:pt x="199018" y="629071"/>
                  </a:lnTo>
                  <a:lnTo>
                    <a:pt x="198710" y="632605"/>
                  </a:lnTo>
                  <a:lnTo>
                    <a:pt x="198438" y="636139"/>
                  </a:lnTo>
                  <a:lnTo>
                    <a:pt x="198194" y="639673"/>
                  </a:lnTo>
                  <a:lnTo>
                    <a:pt x="197973" y="643208"/>
                  </a:lnTo>
                  <a:lnTo>
                    <a:pt x="197774" y="646742"/>
                  </a:lnTo>
                  <a:lnTo>
                    <a:pt x="197597" y="650276"/>
                  </a:lnTo>
                  <a:lnTo>
                    <a:pt x="197440" y="653810"/>
                  </a:lnTo>
                  <a:lnTo>
                    <a:pt x="197297" y="657344"/>
                  </a:lnTo>
                  <a:lnTo>
                    <a:pt x="197163" y="660878"/>
                  </a:lnTo>
                  <a:lnTo>
                    <a:pt x="197038" y="664412"/>
                  </a:lnTo>
                  <a:lnTo>
                    <a:pt x="196919" y="667946"/>
                  </a:lnTo>
                  <a:lnTo>
                    <a:pt x="196801" y="671480"/>
                  </a:lnTo>
                  <a:lnTo>
                    <a:pt x="196680" y="675015"/>
                  </a:lnTo>
                  <a:lnTo>
                    <a:pt x="196555" y="678549"/>
                  </a:lnTo>
                  <a:lnTo>
                    <a:pt x="196423" y="682083"/>
                  </a:lnTo>
                  <a:lnTo>
                    <a:pt x="196277" y="685617"/>
                  </a:lnTo>
                  <a:lnTo>
                    <a:pt x="196119" y="689151"/>
                  </a:lnTo>
                  <a:lnTo>
                    <a:pt x="195946" y="692685"/>
                  </a:lnTo>
                  <a:lnTo>
                    <a:pt x="195758" y="696219"/>
                  </a:lnTo>
                  <a:lnTo>
                    <a:pt x="195546" y="699753"/>
                  </a:lnTo>
                  <a:lnTo>
                    <a:pt x="195314" y="703287"/>
                  </a:lnTo>
                  <a:lnTo>
                    <a:pt x="195062" y="706822"/>
                  </a:lnTo>
                  <a:lnTo>
                    <a:pt x="194789" y="710356"/>
                  </a:lnTo>
                  <a:lnTo>
                    <a:pt x="194494" y="713890"/>
                  </a:lnTo>
                  <a:lnTo>
                    <a:pt x="194173" y="717424"/>
                  </a:lnTo>
                  <a:lnTo>
                    <a:pt x="193832" y="720958"/>
                  </a:lnTo>
                  <a:lnTo>
                    <a:pt x="193472" y="724492"/>
                  </a:lnTo>
                  <a:lnTo>
                    <a:pt x="193094" y="728026"/>
                  </a:lnTo>
                  <a:lnTo>
                    <a:pt x="192693" y="731560"/>
                  </a:lnTo>
                  <a:lnTo>
                    <a:pt x="192276" y="735094"/>
                  </a:lnTo>
                  <a:lnTo>
                    <a:pt x="191847" y="738629"/>
                  </a:lnTo>
                  <a:lnTo>
                    <a:pt x="191405" y="742163"/>
                  </a:lnTo>
                  <a:lnTo>
                    <a:pt x="190952" y="745697"/>
                  </a:lnTo>
                  <a:lnTo>
                    <a:pt x="190490" y="749231"/>
                  </a:lnTo>
                  <a:lnTo>
                    <a:pt x="190023" y="752765"/>
                  </a:lnTo>
                  <a:lnTo>
                    <a:pt x="189553" y="756299"/>
                  </a:lnTo>
                  <a:lnTo>
                    <a:pt x="189082" y="759833"/>
                  </a:lnTo>
                  <a:lnTo>
                    <a:pt x="188612" y="763367"/>
                  </a:lnTo>
                  <a:lnTo>
                    <a:pt x="188146" y="766901"/>
                  </a:lnTo>
                  <a:lnTo>
                    <a:pt x="187685" y="770436"/>
                  </a:lnTo>
                  <a:lnTo>
                    <a:pt x="187231" y="773970"/>
                  </a:lnTo>
                  <a:lnTo>
                    <a:pt x="186787" y="777504"/>
                  </a:lnTo>
                  <a:lnTo>
                    <a:pt x="186356" y="781038"/>
                  </a:lnTo>
                  <a:lnTo>
                    <a:pt x="185937" y="784572"/>
                  </a:lnTo>
                  <a:lnTo>
                    <a:pt x="185531" y="788106"/>
                  </a:lnTo>
                  <a:lnTo>
                    <a:pt x="185139" y="791640"/>
                  </a:lnTo>
                  <a:lnTo>
                    <a:pt x="184768" y="795174"/>
                  </a:lnTo>
                  <a:lnTo>
                    <a:pt x="184413" y="798708"/>
                  </a:lnTo>
                  <a:lnTo>
                    <a:pt x="184074" y="802243"/>
                  </a:lnTo>
                  <a:lnTo>
                    <a:pt x="183751" y="805777"/>
                  </a:lnTo>
                  <a:lnTo>
                    <a:pt x="183449" y="809311"/>
                  </a:lnTo>
                  <a:lnTo>
                    <a:pt x="183167" y="812845"/>
                  </a:lnTo>
                  <a:lnTo>
                    <a:pt x="182901" y="816379"/>
                  </a:lnTo>
                  <a:lnTo>
                    <a:pt x="182653" y="819913"/>
                  </a:lnTo>
                  <a:lnTo>
                    <a:pt x="182420" y="823447"/>
                  </a:lnTo>
                  <a:lnTo>
                    <a:pt x="182210" y="826981"/>
                  </a:lnTo>
                  <a:lnTo>
                    <a:pt x="182014" y="830515"/>
                  </a:lnTo>
                  <a:lnTo>
                    <a:pt x="181834" y="834050"/>
                  </a:lnTo>
                  <a:lnTo>
                    <a:pt x="181667" y="837584"/>
                  </a:lnTo>
                  <a:lnTo>
                    <a:pt x="181517" y="841118"/>
                  </a:lnTo>
                  <a:lnTo>
                    <a:pt x="181381" y="844652"/>
                  </a:lnTo>
                  <a:lnTo>
                    <a:pt x="181258" y="848186"/>
                  </a:lnTo>
                  <a:lnTo>
                    <a:pt x="181145" y="851720"/>
                  </a:lnTo>
                  <a:lnTo>
                    <a:pt x="181043" y="855254"/>
                  </a:lnTo>
                  <a:lnTo>
                    <a:pt x="180955" y="858788"/>
                  </a:lnTo>
                  <a:lnTo>
                    <a:pt x="180875" y="862322"/>
                  </a:lnTo>
                  <a:lnTo>
                    <a:pt x="180803" y="865857"/>
                  </a:lnTo>
                  <a:lnTo>
                    <a:pt x="180739" y="869391"/>
                  </a:lnTo>
                  <a:lnTo>
                    <a:pt x="180683" y="872925"/>
                  </a:lnTo>
                  <a:lnTo>
                    <a:pt x="180634" y="876459"/>
                  </a:lnTo>
                  <a:lnTo>
                    <a:pt x="180591" y="879993"/>
                  </a:lnTo>
                  <a:lnTo>
                    <a:pt x="180552" y="883527"/>
                  </a:lnTo>
                  <a:lnTo>
                    <a:pt x="180519" y="887061"/>
                  </a:lnTo>
                  <a:lnTo>
                    <a:pt x="180490" y="890595"/>
                  </a:lnTo>
                  <a:lnTo>
                    <a:pt x="180466" y="894129"/>
                  </a:lnTo>
                  <a:lnTo>
                    <a:pt x="180444" y="897664"/>
                  </a:lnTo>
                  <a:lnTo>
                    <a:pt x="180425" y="901198"/>
                  </a:lnTo>
                  <a:lnTo>
                    <a:pt x="180409" y="904732"/>
                  </a:lnTo>
                  <a:lnTo>
                    <a:pt x="180396" y="908266"/>
                  </a:lnTo>
                  <a:lnTo>
                    <a:pt x="180384" y="911800"/>
                  </a:lnTo>
                  <a:lnTo>
                    <a:pt x="180374" y="915334"/>
                  </a:lnTo>
                  <a:lnTo>
                    <a:pt x="180366" y="918868"/>
                  </a:lnTo>
                  <a:lnTo>
                    <a:pt x="180359" y="922402"/>
                  </a:lnTo>
                  <a:lnTo>
                    <a:pt x="180353" y="925936"/>
                  </a:lnTo>
                  <a:lnTo>
                    <a:pt x="180348" y="929470"/>
                  </a:lnTo>
                  <a:lnTo>
                    <a:pt x="180344" y="933005"/>
                  </a:lnTo>
                  <a:lnTo>
                    <a:pt x="180340" y="936539"/>
                  </a:lnTo>
                  <a:lnTo>
                    <a:pt x="180337" y="940073"/>
                  </a:lnTo>
                  <a:lnTo>
                    <a:pt x="180335" y="943607"/>
                  </a:lnTo>
                  <a:lnTo>
                    <a:pt x="180333" y="947141"/>
                  </a:lnTo>
                  <a:lnTo>
                    <a:pt x="180331" y="950675"/>
                  </a:lnTo>
                  <a:lnTo>
                    <a:pt x="180330" y="954209"/>
                  </a:lnTo>
                  <a:lnTo>
                    <a:pt x="180329" y="957743"/>
                  </a:lnTo>
                  <a:lnTo>
                    <a:pt x="180328" y="961277"/>
                  </a:lnTo>
                  <a:lnTo>
                    <a:pt x="180327" y="964812"/>
                  </a:lnTo>
                  <a:lnTo>
                    <a:pt x="180327" y="968346"/>
                  </a:lnTo>
                  <a:lnTo>
                    <a:pt x="180326" y="971880"/>
                  </a:lnTo>
                  <a:lnTo>
                    <a:pt x="180326" y="975414"/>
                  </a:lnTo>
                  <a:lnTo>
                    <a:pt x="180326" y="978948"/>
                  </a:lnTo>
                  <a:lnTo>
                    <a:pt x="180325" y="982482"/>
                  </a:lnTo>
                  <a:lnTo>
                    <a:pt x="180325" y="986016"/>
                  </a:lnTo>
                  <a:lnTo>
                    <a:pt x="180325" y="989550"/>
                  </a:lnTo>
                  <a:lnTo>
                    <a:pt x="180325" y="993084"/>
                  </a:lnTo>
                  <a:lnTo>
                    <a:pt x="180325" y="996619"/>
                  </a:lnTo>
                  <a:lnTo>
                    <a:pt x="180325" y="1000153"/>
                  </a:lnTo>
                  <a:lnTo>
                    <a:pt x="180325" y="1003687"/>
                  </a:lnTo>
                  <a:lnTo>
                    <a:pt x="180325" y="1007221"/>
                  </a:lnTo>
                  <a:lnTo>
                    <a:pt x="180324" y="1010755"/>
                  </a:lnTo>
                  <a:lnTo>
                    <a:pt x="180324" y="1014289"/>
                  </a:lnTo>
                  <a:lnTo>
                    <a:pt x="180324" y="1017823"/>
                  </a:lnTo>
                  <a:lnTo>
                    <a:pt x="180324" y="1021357"/>
                  </a:lnTo>
                  <a:lnTo>
                    <a:pt x="180324" y="1024891"/>
                  </a:lnTo>
                  <a:lnTo>
                    <a:pt x="180324" y="1028426"/>
                  </a:lnTo>
                  <a:lnTo>
                    <a:pt x="180324" y="1031960"/>
                  </a:lnTo>
                  <a:lnTo>
                    <a:pt x="180324" y="1035494"/>
                  </a:lnTo>
                  <a:lnTo>
                    <a:pt x="180324" y="1039028"/>
                  </a:lnTo>
                  <a:lnTo>
                    <a:pt x="180324" y="1042562"/>
                  </a:lnTo>
                  <a:lnTo>
                    <a:pt x="180324" y="1046096"/>
                  </a:lnTo>
                  <a:lnTo>
                    <a:pt x="180324" y="1049630"/>
                  </a:lnTo>
                  <a:lnTo>
                    <a:pt x="180324" y="1053164"/>
                  </a:lnTo>
                  <a:lnTo>
                    <a:pt x="180324" y="1056698"/>
                  </a:lnTo>
                  <a:lnTo>
                    <a:pt x="180324" y="1060233"/>
                  </a:lnTo>
                  <a:lnTo>
                    <a:pt x="180324" y="1063767"/>
                  </a:lnTo>
                  <a:lnTo>
                    <a:pt x="180324" y="1067301"/>
                  </a:lnTo>
                  <a:lnTo>
                    <a:pt x="180324" y="1070835"/>
                  </a:lnTo>
                  <a:lnTo>
                    <a:pt x="180324" y="1074369"/>
                  </a:lnTo>
                  <a:lnTo>
                    <a:pt x="180324" y="1077903"/>
                  </a:lnTo>
                  <a:lnTo>
                    <a:pt x="180324" y="1081437"/>
                  </a:lnTo>
                  <a:lnTo>
                    <a:pt x="180324" y="1084971"/>
                  </a:lnTo>
                  <a:lnTo>
                    <a:pt x="180324" y="1088505"/>
                  </a:lnTo>
                  <a:lnTo>
                    <a:pt x="180324" y="1092040"/>
                  </a:lnTo>
                  <a:lnTo>
                    <a:pt x="180324" y="1095574"/>
                  </a:lnTo>
                  <a:lnTo>
                    <a:pt x="180324" y="1099108"/>
                  </a:lnTo>
                  <a:lnTo>
                    <a:pt x="180324" y="1102642"/>
                  </a:lnTo>
                  <a:lnTo>
                    <a:pt x="180324" y="1106176"/>
                  </a:lnTo>
                  <a:lnTo>
                    <a:pt x="180324" y="1109710"/>
                  </a:lnTo>
                  <a:lnTo>
                    <a:pt x="180324" y="1113244"/>
                  </a:lnTo>
                  <a:lnTo>
                    <a:pt x="180324" y="1116778"/>
                  </a:lnTo>
                  <a:lnTo>
                    <a:pt x="180324" y="1120312"/>
                  </a:lnTo>
                  <a:lnTo>
                    <a:pt x="180324" y="1123847"/>
                  </a:lnTo>
                  <a:lnTo>
                    <a:pt x="180324" y="1127381"/>
                  </a:lnTo>
                  <a:lnTo>
                    <a:pt x="180324" y="1130915"/>
                  </a:lnTo>
                  <a:lnTo>
                    <a:pt x="180324" y="1134449"/>
                  </a:lnTo>
                  <a:lnTo>
                    <a:pt x="180324" y="1137983"/>
                  </a:lnTo>
                  <a:lnTo>
                    <a:pt x="180324" y="1141517"/>
                  </a:lnTo>
                  <a:lnTo>
                    <a:pt x="180324" y="1145051"/>
                  </a:lnTo>
                  <a:lnTo>
                    <a:pt x="180324" y="1148585"/>
                  </a:lnTo>
                  <a:lnTo>
                    <a:pt x="180324" y="1152119"/>
                  </a:lnTo>
                  <a:lnTo>
                    <a:pt x="180324" y="1155654"/>
                  </a:lnTo>
                  <a:lnTo>
                    <a:pt x="180324" y="1159188"/>
                  </a:lnTo>
                  <a:lnTo>
                    <a:pt x="180324" y="1162722"/>
                  </a:lnTo>
                  <a:lnTo>
                    <a:pt x="180324" y="1166256"/>
                  </a:lnTo>
                  <a:lnTo>
                    <a:pt x="180324" y="1169790"/>
                  </a:lnTo>
                  <a:lnTo>
                    <a:pt x="180324" y="1173324"/>
                  </a:lnTo>
                  <a:lnTo>
                    <a:pt x="180324" y="1176858"/>
                  </a:lnTo>
                  <a:lnTo>
                    <a:pt x="180324" y="1180392"/>
                  </a:lnTo>
                  <a:lnTo>
                    <a:pt x="180324" y="1183926"/>
                  </a:lnTo>
                  <a:lnTo>
                    <a:pt x="180324" y="1187461"/>
                  </a:lnTo>
                  <a:lnTo>
                    <a:pt x="180324" y="1190995"/>
                  </a:lnTo>
                  <a:lnTo>
                    <a:pt x="180324" y="1194529"/>
                  </a:lnTo>
                  <a:lnTo>
                    <a:pt x="180324" y="1198063"/>
                  </a:lnTo>
                  <a:lnTo>
                    <a:pt x="180324" y="1201597"/>
                  </a:lnTo>
                  <a:lnTo>
                    <a:pt x="180324" y="1205131"/>
                  </a:lnTo>
                  <a:lnTo>
                    <a:pt x="180324" y="1208665"/>
                  </a:lnTo>
                  <a:lnTo>
                    <a:pt x="180324" y="1212199"/>
                  </a:lnTo>
                  <a:lnTo>
                    <a:pt x="180324" y="1215733"/>
                  </a:lnTo>
                  <a:lnTo>
                    <a:pt x="180324" y="1219268"/>
                  </a:lnTo>
                  <a:lnTo>
                    <a:pt x="180324" y="1222802"/>
                  </a:lnTo>
                  <a:lnTo>
                    <a:pt x="180324" y="1226336"/>
                  </a:lnTo>
                  <a:lnTo>
                    <a:pt x="180324" y="1229870"/>
                  </a:lnTo>
                  <a:lnTo>
                    <a:pt x="180324" y="1233404"/>
                  </a:lnTo>
                  <a:lnTo>
                    <a:pt x="180324" y="1236938"/>
                  </a:lnTo>
                  <a:lnTo>
                    <a:pt x="180324" y="1240472"/>
                  </a:lnTo>
                  <a:lnTo>
                    <a:pt x="180324" y="1244006"/>
                  </a:lnTo>
                  <a:lnTo>
                    <a:pt x="180324" y="1247540"/>
                  </a:lnTo>
                  <a:lnTo>
                    <a:pt x="180324" y="1251075"/>
                  </a:lnTo>
                  <a:lnTo>
                    <a:pt x="180324" y="1254609"/>
                  </a:lnTo>
                  <a:lnTo>
                    <a:pt x="180324" y="1258143"/>
                  </a:lnTo>
                  <a:lnTo>
                    <a:pt x="180324" y="1261677"/>
                  </a:lnTo>
                  <a:lnTo>
                    <a:pt x="180324" y="1265211"/>
                  </a:lnTo>
                  <a:lnTo>
                    <a:pt x="180324" y="1268745"/>
                  </a:lnTo>
                  <a:lnTo>
                    <a:pt x="180324" y="1272279"/>
                  </a:lnTo>
                  <a:lnTo>
                    <a:pt x="180324" y="1275813"/>
                  </a:lnTo>
                  <a:lnTo>
                    <a:pt x="180324" y="1279347"/>
                  </a:lnTo>
                  <a:lnTo>
                    <a:pt x="180324" y="1282882"/>
                  </a:lnTo>
                  <a:lnTo>
                    <a:pt x="180324" y="1286416"/>
                  </a:lnTo>
                  <a:lnTo>
                    <a:pt x="180324" y="1289950"/>
                  </a:lnTo>
                  <a:lnTo>
                    <a:pt x="180324" y="1293484"/>
                  </a:lnTo>
                  <a:lnTo>
                    <a:pt x="180324" y="1297018"/>
                  </a:lnTo>
                  <a:lnTo>
                    <a:pt x="180324" y="1300552"/>
                  </a:lnTo>
                  <a:lnTo>
                    <a:pt x="180324" y="1304086"/>
                  </a:lnTo>
                  <a:lnTo>
                    <a:pt x="180324" y="1307620"/>
                  </a:lnTo>
                  <a:lnTo>
                    <a:pt x="180324" y="1311154"/>
                  </a:lnTo>
                  <a:lnTo>
                    <a:pt x="180324" y="1314689"/>
                  </a:lnTo>
                  <a:lnTo>
                    <a:pt x="180324" y="1318223"/>
                  </a:lnTo>
                  <a:lnTo>
                    <a:pt x="180324" y="1321757"/>
                  </a:lnTo>
                  <a:lnTo>
                    <a:pt x="180324" y="1325291"/>
                  </a:lnTo>
                  <a:lnTo>
                    <a:pt x="180324" y="1328825"/>
                  </a:lnTo>
                  <a:lnTo>
                    <a:pt x="180324" y="1332359"/>
                  </a:lnTo>
                  <a:lnTo>
                    <a:pt x="180325" y="1335893"/>
                  </a:lnTo>
                  <a:lnTo>
                    <a:pt x="180325" y="1339427"/>
                  </a:lnTo>
                  <a:lnTo>
                    <a:pt x="180325" y="1342961"/>
                  </a:lnTo>
                  <a:lnTo>
                    <a:pt x="180325" y="1346496"/>
                  </a:lnTo>
                  <a:lnTo>
                    <a:pt x="180325" y="1350030"/>
                  </a:lnTo>
                  <a:lnTo>
                    <a:pt x="180325" y="1353564"/>
                  </a:lnTo>
                  <a:lnTo>
                    <a:pt x="180325" y="1357098"/>
                  </a:lnTo>
                  <a:lnTo>
                    <a:pt x="180325" y="1360632"/>
                  </a:lnTo>
                  <a:lnTo>
                    <a:pt x="180326" y="1364166"/>
                  </a:lnTo>
                  <a:lnTo>
                    <a:pt x="180326" y="1367700"/>
                  </a:lnTo>
                  <a:lnTo>
                    <a:pt x="180326" y="1371234"/>
                  </a:lnTo>
                  <a:lnTo>
                    <a:pt x="180327" y="1374768"/>
                  </a:lnTo>
                  <a:lnTo>
                    <a:pt x="180327" y="1378302"/>
                  </a:lnTo>
                  <a:lnTo>
                    <a:pt x="180328" y="1381837"/>
                  </a:lnTo>
                  <a:lnTo>
                    <a:pt x="180329" y="1385371"/>
                  </a:lnTo>
                  <a:lnTo>
                    <a:pt x="180330" y="1388905"/>
                  </a:lnTo>
                  <a:lnTo>
                    <a:pt x="180331" y="1392439"/>
                  </a:lnTo>
                  <a:lnTo>
                    <a:pt x="180333" y="1395973"/>
                  </a:lnTo>
                  <a:lnTo>
                    <a:pt x="180335" y="1399507"/>
                  </a:lnTo>
                  <a:lnTo>
                    <a:pt x="180338" y="1403041"/>
                  </a:lnTo>
                  <a:lnTo>
                    <a:pt x="180340" y="1406575"/>
                  </a:lnTo>
                  <a:lnTo>
                    <a:pt x="180344" y="1410109"/>
                  </a:lnTo>
                  <a:lnTo>
                    <a:pt x="180348" y="1413644"/>
                  </a:lnTo>
                  <a:lnTo>
                    <a:pt x="180353" y="1417178"/>
                  </a:lnTo>
                  <a:lnTo>
                    <a:pt x="180359" y="1420712"/>
                  </a:lnTo>
                  <a:lnTo>
                    <a:pt x="180367" y="1424246"/>
                  </a:lnTo>
                  <a:lnTo>
                    <a:pt x="180375" y="1427780"/>
                  </a:lnTo>
                  <a:lnTo>
                    <a:pt x="180385" y="1431314"/>
                  </a:lnTo>
                  <a:lnTo>
                    <a:pt x="180397" y="1434848"/>
                  </a:lnTo>
                  <a:lnTo>
                    <a:pt x="180411" y="1438382"/>
                  </a:lnTo>
                  <a:lnTo>
                    <a:pt x="180427" y="1441916"/>
                  </a:lnTo>
                  <a:lnTo>
                    <a:pt x="180446" y="1445451"/>
                  </a:lnTo>
                  <a:lnTo>
                    <a:pt x="180468" y="1448985"/>
                  </a:lnTo>
                  <a:lnTo>
                    <a:pt x="180493" y="1452519"/>
                  </a:lnTo>
                  <a:lnTo>
                    <a:pt x="180522" y="1456053"/>
                  </a:lnTo>
                  <a:lnTo>
                    <a:pt x="180556" y="1459587"/>
                  </a:lnTo>
                  <a:lnTo>
                    <a:pt x="180595" y="1463121"/>
                  </a:lnTo>
                  <a:lnTo>
                    <a:pt x="180639" y="1466655"/>
                  </a:lnTo>
                  <a:lnTo>
                    <a:pt x="180689" y="1470189"/>
                  </a:lnTo>
                  <a:lnTo>
                    <a:pt x="180744" y="1473723"/>
                  </a:lnTo>
                  <a:lnTo>
                    <a:pt x="180810" y="1477258"/>
                  </a:lnTo>
                  <a:lnTo>
                    <a:pt x="180883" y="1480792"/>
                  </a:lnTo>
                  <a:lnTo>
                    <a:pt x="180964" y="1484326"/>
                  </a:lnTo>
                  <a:lnTo>
                    <a:pt x="181054" y="1487860"/>
                  </a:lnTo>
                  <a:lnTo>
                    <a:pt x="181155" y="1491394"/>
                  </a:lnTo>
                  <a:lnTo>
                    <a:pt x="181269" y="1494928"/>
                  </a:lnTo>
                  <a:lnTo>
                    <a:pt x="181394" y="1498462"/>
                  </a:lnTo>
                  <a:lnTo>
                    <a:pt x="181531" y="1501996"/>
                  </a:lnTo>
                  <a:lnTo>
                    <a:pt x="181681" y="1505530"/>
                  </a:lnTo>
                  <a:lnTo>
                    <a:pt x="181849" y="1509065"/>
                  </a:lnTo>
                  <a:lnTo>
                    <a:pt x="182032" y="1512599"/>
                  </a:lnTo>
                  <a:lnTo>
                    <a:pt x="182229" y="1516133"/>
                  </a:lnTo>
                  <a:lnTo>
                    <a:pt x="182441" y="1519667"/>
                  </a:lnTo>
                  <a:lnTo>
                    <a:pt x="182672" y="1523201"/>
                  </a:lnTo>
                  <a:lnTo>
                    <a:pt x="182922" y="1526735"/>
                  </a:lnTo>
                  <a:lnTo>
                    <a:pt x="183189" y="1530269"/>
                  </a:lnTo>
                  <a:lnTo>
                    <a:pt x="183472" y="1533803"/>
                  </a:lnTo>
                  <a:lnTo>
                    <a:pt x="183772" y="1537337"/>
                  </a:lnTo>
                  <a:lnTo>
                    <a:pt x="184094" y="1540872"/>
                  </a:lnTo>
                  <a:lnTo>
                    <a:pt x="184433" y="1544406"/>
                  </a:lnTo>
                  <a:lnTo>
                    <a:pt x="184787" y="1547940"/>
                  </a:lnTo>
                  <a:lnTo>
                    <a:pt x="185157" y="1551474"/>
                  </a:lnTo>
                  <a:lnTo>
                    <a:pt x="185544" y="1555008"/>
                  </a:lnTo>
                  <a:lnTo>
                    <a:pt x="185946" y="1558542"/>
                  </a:lnTo>
                  <a:lnTo>
                    <a:pt x="186360" y="1562076"/>
                  </a:lnTo>
                  <a:lnTo>
                    <a:pt x="186785" y="1565610"/>
                  </a:lnTo>
                  <a:lnTo>
                    <a:pt x="187220" y="1569144"/>
                  </a:lnTo>
                  <a:lnTo>
                    <a:pt x="187664" y="1572679"/>
                  </a:lnTo>
                  <a:lnTo>
                    <a:pt x="188114" y="1576213"/>
                  </a:lnTo>
                  <a:lnTo>
                    <a:pt x="188566" y="1579747"/>
                  </a:lnTo>
                  <a:lnTo>
                    <a:pt x="189020" y="1583281"/>
                  </a:lnTo>
                  <a:lnTo>
                    <a:pt x="189472" y="1586815"/>
                  </a:lnTo>
                  <a:lnTo>
                    <a:pt x="189920" y="1590349"/>
                  </a:lnTo>
                  <a:lnTo>
                    <a:pt x="190361" y="1593883"/>
                  </a:lnTo>
                  <a:lnTo>
                    <a:pt x="190793" y="1597417"/>
                  </a:lnTo>
                  <a:lnTo>
                    <a:pt x="191214" y="1600951"/>
                  </a:lnTo>
                  <a:lnTo>
                    <a:pt x="191617" y="1604486"/>
                  </a:lnTo>
                  <a:lnTo>
                    <a:pt x="192002" y="1608020"/>
                  </a:lnTo>
                  <a:lnTo>
                    <a:pt x="192370" y="1611554"/>
                  </a:lnTo>
                  <a:lnTo>
                    <a:pt x="192717" y="1615088"/>
                  </a:lnTo>
                  <a:lnTo>
                    <a:pt x="193036" y="1618622"/>
                  </a:lnTo>
                  <a:lnTo>
                    <a:pt x="193326" y="1622156"/>
                  </a:lnTo>
                  <a:lnTo>
                    <a:pt x="193591" y="1625690"/>
                  </a:lnTo>
                  <a:lnTo>
                    <a:pt x="193829" y="1629224"/>
                  </a:lnTo>
                  <a:lnTo>
                    <a:pt x="194037" y="1632758"/>
                  </a:lnTo>
                  <a:lnTo>
                    <a:pt x="194207" y="1636293"/>
                  </a:lnTo>
                  <a:lnTo>
                    <a:pt x="194348" y="1639827"/>
                  </a:lnTo>
                  <a:lnTo>
                    <a:pt x="194460" y="1643361"/>
                  </a:lnTo>
                  <a:lnTo>
                    <a:pt x="194543" y="1646895"/>
                  </a:lnTo>
                  <a:lnTo>
                    <a:pt x="194592" y="1650429"/>
                  </a:lnTo>
                  <a:lnTo>
                    <a:pt x="194610" y="1653963"/>
                  </a:lnTo>
                  <a:lnTo>
                    <a:pt x="194604" y="1657497"/>
                  </a:lnTo>
                  <a:lnTo>
                    <a:pt x="194574" y="1661031"/>
                  </a:lnTo>
                  <a:lnTo>
                    <a:pt x="194521" y="1664565"/>
                  </a:lnTo>
                  <a:lnTo>
                    <a:pt x="194443" y="1668100"/>
                  </a:lnTo>
                  <a:lnTo>
                    <a:pt x="194348" y="1671634"/>
                  </a:lnTo>
                  <a:lnTo>
                    <a:pt x="194241" y="1675168"/>
                  </a:lnTo>
                  <a:lnTo>
                    <a:pt x="194121" y="1678702"/>
                  </a:lnTo>
                  <a:lnTo>
                    <a:pt x="193991" y="1682236"/>
                  </a:lnTo>
                  <a:lnTo>
                    <a:pt x="193856" y="1685770"/>
                  </a:lnTo>
                  <a:lnTo>
                    <a:pt x="193720" y="1689304"/>
                  </a:lnTo>
                  <a:lnTo>
                    <a:pt x="193584" y="1692838"/>
                  </a:lnTo>
                  <a:lnTo>
                    <a:pt x="193452" y="1696372"/>
                  </a:lnTo>
                  <a:lnTo>
                    <a:pt x="193328" y="1699907"/>
                  </a:lnTo>
                  <a:lnTo>
                    <a:pt x="193215" y="1703441"/>
                  </a:lnTo>
                  <a:lnTo>
                    <a:pt x="193112" y="1706975"/>
                  </a:lnTo>
                  <a:lnTo>
                    <a:pt x="193023" y="1710509"/>
                  </a:lnTo>
                  <a:lnTo>
                    <a:pt x="192953" y="1714043"/>
                  </a:lnTo>
                  <a:lnTo>
                    <a:pt x="192902" y="1717577"/>
                  </a:lnTo>
                  <a:lnTo>
                    <a:pt x="192869" y="1721111"/>
                  </a:lnTo>
                  <a:lnTo>
                    <a:pt x="192854" y="1724645"/>
                  </a:lnTo>
                  <a:lnTo>
                    <a:pt x="192859" y="1728179"/>
                  </a:lnTo>
                  <a:lnTo>
                    <a:pt x="192888" y="1731714"/>
                  </a:lnTo>
                  <a:lnTo>
                    <a:pt x="192935" y="1735248"/>
                  </a:lnTo>
                  <a:lnTo>
                    <a:pt x="192998" y="1738782"/>
                  </a:lnTo>
                  <a:lnTo>
                    <a:pt x="193078" y="1742316"/>
                  </a:lnTo>
                  <a:lnTo>
                    <a:pt x="193176" y="1745850"/>
                  </a:lnTo>
                  <a:lnTo>
                    <a:pt x="193288" y="1749384"/>
                  </a:lnTo>
                  <a:lnTo>
                    <a:pt x="193409" y="1752918"/>
                  </a:lnTo>
                  <a:lnTo>
                    <a:pt x="193538" y="1756452"/>
                  </a:lnTo>
                  <a:lnTo>
                    <a:pt x="193673" y="1759986"/>
                  </a:lnTo>
                  <a:lnTo>
                    <a:pt x="193810" y="1763521"/>
                  </a:lnTo>
                  <a:lnTo>
                    <a:pt x="193946" y="1767055"/>
                  </a:lnTo>
                  <a:lnTo>
                    <a:pt x="194078" y="1770589"/>
                  </a:lnTo>
                  <a:lnTo>
                    <a:pt x="194204" y="1774123"/>
                  </a:lnTo>
                  <a:lnTo>
                    <a:pt x="194317" y="1777657"/>
                  </a:lnTo>
                  <a:lnTo>
                    <a:pt x="194416" y="1781191"/>
                  </a:lnTo>
                  <a:lnTo>
                    <a:pt x="194499" y="1784725"/>
                  </a:lnTo>
                  <a:lnTo>
                    <a:pt x="194564" y="1788259"/>
                  </a:lnTo>
                  <a:lnTo>
                    <a:pt x="194607" y="1791793"/>
                  </a:lnTo>
                  <a:lnTo>
                    <a:pt x="194620" y="1795328"/>
                  </a:lnTo>
                  <a:lnTo>
                    <a:pt x="194609" y="1798862"/>
                  </a:lnTo>
                  <a:lnTo>
                    <a:pt x="194571" y="1802396"/>
                  </a:lnTo>
                  <a:lnTo>
                    <a:pt x="194507" y="1805930"/>
                  </a:lnTo>
                  <a:close/>
                </a:path>
              </a:pathLst>
            </a:custGeom>
            <a:solidFill>
              <a:srgbClr val="ADD39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g10"/>
            <p:cNvSpPr/>
            <p:nvPr/>
          </p:nvSpPr>
          <p:spPr>
            <a:xfrm>
              <a:off x="3251629" y="1272966"/>
              <a:ext cx="265859" cy="2010969"/>
            </a:xfrm>
            <a:custGeom>
              <a:avLst/>
              <a:pathLst>
                <a:path w="265859" h="2010969">
                  <a:moveTo>
                    <a:pt x="126177" y="2010969"/>
                  </a:moveTo>
                  <a:lnTo>
                    <a:pt x="125980" y="2007034"/>
                  </a:lnTo>
                  <a:lnTo>
                    <a:pt x="125783" y="2003099"/>
                  </a:lnTo>
                  <a:lnTo>
                    <a:pt x="125586" y="1999163"/>
                  </a:lnTo>
                  <a:lnTo>
                    <a:pt x="125389" y="1995228"/>
                  </a:lnTo>
                  <a:lnTo>
                    <a:pt x="125193" y="1991293"/>
                  </a:lnTo>
                  <a:lnTo>
                    <a:pt x="124996" y="1987357"/>
                  </a:lnTo>
                  <a:lnTo>
                    <a:pt x="124799" y="1983422"/>
                  </a:lnTo>
                  <a:lnTo>
                    <a:pt x="124602" y="1979486"/>
                  </a:lnTo>
                  <a:lnTo>
                    <a:pt x="124403" y="1975551"/>
                  </a:lnTo>
                  <a:lnTo>
                    <a:pt x="124203" y="1971616"/>
                  </a:lnTo>
                  <a:lnTo>
                    <a:pt x="124002" y="1967680"/>
                  </a:lnTo>
                  <a:lnTo>
                    <a:pt x="123798" y="1963745"/>
                  </a:lnTo>
                  <a:lnTo>
                    <a:pt x="123591" y="1959810"/>
                  </a:lnTo>
                  <a:lnTo>
                    <a:pt x="123382" y="1955874"/>
                  </a:lnTo>
                  <a:lnTo>
                    <a:pt x="123171" y="1951939"/>
                  </a:lnTo>
                  <a:lnTo>
                    <a:pt x="122954" y="1948004"/>
                  </a:lnTo>
                  <a:lnTo>
                    <a:pt x="122734" y="1944068"/>
                  </a:lnTo>
                  <a:lnTo>
                    <a:pt x="122510" y="1940133"/>
                  </a:lnTo>
                  <a:lnTo>
                    <a:pt x="122282" y="1936198"/>
                  </a:lnTo>
                  <a:lnTo>
                    <a:pt x="122047" y="1932262"/>
                  </a:lnTo>
                  <a:lnTo>
                    <a:pt x="121809" y="1928327"/>
                  </a:lnTo>
                  <a:lnTo>
                    <a:pt x="121565" y="1924391"/>
                  </a:lnTo>
                  <a:lnTo>
                    <a:pt x="121317" y="1920456"/>
                  </a:lnTo>
                  <a:lnTo>
                    <a:pt x="121062" y="1916521"/>
                  </a:lnTo>
                  <a:lnTo>
                    <a:pt x="120803" y="1912585"/>
                  </a:lnTo>
                  <a:lnTo>
                    <a:pt x="120539" y="1908650"/>
                  </a:lnTo>
                  <a:lnTo>
                    <a:pt x="120271" y="1904715"/>
                  </a:lnTo>
                  <a:lnTo>
                    <a:pt x="119997" y="1900779"/>
                  </a:lnTo>
                  <a:lnTo>
                    <a:pt x="119720" y="1896844"/>
                  </a:lnTo>
                  <a:lnTo>
                    <a:pt x="119440" y="1892909"/>
                  </a:lnTo>
                  <a:lnTo>
                    <a:pt x="119156" y="1888973"/>
                  </a:lnTo>
                  <a:lnTo>
                    <a:pt x="118871" y="1885038"/>
                  </a:lnTo>
                  <a:lnTo>
                    <a:pt x="118584" y="1881102"/>
                  </a:lnTo>
                  <a:lnTo>
                    <a:pt x="118297" y="1877167"/>
                  </a:lnTo>
                  <a:lnTo>
                    <a:pt x="118010" y="1873232"/>
                  </a:lnTo>
                  <a:lnTo>
                    <a:pt x="117724" y="1869296"/>
                  </a:lnTo>
                  <a:lnTo>
                    <a:pt x="117441" y="1865361"/>
                  </a:lnTo>
                  <a:lnTo>
                    <a:pt x="117161" y="1861426"/>
                  </a:lnTo>
                  <a:lnTo>
                    <a:pt x="116886" y="1857490"/>
                  </a:lnTo>
                  <a:lnTo>
                    <a:pt x="116617" y="1853555"/>
                  </a:lnTo>
                  <a:lnTo>
                    <a:pt x="116354" y="1849620"/>
                  </a:lnTo>
                  <a:lnTo>
                    <a:pt x="116099" y="1845684"/>
                  </a:lnTo>
                  <a:lnTo>
                    <a:pt x="115854" y="1841749"/>
                  </a:lnTo>
                  <a:lnTo>
                    <a:pt x="115620" y="1837813"/>
                  </a:lnTo>
                  <a:lnTo>
                    <a:pt x="115397" y="1833878"/>
                  </a:lnTo>
                  <a:lnTo>
                    <a:pt x="115185" y="1829943"/>
                  </a:lnTo>
                  <a:lnTo>
                    <a:pt x="114989" y="1826007"/>
                  </a:lnTo>
                  <a:lnTo>
                    <a:pt x="114810" y="1822072"/>
                  </a:lnTo>
                  <a:lnTo>
                    <a:pt x="114644" y="1818137"/>
                  </a:lnTo>
                  <a:lnTo>
                    <a:pt x="114493" y="1814201"/>
                  </a:lnTo>
                  <a:lnTo>
                    <a:pt x="114364" y="1810266"/>
                  </a:lnTo>
                  <a:lnTo>
                    <a:pt x="114254" y="1806331"/>
                  </a:lnTo>
                  <a:lnTo>
                    <a:pt x="114161" y="1802395"/>
                  </a:lnTo>
                  <a:lnTo>
                    <a:pt x="114085" y="1798460"/>
                  </a:lnTo>
                  <a:lnTo>
                    <a:pt x="114034" y="1794524"/>
                  </a:lnTo>
                  <a:lnTo>
                    <a:pt x="114005" y="1790589"/>
                  </a:lnTo>
                  <a:lnTo>
                    <a:pt x="113994" y="1786654"/>
                  </a:lnTo>
                  <a:lnTo>
                    <a:pt x="114002" y="1782718"/>
                  </a:lnTo>
                  <a:lnTo>
                    <a:pt x="114036" y="1778783"/>
                  </a:lnTo>
                  <a:lnTo>
                    <a:pt x="114091" y="1774848"/>
                  </a:lnTo>
                  <a:lnTo>
                    <a:pt x="114166" y="1770912"/>
                  </a:lnTo>
                  <a:lnTo>
                    <a:pt x="114258" y="1766977"/>
                  </a:lnTo>
                  <a:lnTo>
                    <a:pt x="114377" y="1763042"/>
                  </a:lnTo>
                  <a:lnTo>
                    <a:pt x="114515" y="1759106"/>
                  </a:lnTo>
                  <a:lnTo>
                    <a:pt x="114670" y="1755171"/>
                  </a:lnTo>
                  <a:lnTo>
                    <a:pt x="114842" y="1751236"/>
                  </a:lnTo>
                  <a:lnTo>
                    <a:pt x="115038" y="1747300"/>
                  </a:lnTo>
                  <a:lnTo>
                    <a:pt x="115249" y="1743365"/>
                  </a:lnTo>
                  <a:lnTo>
                    <a:pt x="115475" y="1739429"/>
                  </a:lnTo>
                  <a:lnTo>
                    <a:pt x="115715" y="1735494"/>
                  </a:lnTo>
                  <a:lnTo>
                    <a:pt x="115973" y="1731559"/>
                  </a:lnTo>
                  <a:lnTo>
                    <a:pt x="116243" y="1727623"/>
                  </a:lnTo>
                  <a:lnTo>
                    <a:pt x="116524" y="1723688"/>
                  </a:lnTo>
                  <a:lnTo>
                    <a:pt x="116815" y="1719753"/>
                  </a:lnTo>
                  <a:lnTo>
                    <a:pt x="117119" y="1715817"/>
                  </a:lnTo>
                  <a:lnTo>
                    <a:pt x="117430" y="1711882"/>
                  </a:lnTo>
                  <a:lnTo>
                    <a:pt x="117747" y="1707947"/>
                  </a:lnTo>
                  <a:lnTo>
                    <a:pt x="118070" y="1704011"/>
                  </a:lnTo>
                  <a:lnTo>
                    <a:pt x="118400" y="1700076"/>
                  </a:lnTo>
                  <a:lnTo>
                    <a:pt x="118732" y="1696140"/>
                  </a:lnTo>
                  <a:lnTo>
                    <a:pt x="119066" y="1692205"/>
                  </a:lnTo>
                  <a:lnTo>
                    <a:pt x="119402" y="1688270"/>
                  </a:lnTo>
                  <a:lnTo>
                    <a:pt x="119738" y="1684334"/>
                  </a:lnTo>
                  <a:lnTo>
                    <a:pt x="120073" y="1680399"/>
                  </a:lnTo>
                  <a:lnTo>
                    <a:pt x="120407" y="1676464"/>
                  </a:lnTo>
                  <a:lnTo>
                    <a:pt x="120738" y="1672528"/>
                  </a:lnTo>
                  <a:lnTo>
                    <a:pt x="121063" y="1668593"/>
                  </a:lnTo>
                  <a:lnTo>
                    <a:pt x="121385" y="1664658"/>
                  </a:lnTo>
                  <a:lnTo>
                    <a:pt x="121701" y="1660722"/>
                  </a:lnTo>
                  <a:lnTo>
                    <a:pt x="122012" y="1656787"/>
                  </a:lnTo>
                  <a:lnTo>
                    <a:pt x="122314" y="1652851"/>
                  </a:lnTo>
                  <a:lnTo>
                    <a:pt x="122609" y="1648916"/>
                  </a:lnTo>
                  <a:lnTo>
                    <a:pt x="122896" y="1644981"/>
                  </a:lnTo>
                  <a:lnTo>
                    <a:pt x="123176" y="1641045"/>
                  </a:lnTo>
                  <a:lnTo>
                    <a:pt x="123444" y="1637110"/>
                  </a:lnTo>
                  <a:lnTo>
                    <a:pt x="123703" y="1633175"/>
                  </a:lnTo>
                  <a:lnTo>
                    <a:pt x="123954" y="1629239"/>
                  </a:lnTo>
                  <a:lnTo>
                    <a:pt x="124195" y="1625304"/>
                  </a:lnTo>
                  <a:lnTo>
                    <a:pt x="124423" y="1621369"/>
                  </a:lnTo>
                  <a:lnTo>
                    <a:pt x="124642" y="1617433"/>
                  </a:lnTo>
                  <a:lnTo>
                    <a:pt x="124852" y="1613498"/>
                  </a:lnTo>
                  <a:lnTo>
                    <a:pt x="125050" y="1609562"/>
                  </a:lnTo>
                  <a:lnTo>
                    <a:pt x="125236" y="1605627"/>
                  </a:lnTo>
                  <a:lnTo>
                    <a:pt x="125413" y="1601692"/>
                  </a:lnTo>
                  <a:lnTo>
                    <a:pt x="125581" y="1597756"/>
                  </a:lnTo>
                  <a:lnTo>
                    <a:pt x="125737" y="1593821"/>
                  </a:lnTo>
                  <a:lnTo>
                    <a:pt x="125881" y="1589886"/>
                  </a:lnTo>
                  <a:lnTo>
                    <a:pt x="126017" y="1585950"/>
                  </a:lnTo>
                  <a:lnTo>
                    <a:pt x="126143" y="1582015"/>
                  </a:lnTo>
                  <a:lnTo>
                    <a:pt x="126259" y="1578080"/>
                  </a:lnTo>
                  <a:lnTo>
                    <a:pt x="126364" y="1574144"/>
                  </a:lnTo>
                  <a:lnTo>
                    <a:pt x="126462" y="1570209"/>
                  </a:lnTo>
                  <a:lnTo>
                    <a:pt x="126551" y="1566274"/>
                  </a:lnTo>
                  <a:lnTo>
                    <a:pt x="126631" y="1562338"/>
                  </a:lnTo>
                  <a:lnTo>
                    <a:pt x="126702" y="1558403"/>
                  </a:lnTo>
                  <a:lnTo>
                    <a:pt x="126767" y="1554467"/>
                  </a:lnTo>
                  <a:lnTo>
                    <a:pt x="126825" y="1550532"/>
                  </a:lnTo>
                  <a:lnTo>
                    <a:pt x="126875" y="1546597"/>
                  </a:lnTo>
                  <a:lnTo>
                    <a:pt x="126918" y="1542661"/>
                  </a:lnTo>
                  <a:lnTo>
                    <a:pt x="126956" y="1538726"/>
                  </a:lnTo>
                  <a:lnTo>
                    <a:pt x="126989" y="1534791"/>
                  </a:lnTo>
                  <a:lnTo>
                    <a:pt x="127015" y="1530855"/>
                  </a:lnTo>
                  <a:lnTo>
                    <a:pt x="127038" y="1526920"/>
                  </a:lnTo>
                  <a:lnTo>
                    <a:pt x="127057" y="1522985"/>
                  </a:lnTo>
                  <a:lnTo>
                    <a:pt x="127072" y="1519049"/>
                  </a:lnTo>
                  <a:lnTo>
                    <a:pt x="127084" y="1515114"/>
                  </a:lnTo>
                  <a:lnTo>
                    <a:pt x="127094" y="1511178"/>
                  </a:lnTo>
                  <a:lnTo>
                    <a:pt x="127102" y="1507243"/>
                  </a:lnTo>
                  <a:lnTo>
                    <a:pt x="127108" y="1503308"/>
                  </a:lnTo>
                  <a:lnTo>
                    <a:pt x="127113" y="1499372"/>
                  </a:lnTo>
                  <a:lnTo>
                    <a:pt x="127118" y="1495437"/>
                  </a:lnTo>
                  <a:lnTo>
                    <a:pt x="127122" y="1491502"/>
                  </a:lnTo>
                  <a:lnTo>
                    <a:pt x="127127" y="1487566"/>
                  </a:lnTo>
                  <a:lnTo>
                    <a:pt x="127133" y="1483631"/>
                  </a:lnTo>
                  <a:lnTo>
                    <a:pt x="127140" y="1479696"/>
                  </a:lnTo>
                  <a:lnTo>
                    <a:pt x="127149" y="1475760"/>
                  </a:lnTo>
                  <a:lnTo>
                    <a:pt x="127159" y="1471825"/>
                  </a:lnTo>
                  <a:lnTo>
                    <a:pt x="127172" y="1467889"/>
                  </a:lnTo>
                  <a:lnTo>
                    <a:pt x="127187" y="1463954"/>
                  </a:lnTo>
                  <a:lnTo>
                    <a:pt x="127205" y="1460019"/>
                  </a:lnTo>
                  <a:lnTo>
                    <a:pt x="127226" y="1456083"/>
                  </a:lnTo>
                  <a:lnTo>
                    <a:pt x="127251" y="1452148"/>
                  </a:lnTo>
                  <a:lnTo>
                    <a:pt x="127279" y="1448213"/>
                  </a:lnTo>
                  <a:lnTo>
                    <a:pt x="127310" y="1444277"/>
                  </a:lnTo>
                  <a:lnTo>
                    <a:pt x="127344" y="1440342"/>
                  </a:lnTo>
                  <a:lnTo>
                    <a:pt x="127384" y="1436407"/>
                  </a:lnTo>
                  <a:lnTo>
                    <a:pt x="127426" y="1432471"/>
                  </a:lnTo>
                  <a:lnTo>
                    <a:pt x="127472" y="1428536"/>
                  </a:lnTo>
                  <a:lnTo>
                    <a:pt x="127521" y="1424600"/>
                  </a:lnTo>
                  <a:lnTo>
                    <a:pt x="127575" y="1420665"/>
                  </a:lnTo>
                  <a:lnTo>
                    <a:pt x="127633" y="1416730"/>
                  </a:lnTo>
                  <a:lnTo>
                    <a:pt x="127693" y="1412794"/>
                  </a:lnTo>
                  <a:lnTo>
                    <a:pt x="127756" y="1408859"/>
                  </a:lnTo>
                  <a:lnTo>
                    <a:pt x="127823" y="1404924"/>
                  </a:lnTo>
                  <a:lnTo>
                    <a:pt x="127892" y="1400988"/>
                  </a:lnTo>
                  <a:lnTo>
                    <a:pt x="127964" y="1397053"/>
                  </a:lnTo>
                  <a:lnTo>
                    <a:pt x="128038" y="1393118"/>
                  </a:lnTo>
                  <a:lnTo>
                    <a:pt x="128115" y="1389182"/>
                  </a:lnTo>
                  <a:lnTo>
                    <a:pt x="128193" y="1385247"/>
                  </a:lnTo>
                  <a:lnTo>
                    <a:pt x="128272" y="1381311"/>
                  </a:lnTo>
                  <a:lnTo>
                    <a:pt x="128353" y="1377376"/>
                  </a:lnTo>
                  <a:lnTo>
                    <a:pt x="128434" y="1373441"/>
                  </a:lnTo>
                  <a:lnTo>
                    <a:pt x="128516" y="1369505"/>
                  </a:lnTo>
                  <a:lnTo>
                    <a:pt x="128597" y="1365570"/>
                  </a:lnTo>
                  <a:lnTo>
                    <a:pt x="128679" y="1361635"/>
                  </a:lnTo>
                  <a:lnTo>
                    <a:pt x="128759" y="1357699"/>
                  </a:lnTo>
                  <a:lnTo>
                    <a:pt x="128838" y="1353764"/>
                  </a:lnTo>
                  <a:lnTo>
                    <a:pt x="128916" y="1349829"/>
                  </a:lnTo>
                  <a:lnTo>
                    <a:pt x="128991" y="1345893"/>
                  </a:lnTo>
                  <a:lnTo>
                    <a:pt x="129064" y="1341958"/>
                  </a:lnTo>
                  <a:lnTo>
                    <a:pt x="129133" y="1338023"/>
                  </a:lnTo>
                  <a:lnTo>
                    <a:pt x="129200" y="1334087"/>
                  </a:lnTo>
                  <a:lnTo>
                    <a:pt x="129263" y="1330152"/>
                  </a:lnTo>
                  <a:lnTo>
                    <a:pt x="129320" y="1326216"/>
                  </a:lnTo>
                  <a:lnTo>
                    <a:pt x="129373" y="1322281"/>
                  </a:lnTo>
                  <a:lnTo>
                    <a:pt x="129421" y="1318346"/>
                  </a:lnTo>
                  <a:lnTo>
                    <a:pt x="129464" y="1314410"/>
                  </a:lnTo>
                  <a:lnTo>
                    <a:pt x="129499" y="1310475"/>
                  </a:lnTo>
                  <a:lnTo>
                    <a:pt x="129528" y="1306540"/>
                  </a:lnTo>
                  <a:lnTo>
                    <a:pt x="129550" y="1302604"/>
                  </a:lnTo>
                  <a:lnTo>
                    <a:pt x="129565" y="1298669"/>
                  </a:lnTo>
                  <a:lnTo>
                    <a:pt x="129570" y="1294734"/>
                  </a:lnTo>
                  <a:lnTo>
                    <a:pt x="129568" y="1290798"/>
                  </a:lnTo>
                  <a:lnTo>
                    <a:pt x="129559" y="1286863"/>
                  </a:lnTo>
                  <a:lnTo>
                    <a:pt x="129539" y="1282927"/>
                  </a:lnTo>
                  <a:lnTo>
                    <a:pt x="129509" y="1278992"/>
                  </a:lnTo>
                  <a:lnTo>
                    <a:pt x="129470" y="1275057"/>
                  </a:lnTo>
                  <a:lnTo>
                    <a:pt x="129422" y="1271121"/>
                  </a:lnTo>
                  <a:lnTo>
                    <a:pt x="129363" y="1267186"/>
                  </a:lnTo>
                  <a:lnTo>
                    <a:pt x="129292" y="1263251"/>
                  </a:lnTo>
                  <a:lnTo>
                    <a:pt x="129213" y="1259315"/>
                  </a:lnTo>
                  <a:lnTo>
                    <a:pt x="129123" y="1255380"/>
                  </a:lnTo>
                  <a:lnTo>
                    <a:pt x="129022" y="1251445"/>
                  </a:lnTo>
                  <a:lnTo>
                    <a:pt x="128909" y="1247509"/>
                  </a:lnTo>
                  <a:lnTo>
                    <a:pt x="128786" y="1243574"/>
                  </a:lnTo>
                  <a:lnTo>
                    <a:pt x="128655" y="1239638"/>
                  </a:lnTo>
                  <a:lnTo>
                    <a:pt x="128511" y="1235703"/>
                  </a:lnTo>
                  <a:lnTo>
                    <a:pt x="128356" y="1231768"/>
                  </a:lnTo>
                  <a:lnTo>
                    <a:pt x="128192" y="1227832"/>
                  </a:lnTo>
                  <a:lnTo>
                    <a:pt x="128020" y="1223897"/>
                  </a:lnTo>
                  <a:lnTo>
                    <a:pt x="127836" y="1219962"/>
                  </a:lnTo>
                  <a:lnTo>
                    <a:pt x="127643" y="1216026"/>
                  </a:lnTo>
                  <a:lnTo>
                    <a:pt x="127443" y="1212091"/>
                  </a:lnTo>
                  <a:lnTo>
                    <a:pt x="127235" y="1208156"/>
                  </a:lnTo>
                  <a:lnTo>
                    <a:pt x="127018" y="1204220"/>
                  </a:lnTo>
                  <a:lnTo>
                    <a:pt x="126794" y="1200285"/>
                  </a:lnTo>
                  <a:lnTo>
                    <a:pt x="126564" y="1196349"/>
                  </a:lnTo>
                  <a:lnTo>
                    <a:pt x="126329" y="1192414"/>
                  </a:lnTo>
                  <a:lnTo>
                    <a:pt x="126087" y="1188479"/>
                  </a:lnTo>
                  <a:lnTo>
                    <a:pt x="125841" y="1184543"/>
                  </a:lnTo>
                  <a:lnTo>
                    <a:pt x="125592" y="1180608"/>
                  </a:lnTo>
                  <a:lnTo>
                    <a:pt x="125339" y="1176673"/>
                  </a:lnTo>
                  <a:lnTo>
                    <a:pt x="125084" y="1172737"/>
                  </a:lnTo>
                  <a:lnTo>
                    <a:pt x="124827" y="1168802"/>
                  </a:lnTo>
                  <a:lnTo>
                    <a:pt x="124568" y="1164867"/>
                  </a:lnTo>
                  <a:lnTo>
                    <a:pt x="124310" y="1160931"/>
                  </a:lnTo>
                  <a:lnTo>
                    <a:pt x="124052" y="1156996"/>
                  </a:lnTo>
                  <a:lnTo>
                    <a:pt x="123795" y="1153061"/>
                  </a:lnTo>
                  <a:lnTo>
                    <a:pt x="123540" y="1149125"/>
                  </a:lnTo>
                  <a:lnTo>
                    <a:pt x="123287" y="1145190"/>
                  </a:lnTo>
                  <a:lnTo>
                    <a:pt x="123039" y="1141254"/>
                  </a:lnTo>
                  <a:lnTo>
                    <a:pt x="122794" y="1137319"/>
                  </a:lnTo>
                  <a:lnTo>
                    <a:pt x="122553" y="1133384"/>
                  </a:lnTo>
                  <a:lnTo>
                    <a:pt x="122316" y="1129448"/>
                  </a:lnTo>
                  <a:lnTo>
                    <a:pt x="122086" y="1125513"/>
                  </a:lnTo>
                  <a:lnTo>
                    <a:pt x="121863" y="1121578"/>
                  </a:lnTo>
                  <a:lnTo>
                    <a:pt x="121645" y="1117642"/>
                  </a:lnTo>
                  <a:lnTo>
                    <a:pt x="121433" y="1113707"/>
                  </a:lnTo>
                  <a:lnTo>
                    <a:pt x="121232" y="1109772"/>
                  </a:lnTo>
                  <a:lnTo>
                    <a:pt x="121037" y="1105836"/>
                  </a:lnTo>
                  <a:lnTo>
                    <a:pt x="120850" y="1101901"/>
                  </a:lnTo>
                  <a:lnTo>
                    <a:pt x="120670" y="1097965"/>
                  </a:lnTo>
                  <a:lnTo>
                    <a:pt x="120502" y="1094030"/>
                  </a:lnTo>
                  <a:lnTo>
                    <a:pt x="120342" y="1090095"/>
                  </a:lnTo>
                  <a:lnTo>
                    <a:pt x="120190" y="1086159"/>
                  </a:lnTo>
                  <a:lnTo>
                    <a:pt x="120046" y="1082224"/>
                  </a:lnTo>
                  <a:lnTo>
                    <a:pt x="119915" y="1078289"/>
                  </a:lnTo>
                  <a:lnTo>
                    <a:pt x="119791" y="1074353"/>
                  </a:lnTo>
                  <a:lnTo>
                    <a:pt x="119676" y="1070418"/>
                  </a:lnTo>
                  <a:lnTo>
                    <a:pt x="119570" y="1066483"/>
                  </a:lnTo>
                  <a:lnTo>
                    <a:pt x="119475" y="1062547"/>
                  </a:lnTo>
                  <a:lnTo>
                    <a:pt x="119389" y="1058612"/>
                  </a:lnTo>
                  <a:lnTo>
                    <a:pt x="119309" y="1054676"/>
                  </a:lnTo>
                  <a:lnTo>
                    <a:pt x="119239" y="1050741"/>
                  </a:lnTo>
                  <a:lnTo>
                    <a:pt x="119179" y="1046806"/>
                  </a:lnTo>
                  <a:lnTo>
                    <a:pt x="119125" y="1042870"/>
                  </a:lnTo>
                  <a:lnTo>
                    <a:pt x="119078" y="1038935"/>
                  </a:lnTo>
                  <a:lnTo>
                    <a:pt x="119039" y="1035000"/>
                  </a:lnTo>
                  <a:lnTo>
                    <a:pt x="119007" y="1031064"/>
                  </a:lnTo>
                  <a:lnTo>
                    <a:pt x="118980" y="1027129"/>
                  </a:lnTo>
                  <a:lnTo>
                    <a:pt x="118958" y="1023194"/>
                  </a:lnTo>
                  <a:lnTo>
                    <a:pt x="118942" y="1019258"/>
                  </a:lnTo>
                  <a:lnTo>
                    <a:pt x="118930" y="1015323"/>
                  </a:lnTo>
                  <a:lnTo>
                    <a:pt x="118920" y="1011387"/>
                  </a:lnTo>
                  <a:lnTo>
                    <a:pt x="118913" y="1007452"/>
                  </a:lnTo>
                  <a:lnTo>
                    <a:pt x="118909" y="1003517"/>
                  </a:lnTo>
                  <a:lnTo>
                    <a:pt x="118905" y="999581"/>
                  </a:lnTo>
                  <a:lnTo>
                    <a:pt x="118901" y="995646"/>
                  </a:lnTo>
                  <a:lnTo>
                    <a:pt x="118896" y="991711"/>
                  </a:lnTo>
                  <a:lnTo>
                    <a:pt x="118889" y="987775"/>
                  </a:lnTo>
                  <a:lnTo>
                    <a:pt x="118878" y="983840"/>
                  </a:lnTo>
                  <a:lnTo>
                    <a:pt x="118864" y="979905"/>
                  </a:lnTo>
                  <a:lnTo>
                    <a:pt x="118846" y="975969"/>
                  </a:lnTo>
                  <a:lnTo>
                    <a:pt x="118820" y="972034"/>
                  </a:lnTo>
                  <a:lnTo>
                    <a:pt x="118787" y="968099"/>
                  </a:lnTo>
                  <a:lnTo>
                    <a:pt x="118746" y="964163"/>
                  </a:lnTo>
                  <a:lnTo>
                    <a:pt x="118697" y="960228"/>
                  </a:lnTo>
                  <a:lnTo>
                    <a:pt x="118636" y="956292"/>
                  </a:lnTo>
                  <a:lnTo>
                    <a:pt x="118563" y="952357"/>
                  </a:lnTo>
                  <a:lnTo>
                    <a:pt x="118479" y="948422"/>
                  </a:lnTo>
                  <a:lnTo>
                    <a:pt x="118383" y="944486"/>
                  </a:lnTo>
                  <a:lnTo>
                    <a:pt x="118270" y="940551"/>
                  </a:lnTo>
                  <a:lnTo>
                    <a:pt x="118141" y="936616"/>
                  </a:lnTo>
                  <a:lnTo>
                    <a:pt x="117998" y="932680"/>
                  </a:lnTo>
                  <a:lnTo>
                    <a:pt x="117841" y="928745"/>
                  </a:lnTo>
                  <a:lnTo>
                    <a:pt x="117662" y="924810"/>
                  </a:lnTo>
                  <a:lnTo>
                    <a:pt x="117466" y="920874"/>
                  </a:lnTo>
                  <a:lnTo>
                    <a:pt x="117254" y="916939"/>
                  </a:lnTo>
                  <a:lnTo>
                    <a:pt x="117026" y="913003"/>
                  </a:lnTo>
                  <a:lnTo>
                    <a:pt x="116774" y="909068"/>
                  </a:lnTo>
                  <a:lnTo>
                    <a:pt x="116505" y="905133"/>
                  </a:lnTo>
                  <a:lnTo>
                    <a:pt x="116219" y="901197"/>
                  </a:lnTo>
                  <a:lnTo>
                    <a:pt x="115917" y="897262"/>
                  </a:lnTo>
                  <a:lnTo>
                    <a:pt x="115592" y="893327"/>
                  </a:lnTo>
                  <a:lnTo>
                    <a:pt x="115251" y="889391"/>
                  </a:lnTo>
                  <a:lnTo>
                    <a:pt x="114894" y="885456"/>
                  </a:lnTo>
                  <a:lnTo>
                    <a:pt x="114524" y="881521"/>
                  </a:lnTo>
                  <a:lnTo>
                    <a:pt x="114133" y="877585"/>
                  </a:lnTo>
                  <a:lnTo>
                    <a:pt x="113730" y="873650"/>
                  </a:lnTo>
                  <a:lnTo>
                    <a:pt x="113315" y="869714"/>
                  </a:lnTo>
                  <a:lnTo>
                    <a:pt x="112889" y="865779"/>
                  </a:lnTo>
                  <a:lnTo>
                    <a:pt x="112449" y="861844"/>
                  </a:lnTo>
                  <a:lnTo>
                    <a:pt x="112001" y="857908"/>
                  </a:lnTo>
                  <a:lnTo>
                    <a:pt x="111545" y="853973"/>
                  </a:lnTo>
                  <a:lnTo>
                    <a:pt x="111084" y="850038"/>
                  </a:lnTo>
                  <a:lnTo>
                    <a:pt x="110616" y="846102"/>
                  </a:lnTo>
                  <a:lnTo>
                    <a:pt x="110145" y="842167"/>
                  </a:lnTo>
                  <a:lnTo>
                    <a:pt x="109673" y="838232"/>
                  </a:lnTo>
                  <a:lnTo>
                    <a:pt x="109199" y="834296"/>
                  </a:lnTo>
                  <a:lnTo>
                    <a:pt x="108728" y="830361"/>
                  </a:lnTo>
                  <a:lnTo>
                    <a:pt x="108258" y="826425"/>
                  </a:lnTo>
                  <a:lnTo>
                    <a:pt x="107792" y="822490"/>
                  </a:lnTo>
                  <a:lnTo>
                    <a:pt x="107331" y="818555"/>
                  </a:lnTo>
                  <a:lnTo>
                    <a:pt x="106878" y="814619"/>
                  </a:lnTo>
                  <a:lnTo>
                    <a:pt x="106432" y="810684"/>
                  </a:lnTo>
                  <a:lnTo>
                    <a:pt x="105993" y="806749"/>
                  </a:lnTo>
                  <a:lnTo>
                    <a:pt x="105564" y="802813"/>
                  </a:lnTo>
                  <a:lnTo>
                    <a:pt x="105147" y="798878"/>
                  </a:lnTo>
                  <a:lnTo>
                    <a:pt x="104739" y="794943"/>
                  </a:lnTo>
                  <a:lnTo>
                    <a:pt x="104340" y="791007"/>
                  </a:lnTo>
                  <a:lnTo>
                    <a:pt x="103953" y="787072"/>
                  </a:lnTo>
                  <a:lnTo>
                    <a:pt x="103580" y="783137"/>
                  </a:lnTo>
                  <a:lnTo>
                    <a:pt x="103216" y="779201"/>
                  </a:lnTo>
                  <a:lnTo>
                    <a:pt x="102861" y="775266"/>
                  </a:lnTo>
                  <a:lnTo>
                    <a:pt x="102517" y="771330"/>
                  </a:lnTo>
                  <a:lnTo>
                    <a:pt x="102183" y="767395"/>
                  </a:lnTo>
                  <a:lnTo>
                    <a:pt x="101857" y="763460"/>
                  </a:lnTo>
                  <a:lnTo>
                    <a:pt x="101538" y="759524"/>
                  </a:lnTo>
                  <a:lnTo>
                    <a:pt x="101225" y="755589"/>
                  </a:lnTo>
                  <a:lnTo>
                    <a:pt x="100917" y="751654"/>
                  </a:lnTo>
                  <a:lnTo>
                    <a:pt x="100611" y="747718"/>
                  </a:lnTo>
                  <a:lnTo>
                    <a:pt x="100307" y="743783"/>
                  </a:lnTo>
                  <a:lnTo>
                    <a:pt x="100003" y="739848"/>
                  </a:lnTo>
                  <a:lnTo>
                    <a:pt x="99697" y="735912"/>
                  </a:lnTo>
                  <a:lnTo>
                    <a:pt x="99386" y="731977"/>
                  </a:lnTo>
                  <a:lnTo>
                    <a:pt x="99070" y="728041"/>
                  </a:lnTo>
                  <a:lnTo>
                    <a:pt x="98745" y="724106"/>
                  </a:lnTo>
                  <a:lnTo>
                    <a:pt x="98408" y="720171"/>
                  </a:lnTo>
                  <a:lnTo>
                    <a:pt x="98059" y="716235"/>
                  </a:lnTo>
                  <a:lnTo>
                    <a:pt x="97698" y="712300"/>
                  </a:lnTo>
                  <a:lnTo>
                    <a:pt x="97318" y="708365"/>
                  </a:lnTo>
                  <a:lnTo>
                    <a:pt x="96917" y="704429"/>
                  </a:lnTo>
                  <a:lnTo>
                    <a:pt x="96497" y="700494"/>
                  </a:lnTo>
                  <a:lnTo>
                    <a:pt x="96057" y="696559"/>
                  </a:lnTo>
                  <a:lnTo>
                    <a:pt x="95589" y="692623"/>
                  </a:lnTo>
                  <a:lnTo>
                    <a:pt x="95092" y="688688"/>
                  </a:lnTo>
                  <a:lnTo>
                    <a:pt x="94570" y="684752"/>
                  </a:lnTo>
                  <a:lnTo>
                    <a:pt x="94021" y="680817"/>
                  </a:lnTo>
                  <a:lnTo>
                    <a:pt x="93435" y="676882"/>
                  </a:lnTo>
                  <a:lnTo>
                    <a:pt x="92815" y="672946"/>
                  </a:lnTo>
                  <a:lnTo>
                    <a:pt x="92164" y="669011"/>
                  </a:lnTo>
                  <a:lnTo>
                    <a:pt x="91482" y="665076"/>
                  </a:lnTo>
                  <a:lnTo>
                    <a:pt x="90757" y="661140"/>
                  </a:lnTo>
                  <a:lnTo>
                    <a:pt x="89993" y="657205"/>
                  </a:lnTo>
                  <a:lnTo>
                    <a:pt x="89195" y="653270"/>
                  </a:lnTo>
                  <a:lnTo>
                    <a:pt x="88364" y="649334"/>
                  </a:lnTo>
                  <a:lnTo>
                    <a:pt x="87484" y="645399"/>
                  </a:lnTo>
                  <a:lnTo>
                    <a:pt x="86565" y="641463"/>
                  </a:lnTo>
                  <a:lnTo>
                    <a:pt x="85610" y="637528"/>
                  </a:lnTo>
                  <a:lnTo>
                    <a:pt x="84620" y="633593"/>
                  </a:lnTo>
                  <a:lnTo>
                    <a:pt x="83579" y="629657"/>
                  </a:lnTo>
                  <a:lnTo>
                    <a:pt x="82500" y="625722"/>
                  </a:lnTo>
                  <a:lnTo>
                    <a:pt x="81384" y="621787"/>
                  </a:lnTo>
                  <a:lnTo>
                    <a:pt x="80234" y="617851"/>
                  </a:lnTo>
                  <a:lnTo>
                    <a:pt x="79032" y="613916"/>
                  </a:lnTo>
                  <a:lnTo>
                    <a:pt x="77794" y="609981"/>
                  </a:lnTo>
                  <a:lnTo>
                    <a:pt x="76520" y="606045"/>
                  </a:lnTo>
                  <a:lnTo>
                    <a:pt x="75213" y="602110"/>
                  </a:lnTo>
                  <a:lnTo>
                    <a:pt x="73856" y="598174"/>
                  </a:lnTo>
                  <a:lnTo>
                    <a:pt x="72465" y="594239"/>
                  </a:lnTo>
                  <a:lnTo>
                    <a:pt x="71042" y="590304"/>
                  </a:lnTo>
                  <a:lnTo>
                    <a:pt x="69586" y="586368"/>
                  </a:lnTo>
                  <a:lnTo>
                    <a:pt x="68084" y="582433"/>
                  </a:lnTo>
                  <a:lnTo>
                    <a:pt x="66552" y="578498"/>
                  </a:lnTo>
                  <a:lnTo>
                    <a:pt x="64991" y="574562"/>
                  </a:lnTo>
                  <a:lnTo>
                    <a:pt x="63400" y="570627"/>
                  </a:lnTo>
                  <a:lnTo>
                    <a:pt x="61769" y="566692"/>
                  </a:lnTo>
                  <a:lnTo>
                    <a:pt x="60113" y="562756"/>
                  </a:lnTo>
                  <a:lnTo>
                    <a:pt x="58432" y="558821"/>
                  </a:lnTo>
                  <a:lnTo>
                    <a:pt x="56726" y="554886"/>
                  </a:lnTo>
                  <a:lnTo>
                    <a:pt x="54989" y="550950"/>
                  </a:lnTo>
                  <a:lnTo>
                    <a:pt x="53233" y="547015"/>
                  </a:lnTo>
                  <a:lnTo>
                    <a:pt x="51458" y="543079"/>
                  </a:lnTo>
                  <a:lnTo>
                    <a:pt x="49665" y="539144"/>
                  </a:lnTo>
                  <a:lnTo>
                    <a:pt x="47853" y="535209"/>
                  </a:lnTo>
                  <a:lnTo>
                    <a:pt x="46029" y="531273"/>
                  </a:lnTo>
                  <a:lnTo>
                    <a:pt x="44196" y="527338"/>
                  </a:lnTo>
                  <a:lnTo>
                    <a:pt x="42354" y="523403"/>
                  </a:lnTo>
                  <a:lnTo>
                    <a:pt x="40507" y="519467"/>
                  </a:lnTo>
                  <a:lnTo>
                    <a:pt x="38660" y="515532"/>
                  </a:lnTo>
                  <a:lnTo>
                    <a:pt x="36814" y="511597"/>
                  </a:lnTo>
                  <a:lnTo>
                    <a:pt x="34972" y="507661"/>
                  </a:lnTo>
                  <a:lnTo>
                    <a:pt x="33142" y="503726"/>
                  </a:lnTo>
                  <a:lnTo>
                    <a:pt x="31323" y="499790"/>
                  </a:lnTo>
                  <a:lnTo>
                    <a:pt x="29520" y="495855"/>
                  </a:lnTo>
                  <a:lnTo>
                    <a:pt x="27736" y="491920"/>
                  </a:lnTo>
                  <a:lnTo>
                    <a:pt x="25982" y="487984"/>
                  </a:lnTo>
                  <a:lnTo>
                    <a:pt x="24254" y="484049"/>
                  </a:lnTo>
                  <a:lnTo>
                    <a:pt x="22554" y="480114"/>
                  </a:lnTo>
                  <a:lnTo>
                    <a:pt x="20892" y="476178"/>
                  </a:lnTo>
                  <a:lnTo>
                    <a:pt x="19277" y="472243"/>
                  </a:lnTo>
                  <a:lnTo>
                    <a:pt x="17703" y="468308"/>
                  </a:lnTo>
                  <a:lnTo>
                    <a:pt x="16172" y="464372"/>
                  </a:lnTo>
                  <a:lnTo>
                    <a:pt x="14695" y="460437"/>
                  </a:lnTo>
                  <a:lnTo>
                    <a:pt x="13283" y="456501"/>
                  </a:lnTo>
                  <a:lnTo>
                    <a:pt x="11923" y="452566"/>
                  </a:lnTo>
                  <a:lnTo>
                    <a:pt x="10618" y="448631"/>
                  </a:lnTo>
                  <a:lnTo>
                    <a:pt x="9385" y="444695"/>
                  </a:lnTo>
                  <a:lnTo>
                    <a:pt x="8228" y="440760"/>
                  </a:lnTo>
                  <a:lnTo>
                    <a:pt x="7135" y="436825"/>
                  </a:lnTo>
                  <a:lnTo>
                    <a:pt x="6105" y="432889"/>
                  </a:lnTo>
                  <a:lnTo>
                    <a:pt x="5160" y="428954"/>
                  </a:lnTo>
                  <a:lnTo>
                    <a:pt x="4299" y="425019"/>
                  </a:lnTo>
                  <a:lnTo>
                    <a:pt x="3508" y="421083"/>
                  </a:lnTo>
                  <a:lnTo>
                    <a:pt x="2787" y="417148"/>
                  </a:lnTo>
                  <a:lnTo>
                    <a:pt x="2158" y="413212"/>
                  </a:lnTo>
                  <a:lnTo>
                    <a:pt x="1616" y="409277"/>
                  </a:lnTo>
                  <a:lnTo>
                    <a:pt x="1146" y="405342"/>
                  </a:lnTo>
                  <a:lnTo>
                    <a:pt x="747" y="401406"/>
                  </a:lnTo>
                  <a:lnTo>
                    <a:pt x="444" y="397471"/>
                  </a:lnTo>
                  <a:lnTo>
                    <a:pt x="226" y="393536"/>
                  </a:lnTo>
                  <a:lnTo>
                    <a:pt x="78" y="389600"/>
                  </a:lnTo>
                  <a:lnTo>
                    <a:pt x="0" y="385665"/>
                  </a:lnTo>
                  <a:lnTo>
                    <a:pt x="15" y="381730"/>
                  </a:lnTo>
                  <a:lnTo>
                    <a:pt x="109" y="377794"/>
                  </a:lnTo>
                  <a:lnTo>
                    <a:pt x="269" y="373859"/>
                  </a:lnTo>
                  <a:lnTo>
                    <a:pt x="494" y="369924"/>
                  </a:lnTo>
                  <a:lnTo>
                    <a:pt x="808" y="365988"/>
                  </a:lnTo>
                  <a:lnTo>
                    <a:pt x="1192" y="362053"/>
                  </a:lnTo>
                  <a:lnTo>
                    <a:pt x="1636" y="358117"/>
                  </a:lnTo>
                  <a:lnTo>
                    <a:pt x="2139" y="354182"/>
                  </a:lnTo>
                  <a:lnTo>
                    <a:pt x="2723" y="350247"/>
                  </a:lnTo>
                  <a:lnTo>
                    <a:pt x="3369" y="346311"/>
                  </a:lnTo>
                  <a:lnTo>
                    <a:pt x="4068" y="342376"/>
                  </a:lnTo>
                  <a:lnTo>
                    <a:pt x="4819" y="338441"/>
                  </a:lnTo>
                  <a:lnTo>
                    <a:pt x="5644" y="334505"/>
                  </a:lnTo>
                  <a:lnTo>
                    <a:pt x="6521" y="330570"/>
                  </a:lnTo>
                  <a:lnTo>
                    <a:pt x="7446" y="326635"/>
                  </a:lnTo>
                  <a:lnTo>
                    <a:pt x="8417" y="322699"/>
                  </a:lnTo>
                  <a:lnTo>
                    <a:pt x="9454" y="318764"/>
                  </a:lnTo>
                  <a:lnTo>
                    <a:pt x="10536" y="314828"/>
                  </a:lnTo>
                  <a:lnTo>
                    <a:pt x="11659" y="310893"/>
                  </a:lnTo>
                  <a:lnTo>
                    <a:pt x="12824" y="306958"/>
                  </a:lnTo>
                  <a:lnTo>
                    <a:pt x="14048" y="303022"/>
                  </a:lnTo>
                  <a:lnTo>
                    <a:pt x="15310" y="299087"/>
                  </a:lnTo>
                  <a:lnTo>
                    <a:pt x="16609" y="295152"/>
                  </a:lnTo>
                  <a:lnTo>
                    <a:pt x="17944" y="291216"/>
                  </a:lnTo>
                  <a:lnTo>
                    <a:pt x="19332" y="287281"/>
                  </a:lnTo>
                  <a:lnTo>
                    <a:pt x="20752" y="283346"/>
                  </a:lnTo>
                  <a:lnTo>
                    <a:pt x="22205" y="279410"/>
                  </a:lnTo>
                  <a:lnTo>
                    <a:pt x="23690" y="275475"/>
                  </a:lnTo>
                  <a:lnTo>
                    <a:pt x="25219" y="271539"/>
                  </a:lnTo>
                  <a:lnTo>
                    <a:pt x="26776" y="267604"/>
                  </a:lnTo>
                  <a:lnTo>
                    <a:pt x="28361" y="263669"/>
                  </a:lnTo>
                  <a:lnTo>
                    <a:pt x="29973" y="259733"/>
                  </a:lnTo>
                  <a:lnTo>
                    <a:pt x="31621" y="255798"/>
                  </a:lnTo>
                  <a:lnTo>
                    <a:pt x="33292" y="251863"/>
                  </a:lnTo>
                  <a:lnTo>
                    <a:pt x="34984" y="247927"/>
                  </a:lnTo>
                  <a:lnTo>
                    <a:pt x="36698" y="243992"/>
                  </a:lnTo>
                  <a:lnTo>
                    <a:pt x="38438" y="240057"/>
                  </a:lnTo>
                  <a:lnTo>
                    <a:pt x="40195" y="236121"/>
                  </a:lnTo>
                  <a:lnTo>
                    <a:pt x="41967" y="232186"/>
                  </a:lnTo>
                  <a:lnTo>
                    <a:pt x="43754" y="228250"/>
                  </a:lnTo>
                  <a:lnTo>
                    <a:pt x="45557" y="224315"/>
                  </a:lnTo>
                  <a:lnTo>
                    <a:pt x="47369" y="220380"/>
                  </a:lnTo>
                  <a:lnTo>
                    <a:pt x="49189" y="216444"/>
                  </a:lnTo>
                  <a:lnTo>
                    <a:pt x="51016" y="212509"/>
                  </a:lnTo>
                  <a:lnTo>
                    <a:pt x="52849" y="208574"/>
                  </a:lnTo>
                  <a:lnTo>
                    <a:pt x="54684" y="204638"/>
                  </a:lnTo>
                  <a:lnTo>
                    <a:pt x="56519" y="200703"/>
                  </a:lnTo>
                  <a:lnTo>
                    <a:pt x="58352" y="196768"/>
                  </a:lnTo>
                  <a:lnTo>
                    <a:pt x="60181" y="192832"/>
                  </a:lnTo>
                  <a:lnTo>
                    <a:pt x="62005" y="188897"/>
                  </a:lnTo>
                  <a:lnTo>
                    <a:pt x="63821" y="184962"/>
                  </a:lnTo>
                  <a:lnTo>
                    <a:pt x="65628" y="181026"/>
                  </a:lnTo>
                  <a:lnTo>
                    <a:pt x="67420" y="177091"/>
                  </a:lnTo>
                  <a:lnTo>
                    <a:pt x="69201" y="173155"/>
                  </a:lnTo>
                  <a:lnTo>
                    <a:pt x="70968" y="169220"/>
                  </a:lnTo>
                  <a:lnTo>
                    <a:pt x="72716" y="165285"/>
                  </a:lnTo>
                  <a:lnTo>
                    <a:pt x="74444" y="161349"/>
                  </a:lnTo>
                  <a:lnTo>
                    <a:pt x="76153" y="157414"/>
                  </a:lnTo>
                  <a:lnTo>
                    <a:pt x="77844" y="153479"/>
                  </a:lnTo>
                  <a:lnTo>
                    <a:pt x="79509" y="149543"/>
                  </a:lnTo>
                  <a:lnTo>
                    <a:pt x="81147" y="145608"/>
                  </a:lnTo>
                  <a:lnTo>
                    <a:pt x="82763" y="141673"/>
                  </a:lnTo>
                  <a:lnTo>
                    <a:pt x="84355" y="137737"/>
                  </a:lnTo>
                  <a:lnTo>
                    <a:pt x="85916" y="133802"/>
                  </a:lnTo>
                  <a:lnTo>
                    <a:pt x="87447" y="129866"/>
                  </a:lnTo>
                  <a:lnTo>
                    <a:pt x="88951" y="125931"/>
                  </a:lnTo>
                  <a:lnTo>
                    <a:pt x="90430" y="121996"/>
                  </a:lnTo>
                  <a:lnTo>
                    <a:pt x="91873" y="118060"/>
                  </a:lnTo>
                  <a:lnTo>
                    <a:pt x="93283" y="114125"/>
                  </a:lnTo>
                  <a:lnTo>
                    <a:pt x="94665" y="110190"/>
                  </a:lnTo>
                  <a:lnTo>
                    <a:pt x="96019" y="106254"/>
                  </a:lnTo>
                  <a:lnTo>
                    <a:pt x="97335" y="102319"/>
                  </a:lnTo>
                  <a:lnTo>
                    <a:pt x="98617" y="98384"/>
                  </a:lnTo>
                  <a:lnTo>
                    <a:pt x="99871" y="94448"/>
                  </a:lnTo>
                  <a:lnTo>
                    <a:pt x="101096" y="90513"/>
                  </a:lnTo>
                  <a:lnTo>
                    <a:pt x="102281" y="86577"/>
                  </a:lnTo>
                  <a:lnTo>
                    <a:pt x="103434" y="82642"/>
                  </a:lnTo>
                  <a:lnTo>
                    <a:pt x="104558" y="78707"/>
                  </a:lnTo>
                  <a:lnTo>
                    <a:pt x="105654" y="74771"/>
                  </a:lnTo>
                  <a:lnTo>
                    <a:pt x="106710" y="70836"/>
                  </a:lnTo>
                  <a:lnTo>
                    <a:pt x="107735" y="66901"/>
                  </a:lnTo>
                  <a:lnTo>
                    <a:pt x="108733" y="62965"/>
                  </a:lnTo>
                  <a:lnTo>
                    <a:pt x="109703" y="59030"/>
                  </a:lnTo>
                  <a:lnTo>
                    <a:pt x="110636" y="55095"/>
                  </a:lnTo>
                  <a:lnTo>
                    <a:pt x="111539" y="51159"/>
                  </a:lnTo>
                  <a:lnTo>
                    <a:pt x="112418" y="47224"/>
                  </a:lnTo>
                  <a:lnTo>
                    <a:pt x="113270" y="43288"/>
                  </a:lnTo>
                  <a:lnTo>
                    <a:pt x="114087" y="39353"/>
                  </a:lnTo>
                  <a:lnTo>
                    <a:pt x="114878" y="35418"/>
                  </a:lnTo>
                  <a:lnTo>
                    <a:pt x="115646" y="31482"/>
                  </a:lnTo>
                  <a:lnTo>
                    <a:pt x="116391" y="27547"/>
                  </a:lnTo>
                  <a:lnTo>
                    <a:pt x="117103" y="23612"/>
                  </a:lnTo>
                  <a:lnTo>
                    <a:pt x="117792" y="19676"/>
                  </a:lnTo>
                  <a:lnTo>
                    <a:pt x="118461" y="15741"/>
                  </a:lnTo>
                  <a:lnTo>
                    <a:pt x="119109" y="11806"/>
                  </a:lnTo>
                  <a:lnTo>
                    <a:pt x="119727" y="7870"/>
                  </a:lnTo>
                  <a:lnTo>
                    <a:pt x="120326" y="3935"/>
                  </a:lnTo>
                  <a:lnTo>
                    <a:pt x="120906" y="0"/>
                  </a:lnTo>
                  <a:lnTo>
                    <a:pt x="144952" y="0"/>
                  </a:lnTo>
                  <a:lnTo>
                    <a:pt x="145532" y="3935"/>
                  </a:lnTo>
                  <a:lnTo>
                    <a:pt x="146131" y="7870"/>
                  </a:lnTo>
                  <a:lnTo>
                    <a:pt x="146749" y="11806"/>
                  </a:lnTo>
                  <a:lnTo>
                    <a:pt x="147397" y="15741"/>
                  </a:lnTo>
                  <a:lnTo>
                    <a:pt x="148066" y="19676"/>
                  </a:lnTo>
                  <a:lnTo>
                    <a:pt x="148755" y="23612"/>
                  </a:lnTo>
                  <a:lnTo>
                    <a:pt x="149467" y="27547"/>
                  </a:lnTo>
                  <a:lnTo>
                    <a:pt x="150212" y="31482"/>
                  </a:lnTo>
                  <a:lnTo>
                    <a:pt x="150980" y="35418"/>
                  </a:lnTo>
                  <a:lnTo>
                    <a:pt x="151771" y="39353"/>
                  </a:lnTo>
                  <a:lnTo>
                    <a:pt x="152588" y="43288"/>
                  </a:lnTo>
                  <a:lnTo>
                    <a:pt x="153441" y="47224"/>
                  </a:lnTo>
                  <a:lnTo>
                    <a:pt x="154319" y="51159"/>
                  </a:lnTo>
                  <a:lnTo>
                    <a:pt x="155223" y="55095"/>
                  </a:lnTo>
                  <a:lnTo>
                    <a:pt x="156155" y="59030"/>
                  </a:lnTo>
                  <a:lnTo>
                    <a:pt x="157125" y="62965"/>
                  </a:lnTo>
                  <a:lnTo>
                    <a:pt x="158123" y="66901"/>
                  </a:lnTo>
                  <a:lnTo>
                    <a:pt x="159148" y="70836"/>
                  </a:lnTo>
                  <a:lnTo>
                    <a:pt x="160204" y="74771"/>
                  </a:lnTo>
                  <a:lnTo>
                    <a:pt x="161300" y="78707"/>
                  </a:lnTo>
                  <a:lnTo>
                    <a:pt x="162424" y="82642"/>
                  </a:lnTo>
                  <a:lnTo>
                    <a:pt x="163577" y="86577"/>
                  </a:lnTo>
                  <a:lnTo>
                    <a:pt x="164762" y="90513"/>
                  </a:lnTo>
                  <a:lnTo>
                    <a:pt x="165987" y="94448"/>
                  </a:lnTo>
                  <a:lnTo>
                    <a:pt x="167241" y="98384"/>
                  </a:lnTo>
                  <a:lnTo>
                    <a:pt x="168523" y="102319"/>
                  </a:lnTo>
                  <a:lnTo>
                    <a:pt x="169839" y="106254"/>
                  </a:lnTo>
                  <a:lnTo>
                    <a:pt x="171193" y="110190"/>
                  </a:lnTo>
                  <a:lnTo>
                    <a:pt x="172576" y="114125"/>
                  </a:lnTo>
                  <a:lnTo>
                    <a:pt x="173986" y="118060"/>
                  </a:lnTo>
                  <a:lnTo>
                    <a:pt x="175428" y="121996"/>
                  </a:lnTo>
                  <a:lnTo>
                    <a:pt x="176907" y="125931"/>
                  </a:lnTo>
                  <a:lnTo>
                    <a:pt x="178411" y="129866"/>
                  </a:lnTo>
                  <a:lnTo>
                    <a:pt x="179942" y="133802"/>
                  </a:lnTo>
                  <a:lnTo>
                    <a:pt x="181503" y="137737"/>
                  </a:lnTo>
                  <a:lnTo>
                    <a:pt x="183095" y="141673"/>
                  </a:lnTo>
                  <a:lnTo>
                    <a:pt x="184711" y="145608"/>
                  </a:lnTo>
                  <a:lnTo>
                    <a:pt x="186349" y="149543"/>
                  </a:lnTo>
                  <a:lnTo>
                    <a:pt x="188014" y="153479"/>
                  </a:lnTo>
                  <a:lnTo>
                    <a:pt x="189705" y="157414"/>
                  </a:lnTo>
                  <a:lnTo>
                    <a:pt x="191414" y="161349"/>
                  </a:lnTo>
                  <a:lnTo>
                    <a:pt x="193142" y="165285"/>
                  </a:lnTo>
                  <a:lnTo>
                    <a:pt x="194891" y="169220"/>
                  </a:lnTo>
                  <a:lnTo>
                    <a:pt x="196658" y="173155"/>
                  </a:lnTo>
                  <a:lnTo>
                    <a:pt x="198438" y="177091"/>
                  </a:lnTo>
                  <a:lnTo>
                    <a:pt x="200231" y="181026"/>
                  </a:lnTo>
                  <a:lnTo>
                    <a:pt x="202037" y="184962"/>
                  </a:lnTo>
                  <a:lnTo>
                    <a:pt x="203854" y="188897"/>
                  </a:lnTo>
                  <a:lnTo>
                    <a:pt x="205677" y="192832"/>
                  </a:lnTo>
                  <a:lnTo>
                    <a:pt x="207506" y="196768"/>
                  </a:lnTo>
                  <a:lnTo>
                    <a:pt x="209339" y="200703"/>
                  </a:lnTo>
                  <a:lnTo>
                    <a:pt x="211174" y="204638"/>
                  </a:lnTo>
                  <a:lnTo>
                    <a:pt x="213009" y="208574"/>
                  </a:lnTo>
                  <a:lnTo>
                    <a:pt x="214842" y="212509"/>
                  </a:lnTo>
                  <a:lnTo>
                    <a:pt x="216669" y="216444"/>
                  </a:lnTo>
                  <a:lnTo>
                    <a:pt x="218489" y="220380"/>
                  </a:lnTo>
                  <a:lnTo>
                    <a:pt x="220301" y="224315"/>
                  </a:lnTo>
                  <a:lnTo>
                    <a:pt x="222104" y="228250"/>
                  </a:lnTo>
                  <a:lnTo>
                    <a:pt x="223891" y="232186"/>
                  </a:lnTo>
                  <a:lnTo>
                    <a:pt x="225663" y="236121"/>
                  </a:lnTo>
                  <a:lnTo>
                    <a:pt x="227420" y="240057"/>
                  </a:lnTo>
                  <a:lnTo>
                    <a:pt x="229160" y="243992"/>
                  </a:lnTo>
                  <a:lnTo>
                    <a:pt x="230874" y="247927"/>
                  </a:lnTo>
                  <a:lnTo>
                    <a:pt x="232566" y="251863"/>
                  </a:lnTo>
                  <a:lnTo>
                    <a:pt x="234237" y="255798"/>
                  </a:lnTo>
                  <a:lnTo>
                    <a:pt x="235885" y="259733"/>
                  </a:lnTo>
                  <a:lnTo>
                    <a:pt x="237497" y="263669"/>
                  </a:lnTo>
                  <a:lnTo>
                    <a:pt x="239082" y="267604"/>
                  </a:lnTo>
                  <a:lnTo>
                    <a:pt x="240639" y="271539"/>
                  </a:lnTo>
                  <a:lnTo>
                    <a:pt x="242168" y="275475"/>
                  </a:lnTo>
                  <a:lnTo>
                    <a:pt x="243653" y="279410"/>
                  </a:lnTo>
                  <a:lnTo>
                    <a:pt x="245106" y="283346"/>
                  </a:lnTo>
                  <a:lnTo>
                    <a:pt x="246526" y="287281"/>
                  </a:lnTo>
                  <a:lnTo>
                    <a:pt x="247914" y="291216"/>
                  </a:lnTo>
                  <a:lnTo>
                    <a:pt x="249249" y="295152"/>
                  </a:lnTo>
                  <a:lnTo>
                    <a:pt x="250548" y="299087"/>
                  </a:lnTo>
                  <a:lnTo>
                    <a:pt x="251810" y="303022"/>
                  </a:lnTo>
                  <a:lnTo>
                    <a:pt x="253034" y="306958"/>
                  </a:lnTo>
                  <a:lnTo>
                    <a:pt x="254199" y="310893"/>
                  </a:lnTo>
                  <a:lnTo>
                    <a:pt x="255322" y="314828"/>
                  </a:lnTo>
                  <a:lnTo>
                    <a:pt x="256404" y="318764"/>
                  </a:lnTo>
                  <a:lnTo>
                    <a:pt x="257441" y="322699"/>
                  </a:lnTo>
                  <a:lnTo>
                    <a:pt x="258412" y="326635"/>
                  </a:lnTo>
                  <a:lnTo>
                    <a:pt x="259337" y="330570"/>
                  </a:lnTo>
                  <a:lnTo>
                    <a:pt x="260214" y="334505"/>
                  </a:lnTo>
                  <a:lnTo>
                    <a:pt x="261039" y="338441"/>
                  </a:lnTo>
                  <a:lnTo>
                    <a:pt x="261791" y="342376"/>
                  </a:lnTo>
                  <a:lnTo>
                    <a:pt x="262490" y="346311"/>
                  </a:lnTo>
                  <a:lnTo>
                    <a:pt x="263135" y="350247"/>
                  </a:lnTo>
                  <a:lnTo>
                    <a:pt x="263719" y="354182"/>
                  </a:lnTo>
                  <a:lnTo>
                    <a:pt x="264222" y="358117"/>
                  </a:lnTo>
                  <a:lnTo>
                    <a:pt x="264666" y="362053"/>
                  </a:lnTo>
                  <a:lnTo>
                    <a:pt x="265050" y="365988"/>
                  </a:lnTo>
                  <a:lnTo>
                    <a:pt x="265364" y="369924"/>
                  </a:lnTo>
                  <a:lnTo>
                    <a:pt x="265589" y="373859"/>
                  </a:lnTo>
                  <a:lnTo>
                    <a:pt x="265749" y="377794"/>
                  </a:lnTo>
                  <a:lnTo>
                    <a:pt x="265843" y="381730"/>
                  </a:lnTo>
                  <a:lnTo>
                    <a:pt x="265859" y="385665"/>
                  </a:lnTo>
                  <a:lnTo>
                    <a:pt x="265781" y="389600"/>
                  </a:lnTo>
                  <a:lnTo>
                    <a:pt x="265633" y="393536"/>
                  </a:lnTo>
                  <a:lnTo>
                    <a:pt x="265414" y="397471"/>
                  </a:lnTo>
                  <a:lnTo>
                    <a:pt x="265111" y="401406"/>
                  </a:lnTo>
                  <a:lnTo>
                    <a:pt x="264713" y="405342"/>
                  </a:lnTo>
                  <a:lnTo>
                    <a:pt x="264242" y="409277"/>
                  </a:lnTo>
                  <a:lnTo>
                    <a:pt x="263700" y="413212"/>
                  </a:lnTo>
                  <a:lnTo>
                    <a:pt x="263071" y="417148"/>
                  </a:lnTo>
                  <a:lnTo>
                    <a:pt x="262350" y="421083"/>
                  </a:lnTo>
                  <a:lnTo>
                    <a:pt x="261559" y="425019"/>
                  </a:lnTo>
                  <a:lnTo>
                    <a:pt x="260698" y="428954"/>
                  </a:lnTo>
                  <a:lnTo>
                    <a:pt x="259753" y="432889"/>
                  </a:lnTo>
                  <a:lnTo>
                    <a:pt x="258723" y="436825"/>
                  </a:lnTo>
                  <a:lnTo>
                    <a:pt x="257630" y="440760"/>
                  </a:lnTo>
                  <a:lnTo>
                    <a:pt x="256473" y="444695"/>
                  </a:lnTo>
                  <a:lnTo>
                    <a:pt x="255240" y="448631"/>
                  </a:lnTo>
                  <a:lnTo>
                    <a:pt x="253935" y="452566"/>
                  </a:lnTo>
                  <a:lnTo>
                    <a:pt x="252576" y="456501"/>
                  </a:lnTo>
                  <a:lnTo>
                    <a:pt x="251163" y="460437"/>
                  </a:lnTo>
                  <a:lnTo>
                    <a:pt x="249687" y="464372"/>
                  </a:lnTo>
                  <a:lnTo>
                    <a:pt x="248155" y="468308"/>
                  </a:lnTo>
                  <a:lnTo>
                    <a:pt x="246581" y="472243"/>
                  </a:lnTo>
                  <a:lnTo>
                    <a:pt x="244967" y="476178"/>
                  </a:lnTo>
                  <a:lnTo>
                    <a:pt x="243304" y="480114"/>
                  </a:lnTo>
                  <a:lnTo>
                    <a:pt x="241605" y="484049"/>
                  </a:lnTo>
                  <a:lnTo>
                    <a:pt x="239877" y="487984"/>
                  </a:lnTo>
                  <a:lnTo>
                    <a:pt x="238123" y="491920"/>
                  </a:lnTo>
                  <a:lnTo>
                    <a:pt x="236339" y="495855"/>
                  </a:lnTo>
                  <a:lnTo>
                    <a:pt x="234535" y="499790"/>
                  </a:lnTo>
                  <a:lnTo>
                    <a:pt x="232717" y="503726"/>
                  </a:lnTo>
                  <a:lnTo>
                    <a:pt x="230886" y="507661"/>
                  </a:lnTo>
                  <a:lnTo>
                    <a:pt x="229045" y="511597"/>
                  </a:lnTo>
                  <a:lnTo>
                    <a:pt x="227198" y="515532"/>
                  </a:lnTo>
                  <a:lnTo>
                    <a:pt x="225351" y="519467"/>
                  </a:lnTo>
                  <a:lnTo>
                    <a:pt x="223504" y="523403"/>
                  </a:lnTo>
                  <a:lnTo>
                    <a:pt x="221662" y="527338"/>
                  </a:lnTo>
                  <a:lnTo>
                    <a:pt x="219829" y="531273"/>
                  </a:lnTo>
                  <a:lnTo>
                    <a:pt x="218005" y="535209"/>
                  </a:lnTo>
                  <a:lnTo>
                    <a:pt x="216193" y="539144"/>
                  </a:lnTo>
                  <a:lnTo>
                    <a:pt x="214400" y="543079"/>
                  </a:lnTo>
                  <a:lnTo>
                    <a:pt x="212626" y="547015"/>
                  </a:lnTo>
                  <a:lnTo>
                    <a:pt x="210869" y="550950"/>
                  </a:lnTo>
                  <a:lnTo>
                    <a:pt x="209132" y="554886"/>
                  </a:lnTo>
                  <a:lnTo>
                    <a:pt x="207426" y="558821"/>
                  </a:lnTo>
                  <a:lnTo>
                    <a:pt x="205745" y="562756"/>
                  </a:lnTo>
                  <a:lnTo>
                    <a:pt x="204089" y="566692"/>
                  </a:lnTo>
                  <a:lnTo>
                    <a:pt x="202458" y="570627"/>
                  </a:lnTo>
                  <a:lnTo>
                    <a:pt x="200868" y="574562"/>
                  </a:lnTo>
                  <a:lnTo>
                    <a:pt x="199306" y="578498"/>
                  </a:lnTo>
                  <a:lnTo>
                    <a:pt x="197774" y="582433"/>
                  </a:lnTo>
                  <a:lnTo>
                    <a:pt x="196272" y="586368"/>
                  </a:lnTo>
                  <a:lnTo>
                    <a:pt x="194817" y="590304"/>
                  </a:lnTo>
                  <a:lnTo>
                    <a:pt x="193393" y="594239"/>
                  </a:lnTo>
                  <a:lnTo>
                    <a:pt x="192002" y="598174"/>
                  </a:lnTo>
                  <a:lnTo>
                    <a:pt x="190645" y="602110"/>
                  </a:lnTo>
                  <a:lnTo>
                    <a:pt x="189338" y="606045"/>
                  </a:lnTo>
                  <a:lnTo>
                    <a:pt x="188065" y="609981"/>
                  </a:lnTo>
                  <a:lnTo>
                    <a:pt x="186826" y="613916"/>
                  </a:lnTo>
                  <a:lnTo>
                    <a:pt x="185624" y="617851"/>
                  </a:lnTo>
                  <a:lnTo>
                    <a:pt x="184474" y="621787"/>
                  </a:lnTo>
                  <a:lnTo>
                    <a:pt x="183359" y="625722"/>
                  </a:lnTo>
                  <a:lnTo>
                    <a:pt x="182279" y="629657"/>
                  </a:lnTo>
                  <a:lnTo>
                    <a:pt x="181238" y="633593"/>
                  </a:lnTo>
                  <a:lnTo>
                    <a:pt x="180248" y="637528"/>
                  </a:lnTo>
                  <a:lnTo>
                    <a:pt x="179294" y="641463"/>
                  </a:lnTo>
                  <a:lnTo>
                    <a:pt x="178374" y="645399"/>
                  </a:lnTo>
                  <a:lnTo>
                    <a:pt x="177494" y="649334"/>
                  </a:lnTo>
                  <a:lnTo>
                    <a:pt x="176663" y="653270"/>
                  </a:lnTo>
                  <a:lnTo>
                    <a:pt x="175865" y="657205"/>
                  </a:lnTo>
                  <a:lnTo>
                    <a:pt x="175102" y="661140"/>
                  </a:lnTo>
                  <a:lnTo>
                    <a:pt x="174376" y="665076"/>
                  </a:lnTo>
                  <a:lnTo>
                    <a:pt x="173694" y="669011"/>
                  </a:lnTo>
                  <a:lnTo>
                    <a:pt x="173043" y="672946"/>
                  </a:lnTo>
                  <a:lnTo>
                    <a:pt x="172423" y="676882"/>
                  </a:lnTo>
                  <a:lnTo>
                    <a:pt x="171837" y="680817"/>
                  </a:lnTo>
                  <a:lnTo>
                    <a:pt x="171288" y="684752"/>
                  </a:lnTo>
                  <a:lnTo>
                    <a:pt x="170766" y="688688"/>
                  </a:lnTo>
                  <a:lnTo>
                    <a:pt x="170269" y="692623"/>
                  </a:lnTo>
                  <a:lnTo>
                    <a:pt x="169801" y="696559"/>
                  </a:lnTo>
                  <a:lnTo>
                    <a:pt x="169361" y="700494"/>
                  </a:lnTo>
                  <a:lnTo>
                    <a:pt x="168941" y="704429"/>
                  </a:lnTo>
                  <a:lnTo>
                    <a:pt x="168540" y="708365"/>
                  </a:lnTo>
                  <a:lnTo>
                    <a:pt x="168160" y="712300"/>
                  </a:lnTo>
                  <a:lnTo>
                    <a:pt x="167799" y="716235"/>
                  </a:lnTo>
                  <a:lnTo>
                    <a:pt x="167451" y="720171"/>
                  </a:lnTo>
                  <a:lnTo>
                    <a:pt x="167114" y="724106"/>
                  </a:lnTo>
                  <a:lnTo>
                    <a:pt x="166789" y="728041"/>
                  </a:lnTo>
                  <a:lnTo>
                    <a:pt x="166472" y="731977"/>
                  </a:lnTo>
                  <a:lnTo>
                    <a:pt x="166161" y="735912"/>
                  </a:lnTo>
                  <a:lnTo>
                    <a:pt x="165855" y="739848"/>
                  </a:lnTo>
                  <a:lnTo>
                    <a:pt x="165551" y="743783"/>
                  </a:lnTo>
                  <a:lnTo>
                    <a:pt x="165247" y="747718"/>
                  </a:lnTo>
                  <a:lnTo>
                    <a:pt x="164941" y="751654"/>
                  </a:lnTo>
                  <a:lnTo>
                    <a:pt x="164634" y="755589"/>
                  </a:lnTo>
                  <a:lnTo>
                    <a:pt x="164321" y="759524"/>
                  </a:lnTo>
                  <a:lnTo>
                    <a:pt x="164001" y="763460"/>
                  </a:lnTo>
                  <a:lnTo>
                    <a:pt x="163675" y="767395"/>
                  </a:lnTo>
                  <a:lnTo>
                    <a:pt x="163341" y="771330"/>
                  </a:lnTo>
                  <a:lnTo>
                    <a:pt x="162997" y="775266"/>
                  </a:lnTo>
                  <a:lnTo>
                    <a:pt x="162642" y="779201"/>
                  </a:lnTo>
                  <a:lnTo>
                    <a:pt x="162278" y="783137"/>
                  </a:lnTo>
                  <a:lnTo>
                    <a:pt x="161905" y="787072"/>
                  </a:lnTo>
                  <a:lnTo>
                    <a:pt x="161518" y="791007"/>
                  </a:lnTo>
                  <a:lnTo>
                    <a:pt x="161119" y="794943"/>
                  </a:lnTo>
                  <a:lnTo>
                    <a:pt x="160712" y="798878"/>
                  </a:lnTo>
                  <a:lnTo>
                    <a:pt x="160294" y="802813"/>
                  </a:lnTo>
                  <a:lnTo>
                    <a:pt x="159865" y="806749"/>
                  </a:lnTo>
                  <a:lnTo>
                    <a:pt x="159426" y="810684"/>
                  </a:lnTo>
                  <a:lnTo>
                    <a:pt x="158980" y="814619"/>
                  </a:lnTo>
                  <a:lnTo>
                    <a:pt x="158527" y="818555"/>
                  </a:lnTo>
                  <a:lnTo>
                    <a:pt x="158066" y="822490"/>
                  </a:lnTo>
                  <a:lnTo>
                    <a:pt x="157600" y="826425"/>
                  </a:lnTo>
                  <a:lnTo>
                    <a:pt x="157131" y="830361"/>
                  </a:lnTo>
                  <a:lnTo>
                    <a:pt x="156659" y="834296"/>
                  </a:lnTo>
                  <a:lnTo>
                    <a:pt x="156185" y="838232"/>
                  </a:lnTo>
                  <a:lnTo>
                    <a:pt x="155713" y="842167"/>
                  </a:lnTo>
                  <a:lnTo>
                    <a:pt x="155242" y="846102"/>
                  </a:lnTo>
                  <a:lnTo>
                    <a:pt x="154774" y="850038"/>
                  </a:lnTo>
                  <a:lnTo>
                    <a:pt x="154313" y="853973"/>
                  </a:lnTo>
                  <a:lnTo>
                    <a:pt x="153857" y="857908"/>
                  </a:lnTo>
                  <a:lnTo>
                    <a:pt x="153409" y="861844"/>
                  </a:lnTo>
                  <a:lnTo>
                    <a:pt x="152969" y="865779"/>
                  </a:lnTo>
                  <a:lnTo>
                    <a:pt x="152543" y="869714"/>
                  </a:lnTo>
                  <a:lnTo>
                    <a:pt x="152128" y="873650"/>
                  </a:lnTo>
                  <a:lnTo>
                    <a:pt x="151725" y="877585"/>
                  </a:lnTo>
                  <a:lnTo>
                    <a:pt x="151334" y="881521"/>
                  </a:lnTo>
                  <a:lnTo>
                    <a:pt x="150964" y="885456"/>
                  </a:lnTo>
                  <a:lnTo>
                    <a:pt x="150608" y="889391"/>
                  </a:lnTo>
                  <a:lnTo>
                    <a:pt x="150266" y="893327"/>
                  </a:lnTo>
                  <a:lnTo>
                    <a:pt x="149941" y="897262"/>
                  </a:lnTo>
                  <a:lnTo>
                    <a:pt x="149639" y="901197"/>
                  </a:lnTo>
                  <a:lnTo>
                    <a:pt x="149354" y="905133"/>
                  </a:lnTo>
                  <a:lnTo>
                    <a:pt x="149084" y="909068"/>
                  </a:lnTo>
                  <a:lnTo>
                    <a:pt x="148832" y="913003"/>
                  </a:lnTo>
                  <a:lnTo>
                    <a:pt x="148604" y="916939"/>
                  </a:lnTo>
                  <a:lnTo>
                    <a:pt x="148392" y="920874"/>
                  </a:lnTo>
                  <a:lnTo>
                    <a:pt x="148196" y="924810"/>
                  </a:lnTo>
                  <a:lnTo>
                    <a:pt x="148017" y="928745"/>
                  </a:lnTo>
                  <a:lnTo>
                    <a:pt x="147860" y="932680"/>
                  </a:lnTo>
                  <a:lnTo>
                    <a:pt x="147717" y="936616"/>
                  </a:lnTo>
                  <a:lnTo>
                    <a:pt x="147589" y="940551"/>
                  </a:lnTo>
                  <a:lnTo>
                    <a:pt x="147475" y="944486"/>
                  </a:lnTo>
                  <a:lnTo>
                    <a:pt x="147379" y="948422"/>
                  </a:lnTo>
                  <a:lnTo>
                    <a:pt x="147295" y="952357"/>
                  </a:lnTo>
                  <a:lnTo>
                    <a:pt x="147222" y="956292"/>
                  </a:lnTo>
                  <a:lnTo>
                    <a:pt x="147161" y="960228"/>
                  </a:lnTo>
                  <a:lnTo>
                    <a:pt x="147112" y="964163"/>
                  </a:lnTo>
                  <a:lnTo>
                    <a:pt x="147071" y="968099"/>
                  </a:lnTo>
                  <a:lnTo>
                    <a:pt x="147038" y="972034"/>
                  </a:lnTo>
                  <a:lnTo>
                    <a:pt x="147012" y="975969"/>
                  </a:lnTo>
                  <a:lnTo>
                    <a:pt x="146994" y="979905"/>
                  </a:lnTo>
                  <a:lnTo>
                    <a:pt x="146980" y="983840"/>
                  </a:lnTo>
                  <a:lnTo>
                    <a:pt x="146969" y="987775"/>
                  </a:lnTo>
                  <a:lnTo>
                    <a:pt x="146962" y="991711"/>
                  </a:lnTo>
                  <a:lnTo>
                    <a:pt x="146957" y="995646"/>
                  </a:lnTo>
                  <a:lnTo>
                    <a:pt x="146953" y="999581"/>
                  </a:lnTo>
                  <a:lnTo>
                    <a:pt x="146949" y="1003517"/>
                  </a:lnTo>
                  <a:lnTo>
                    <a:pt x="146945" y="1007452"/>
                  </a:lnTo>
                  <a:lnTo>
                    <a:pt x="146938" y="1011387"/>
                  </a:lnTo>
                  <a:lnTo>
                    <a:pt x="146929" y="1015323"/>
                  </a:lnTo>
                  <a:lnTo>
                    <a:pt x="146917" y="1019258"/>
                  </a:lnTo>
                  <a:lnTo>
                    <a:pt x="146900" y="1023194"/>
                  </a:lnTo>
                  <a:lnTo>
                    <a:pt x="146878" y="1027129"/>
                  </a:lnTo>
                  <a:lnTo>
                    <a:pt x="146851" y="1031064"/>
                  </a:lnTo>
                  <a:lnTo>
                    <a:pt x="146820" y="1035000"/>
                  </a:lnTo>
                  <a:lnTo>
                    <a:pt x="146780" y="1038935"/>
                  </a:lnTo>
                  <a:lnTo>
                    <a:pt x="146733" y="1042870"/>
                  </a:lnTo>
                  <a:lnTo>
                    <a:pt x="146679" y="1046806"/>
                  </a:lnTo>
                  <a:lnTo>
                    <a:pt x="146619" y="1050741"/>
                  </a:lnTo>
                  <a:lnTo>
                    <a:pt x="146549" y="1054676"/>
                  </a:lnTo>
                  <a:lnTo>
                    <a:pt x="146470" y="1058612"/>
                  </a:lnTo>
                  <a:lnTo>
                    <a:pt x="146383" y="1062547"/>
                  </a:lnTo>
                  <a:lnTo>
                    <a:pt x="146288" y="1066483"/>
                  </a:lnTo>
                  <a:lnTo>
                    <a:pt x="146182" y="1070418"/>
                  </a:lnTo>
                  <a:lnTo>
                    <a:pt x="146067" y="1074353"/>
                  </a:lnTo>
                  <a:lnTo>
                    <a:pt x="145943" y="1078289"/>
                  </a:lnTo>
                  <a:lnTo>
                    <a:pt x="145812" y="1082224"/>
                  </a:lnTo>
                  <a:lnTo>
                    <a:pt x="145669" y="1086159"/>
                  </a:lnTo>
                  <a:lnTo>
                    <a:pt x="145516" y="1090095"/>
                  </a:lnTo>
                  <a:lnTo>
                    <a:pt x="145356" y="1094030"/>
                  </a:lnTo>
                  <a:lnTo>
                    <a:pt x="145188" y="1097965"/>
                  </a:lnTo>
                  <a:lnTo>
                    <a:pt x="145008" y="1101901"/>
                  </a:lnTo>
                  <a:lnTo>
                    <a:pt x="144821" y="1105836"/>
                  </a:lnTo>
                  <a:lnTo>
                    <a:pt x="144626" y="1109772"/>
                  </a:lnTo>
                  <a:lnTo>
                    <a:pt x="144425" y="1113707"/>
                  </a:lnTo>
                  <a:lnTo>
                    <a:pt x="144213" y="1117642"/>
                  </a:lnTo>
                  <a:lnTo>
                    <a:pt x="143995" y="1121578"/>
                  </a:lnTo>
                  <a:lnTo>
                    <a:pt x="143772" y="1125513"/>
                  </a:lnTo>
                  <a:lnTo>
                    <a:pt x="143542" y="1129448"/>
                  </a:lnTo>
                  <a:lnTo>
                    <a:pt x="143306" y="1133384"/>
                  </a:lnTo>
                  <a:lnTo>
                    <a:pt x="143064" y="1137319"/>
                  </a:lnTo>
                  <a:lnTo>
                    <a:pt x="142819" y="1141254"/>
                  </a:lnTo>
                  <a:lnTo>
                    <a:pt x="142571" y="1145190"/>
                  </a:lnTo>
                  <a:lnTo>
                    <a:pt x="142318" y="1149125"/>
                  </a:lnTo>
                  <a:lnTo>
                    <a:pt x="142063" y="1153061"/>
                  </a:lnTo>
                  <a:lnTo>
                    <a:pt x="141806" y="1156996"/>
                  </a:lnTo>
                  <a:lnTo>
                    <a:pt x="141548" y="1160931"/>
                  </a:lnTo>
                  <a:lnTo>
                    <a:pt x="141290" y="1164867"/>
                  </a:lnTo>
                  <a:lnTo>
                    <a:pt x="141032" y="1168802"/>
                  </a:lnTo>
                  <a:lnTo>
                    <a:pt x="140775" y="1172737"/>
                  </a:lnTo>
                  <a:lnTo>
                    <a:pt x="140519" y="1176673"/>
                  </a:lnTo>
                  <a:lnTo>
                    <a:pt x="140266" y="1180608"/>
                  </a:lnTo>
                  <a:lnTo>
                    <a:pt x="140017" y="1184543"/>
                  </a:lnTo>
                  <a:lnTo>
                    <a:pt x="139771" y="1188479"/>
                  </a:lnTo>
                  <a:lnTo>
                    <a:pt x="139529" y="1192414"/>
                  </a:lnTo>
                  <a:lnTo>
                    <a:pt x="139294" y="1196349"/>
                  </a:lnTo>
                  <a:lnTo>
                    <a:pt x="139064" y="1200285"/>
                  </a:lnTo>
                  <a:lnTo>
                    <a:pt x="138840" y="1204220"/>
                  </a:lnTo>
                  <a:lnTo>
                    <a:pt x="138623" y="1208156"/>
                  </a:lnTo>
                  <a:lnTo>
                    <a:pt x="138415" y="1212091"/>
                  </a:lnTo>
                  <a:lnTo>
                    <a:pt x="138215" y="1216026"/>
                  </a:lnTo>
                  <a:lnTo>
                    <a:pt x="138022" y="1219962"/>
                  </a:lnTo>
                  <a:lnTo>
                    <a:pt x="137838" y="1223897"/>
                  </a:lnTo>
                  <a:lnTo>
                    <a:pt x="137666" y="1227832"/>
                  </a:lnTo>
                  <a:lnTo>
                    <a:pt x="137502" y="1231768"/>
                  </a:lnTo>
                  <a:lnTo>
                    <a:pt x="137348" y="1235703"/>
                  </a:lnTo>
                  <a:lnTo>
                    <a:pt x="137203" y="1239638"/>
                  </a:lnTo>
                  <a:lnTo>
                    <a:pt x="137072" y="1243574"/>
                  </a:lnTo>
                  <a:lnTo>
                    <a:pt x="136949" y="1247509"/>
                  </a:lnTo>
                  <a:lnTo>
                    <a:pt x="136836" y="1251445"/>
                  </a:lnTo>
                  <a:lnTo>
                    <a:pt x="136735" y="1255380"/>
                  </a:lnTo>
                  <a:lnTo>
                    <a:pt x="136645" y="1259315"/>
                  </a:lnTo>
                  <a:lnTo>
                    <a:pt x="136566" y="1263251"/>
                  </a:lnTo>
                  <a:lnTo>
                    <a:pt x="136495" y="1267186"/>
                  </a:lnTo>
                  <a:lnTo>
                    <a:pt x="136436" y="1271121"/>
                  </a:lnTo>
                  <a:lnTo>
                    <a:pt x="136388" y="1275057"/>
                  </a:lnTo>
                  <a:lnTo>
                    <a:pt x="136349" y="1278992"/>
                  </a:lnTo>
                  <a:lnTo>
                    <a:pt x="136319" y="1282927"/>
                  </a:lnTo>
                  <a:lnTo>
                    <a:pt x="136299" y="1286863"/>
                  </a:lnTo>
                  <a:lnTo>
                    <a:pt x="136290" y="1290798"/>
                  </a:lnTo>
                  <a:lnTo>
                    <a:pt x="136288" y="1294734"/>
                  </a:lnTo>
                  <a:lnTo>
                    <a:pt x="136293" y="1298669"/>
                  </a:lnTo>
                  <a:lnTo>
                    <a:pt x="136308" y="1302604"/>
                  </a:lnTo>
                  <a:lnTo>
                    <a:pt x="136331" y="1306540"/>
                  </a:lnTo>
                  <a:lnTo>
                    <a:pt x="136360" y="1310475"/>
                  </a:lnTo>
                  <a:lnTo>
                    <a:pt x="136395" y="1314410"/>
                  </a:lnTo>
                  <a:lnTo>
                    <a:pt x="136437" y="1318346"/>
                  </a:lnTo>
                  <a:lnTo>
                    <a:pt x="136485" y="1322281"/>
                  </a:lnTo>
                  <a:lnTo>
                    <a:pt x="136538" y="1326216"/>
                  </a:lnTo>
                  <a:lnTo>
                    <a:pt x="136596" y="1330152"/>
                  </a:lnTo>
                  <a:lnTo>
                    <a:pt x="136658" y="1334087"/>
                  </a:lnTo>
                  <a:lnTo>
                    <a:pt x="136725" y="1338023"/>
                  </a:lnTo>
                  <a:lnTo>
                    <a:pt x="136795" y="1341958"/>
                  </a:lnTo>
                  <a:lnTo>
                    <a:pt x="136867" y="1345893"/>
                  </a:lnTo>
                  <a:lnTo>
                    <a:pt x="136943" y="1349829"/>
                  </a:lnTo>
                  <a:lnTo>
                    <a:pt x="137020" y="1353764"/>
                  </a:lnTo>
                  <a:lnTo>
                    <a:pt x="137099" y="1357699"/>
                  </a:lnTo>
                  <a:lnTo>
                    <a:pt x="137180" y="1361635"/>
                  </a:lnTo>
                  <a:lnTo>
                    <a:pt x="137261" y="1365570"/>
                  </a:lnTo>
                  <a:lnTo>
                    <a:pt x="137342" y="1369505"/>
                  </a:lnTo>
                  <a:lnTo>
                    <a:pt x="137424" y="1373441"/>
                  </a:lnTo>
                  <a:lnTo>
                    <a:pt x="137505" y="1377376"/>
                  </a:lnTo>
                  <a:lnTo>
                    <a:pt x="137586" y="1381311"/>
                  </a:lnTo>
                  <a:lnTo>
                    <a:pt x="137665" y="1385247"/>
                  </a:lnTo>
                  <a:lnTo>
                    <a:pt x="137743" y="1389182"/>
                  </a:lnTo>
                  <a:lnTo>
                    <a:pt x="137820" y="1393118"/>
                  </a:lnTo>
                  <a:lnTo>
                    <a:pt x="137894" y="1397053"/>
                  </a:lnTo>
                  <a:lnTo>
                    <a:pt x="137966" y="1400988"/>
                  </a:lnTo>
                  <a:lnTo>
                    <a:pt x="138035" y="1404924"/>
                  </a:lnTo>
                  <a:lnTo>
                    <a:pt x="138102" y="1408859"/>
                  </a:lnTo>
                  <a:lnTo>
                    <a:pt x="138165" y="1412794"/>
                  </a:lnTo>
                  <a:lnTo>
                    <a:pt x="138226" y="1416730"/>
                  </a:lnTo>
                  <a:lnTo>
                    <a:pt x="138283" y="1420665"/>
                  </a:lnTo>
                  <a:lnTo>
                    <a:pt x="138337" y="1424600"/>
                  </a:lnTo>
                  <a:lnTo>
                    <a:pt x="138386" y="1428536"/>
                  </a:lnTo>
                  <a:lnTo>
                    <a:pt x="138432" y="1432471"/>
                  </a:lnTo>
                  <a:lnTo>
                    <a:pt x="138475" y="1436407"/>
                  </a:lnTo>
                  <a:lnTo>
                    <a:pt x="138514" y="1440342"/>
                  </a:lnTo>
                  <a:lnTo>
                    <a:pt x="138548" y="1444277"/>
                  </a:lnTo>
                  <a:lnTo>
                    <a:pt x="138579" y="1448213"/>
                  </a:lnTo>
                  <a:lnTo>
                    <a:pt x="138608" y="1452148"/>
                  </a:lnTo>
                  <a:lnTo>
                    <a:pt x="138632" y="1456083"/>
                  </a:lnTo>
                  <a:lnTo>
                    <a:pt x="138653" y="1460019"/>
                  </a:lnTo>
                  <a:lnTo>
                    <a:pt x="138671" y="1463954"/>
                  </a:lnTo>
                  <a:lnTo>
                    <a:pt x="138687" y="1467889"/>
                  </a:lnTo>
                  <a:lnTo>
                    <a:pt x="138700" y="1471825"/>
                  </a:lnTo>
                  <a:lnTo>
                    <a:pt x="138710" y="1475760"/>
                  </a:lnTo>
                  <a:lnTo>
                    <a:pt x="138718" y="1479696"/>
                  </a:lnTo>
                  <a:lnTo>
                    <a:pt x="138725" y="1483631"/>
                  </a:lnTo>
                  <a:lnTo>
                    <a:pt x="138731" y="1487566"/>
                  </a:lnTo>
                  <a:lnTo>
                    <a:pt x="138736" y="1491502"/>
                  </a:lnTo>
                  <a:lnTo>
                    <a:pt x="138740" y="1495437"/>
                  </a:lnTo>
                  <a:lnTo>
                    <a:pt x="138745" y="1499372"/>
                  </a:lnTo>
                  <a:lnTo>
                    <a:pt x="138750" y="1503308"/>
                  </a:lnTo>
                  <a:lnTo>
                    <a:pt x="138757" y="1507243"/>
                  </a:lnTo>
                  <a:lnTo>
                    <a:pt x="138764" y="1511178"/>
                  </a:lnTo>
                  <a:lnTo>
                    <a:pt x="138774" y="1515114"/>
                  </a:lnTo>
                  <a:lnTo>
                    <a:pt x="138786" y="1519049"/>
                  </a:lnTo>
                  <a:lnTo>
                    <a:pt x="138801" y="1522985"/>
                  </a:lnTo>
                  <a:lnTo>
                    <a:pt x="138820" y="1526920"/>
                  </a:lnTo>
                  <a:lnTo>
                    <a:pt x="138843" y="1530855"/>
                  </a:lnTo>
                  <a:lnTo>
                    <a:pt x="138870" y="1534791"/>
                  </a:lnTo>
                  <a:lnTo>
                    <a:pt x="138903" y="1538726"/>
                  </a:lnTo>
                  <a:lnTo>
                    <a:pt x="138940" y="1542661"/>
                  </a:lnTo>
                  <a:lnTo>
                    <a:pt x="138984" y="1546597"/>
                  </a:lnTo>
                  <a:lnTo>
                    <a:pt x="139033" y="1550532"/>
                  </a:lnTo>
                  <a:lnTo>
                    <a:pt x="139091" y="1554467"/>
                  </a:lnTo>
                  <a:lnTo>
                    <a:pt x="139156" y="1558403"/>
                  </a:lnTo>
                  <a:lnTo>
                    <a:pt x="139227" y="1562338"/>
                  </a:lnTo>
                  <a:lnTo>
                    <a:pt x="139307" y="1566274"/>
                  </a:lnTo>
                  <a:lnTo>
                    <a:pt x="139396" y="1570209"/>
                  </a:lnTo>
                  <a:lnTo>
                    <a:pt x="139494" y="1574144"/>
                  </a:lnTo>
                  <a:lnTo>
                    <a:pt x="139599" y="1578080"/>
                  </a:lnTo>
                  <a:lnTo>
                    <a:pt x="139715" y="1582015"/>
                  </a:lnTo>
                  <a:lnTo>
                    <a:pt x="139842" y="1585950"/>
                  </a:lnTo>
                  <a:lnTo>
                    <a:pt x="139977" y="1589886"/>
                  </a:lnTo>
                  <a:lnTo>
                    <a:pt x="140121" y="1593821"/>
                  </a:lnTo>
                  <a:lnTo>
                    <a:pt x="140278" y="1597756"/>
                  </a:lnTo>
                  <a:lnTo>
                    <a:pt x="140445" y="1601692"/>
                  </a:lnTo>
                  <a:lnTo>
                    <a:pt x="140622" y="1605627"/>
                  </a:lnTo>
                  <a:lnTo>
                    <a:pt x="140808" y="1609562"/>
                  </a:lnTo>
                  <a:lnTo>
                    <a:pt x="141006" y="1613498"/>
                  </a:lnTo>
                  <a:lnTo>
                    <a:pt x="141216" y="1617433"/>
                  </a:lnTo>
                  <a:lnTo>
                    <a:pt x="141435" y="1621369"/>
                  </a:lnTo>
                  <a:lnTo>
                    <a:pt x="141663" y="1625304"/>
                  </a:lnTo>
                  <a:lnTo>
                    <a:pt x="141904" y="1629239"/>
                  </a:lnTo>
                  <a:lnTo>
                    <a:pt x="142155" y="1633175"/>
                  </a:lnTo>
                  <a:lnTo>
                    <a:pt x="142414" y="1637110"/>
                  </a:lnTo>
                  <a:lnTo>
                    <a:pt x="142683" y="1641045"/>
                  </a:lnTo>
                  <a:lnTo>
                    <a:pt x="142962" y="1644981"/>
                  </a:lnTo>
                  <a:lnTo>
                    <a:pt x="143249" y="1648916"/>
                  </a:lnTo>
                  <a:lnTo>
                    <a:pt x="143544" y="1652851"/>
                  </a:lnTo>
                  <a:lnTo>
                    <a:pt x="143846" y="1656787"/>
                  </a:lnTo>
                  <a:lnTo>
                    <a:pt x="144157" y="1660722"/>
                  </a:lnTo>
                  <a:lnTo>
                    <a:pt x="144473" y="1664658"/>
                  </a:lnTo>
                  <a:lnTo>
                    <a:pt x="144795" y="1668593"/>
                  </a:lnTo>
                  <a:lnTo>
                    <a:pt x="145121" y="1672528"/>
                  </a:lnTo>
                  <a:lnTo>
                    <a:pt x="145451" y="1676464"/>
                  </a:lnTo>
                  <a:lnTo>
                    <a:pt x="145785" y="1680399"/>
                  </a:lnTo>
                  <a:lnTo>
                    <a:pt x="146120" y="1684334"/>
                  </a:lnTo>
                  <a:lnTo>
                    <a:pt x="146456" y="1688270"/>
                  </a:lnTo>
                  <a:lnTo>
                    <a:pt x="146792" y="1692205"/>
                  </a:lnTo>
                  <a:lnTo>
                    <a:pt x="147126" y="1696140"/>
                  </a:lnTo>
                  <a:lnTo>
                    <a:pt x="147459" y="1700076"/>
                  </a:lnTo>
                  <a:lnTo>
                    <a:pt x="147788" y="1704011"/>
                  </a:lnTo>
                  <a:lnTo>
                    <a:pt x="148111" y="1707947"/>
                  </a:lnTo>
                  <a:lnTo>
                    <a:pt x="148429" y="1711882"/>
                  </a:lnTo>
                  <a:lnTo>
                    <a:pt x="148740" y="1715817"/>
                  </a:lnTo>
                  <a:lnTo>
                    <a:pt x="149043" y="1719753"/>
                  </a:lnTo>
                  <a:lnTo>
                    <a:pt x="149334" y="1723688"/>
                  </a:lnTo>
                  <a:lnTo>
                    <a:pt x="149615" y="1727623"/>
                  </a:lnTo>
                  <a:lnTo>
                    <a:pt x="149885" y="1731559"/>
                  </a:lnTo>
                  <a:lnTo>
                    <a:pt x="150144" y="1735494"/>
                  </a:lnTo>
                  <a:lnTo>
                    <a:pt x="150383" y="1739429"/>
                  </a:lnTo>
                  <a:lnTo>
                    <a:pt x="150609" y="1743365"/>
                  </a:lnTo>
                  <a:lnTo>
                    <a:pt x="150820" y="1747300"/>
                  </a:lnTo>
                  <a:lnTo>
                    <a:pt x="151016" y="1751236"/>
                  </a:lnTo>
                  <a:lnTo>
                    <a:pt x="151188" y="1755171"/>
                  </a:lnTo>
                  <a:lnTo>
                    <a:pt x="151343" y="1759106"/>
                  </a:lnTo>
                  <a:lnTo>
                    <a:pt x="151481" y="1763042"/>
                  </a:lnTo>
                  <a:lnTo>
                    <a:pt x="151600" y="1766977"/>
                  </a:lnTo>
                  <a:lnTo>
                    <a:pt x="151692" y="1770912"/>
                  </a:lnTo>
                  <a:lnTo>
                    <a:pt x="151767" y="1774848"/>
                  </a:lnTo>
                  <a:lnTo>
                    <a:pt x="151822" y="1778783"/>
                  </a:lnTo>
                  <a:lnTo>
                    <a:pt x="151856" y="1782718"/>
                  </a:lnTo>
                  <a:lnTo>
                    <a:pt x="151864" y="1786654"/>
                  </a:lnTo>
                  <a:lnTo>
                    <a:pt x="151853" y="1790589"/>
                  </a:lnTo>
                  <a:lnTo>
                    <a:pt x="151824" y="1794524"/>
                  </a:lnTo>
                  <a:lnTo>
                    <a:pt x="151773" y="1798460"/>
                  </a:lnTo>
                  <a:lnTo>
                    <a:pt x="151698" y="1802395"/>
                  </a:lnTo>
                  <a:lnTo>
                    <a:pt x="151605" y="1806331"/>
                  </a:lnTo>
                  <a:lnTo>
                    <a:pt x="151494" y="1810266"/>
                  </a:lnTo>
                  <a:lnTo>
                    <a:pt x="151365" y="1814201"/>
                  </a:lnTo>
                  <a:lnTo>
                    <a:pt x="151214" y="1818137"/>
                  </a:lnTo>
                  <a:lnTo>
                    <a:pt x="151049" y="1822072"/>
                  </a:lnTo>
                  <a:lnTo>
                    <a:pt x="150869" y="1826007"/>
                  </a:lnTo>
                  <a:lnTo>
                    <a:pt x="150673" y="1829943"/>
                  </a:lnTo>
                  <a:lnTo>
                    <a:pt x="150461" y="1833878"/>
                  </a:lnTo>
                  <a:lnTo>
                    <a:pt x="150238" y="1837813"/>
                  </a:lnTo>
                  <a:lnTo>
                    <a:pt x="150004" y="1841749"/>
                  </a:lnTo>
                  <a:lnTo>
                    <a:pt x="149759" y="1845684"/>
                  </a:lnTo>
                  <a:lnTo>
                    <a:pt x="149504" y="1849620"/>
                  </a:lnTo>
                  <a:lnTo>
                    <a:pt x="149241" y="1853555"/>
                  </a:lnTo>
                  <a:lnTo>
                    <a:pt x="148972" y="1857490"/>
                  </a:lnTo>
                  <a:lnTo>
                    <a:pt x="148697" y="1861426"/>
                  </a:lnTo>
                  <a:lnTo>
                    <a:pt x="148417" y="1865361"/>
                  </a:lnTo>
                  <a:lnTo>
                    <a:pt x="148134" y="1869296"/>
                  </a:lnTo>
                  <a:lnTo>
                    <a:pt x="147848" y="1873232"/>
                  </a:lnTo>
                  <a:lnTo>
                    <a:pt x="147561" y="1877167"/>
                  </a:lnTo>
                  <a:lnTo>
                    <a:pt x="147274" y="1881102"/>
                  </a:lnTo>
                  <a:lnTo>
                    <a:pt x="146987" y="1885038"/>
                  </a:lnTo>
                  <a:lnTo>
                    <a:pt x="146702" y="1888973"/>
                  </a:lnTo>
                  <a:lnTo>
                    <a:pt x="146418" y="1892909"/>
                  </a:lnTo>
                  <a:lnTo>
                    <a:pt x="146138" y="1896844"/>
                  </a:lnTo>
                  <a:lnTo>
                    <a:pt x="145861" y="1900779"/>
                  </a:lnTo>
                  <a:lnTo>
                    <a:pt x="145588" y="1904715"/>
                  </a:lnTo>
                  <a:lnTo>
                    <a:pt x="145319" y="1908650"/>
                  </a:lnTo>
                  <a:lnTo>
                    <a:pt x="145055" y="1912585"/>
                  </a:lnTo>
                  <a:lnTo>
                    <a:pt x="144796" y="1916521"/>
                  </a:lnTo>
                  <a:lnTo>
                    <a:pt x="144541" y="1920456"/>
                  </a:lnTo>
                  <a:lnTo>
                    <a:pt x="144293" y="1924391"/>
                  </a:lnTo>
                  <a:lnTo>
                    <a:pt x="144049" y="1928327"/>
                  </a:lnTo>
                  <a:lnTo>
                    <a:pt x="143811" y="1932262"/>
                  </a:lnTo>
                  <a:lnTo>
                    <a:pt x="143576" y="1936198"/>
                  </a:lnTo>
                  <a:lnTo>
                    <a:pt x="143348" y="1940133"/>
                  </a:lnTo>
                  <a:lnTo>
                    <a:pt x="143124" y="1944068"/>
                  </a:lnTo>
                  <a:lnTo>
                    <a:pt x="142904" y="1948004"/>
                  </a:lnTo>
                  <a:lnTo>
                    <a:pt x="142688" y="1951939"/>
                  </a:lnTo>
                  <a:lnTo>
                    <a:pt x="142476" y="1955874"/>
                  </a:lnTo>
                  <a:lnTo>
                    <a:pt x="142267" y="1959810"/>
                  </a:lnTo>
                  <a:lnTo>
                    <a:pt x="142060" y="1963745"/>
                  </a:lnTo>
                  <a:lnTo>
                    <a:pt x="141856" y="1967680"/>
                  </a:lnTo>
                  <a:lnTo>
                    <a:pt x="141655" y="1971616"/>
                  </a:lnTo>
                  <a:lnTo>
                    <a:pt x="141455" y="1975551"/>
                  </a:lnTo>
                  <a:lnTo>
                    <a:pt x="141257" y="1979486"/>
                  </a:lnTo>
                  <a:lnTo>
                    <a:pt x="141059" y="1983422"/>
                  </a:lnTo>
                  <a:lnTo>
                    <a:pt x="140862" y="1987357"/>
                  </a:lnTo>
                  <a:lnTo>
                    <a:pt x="140665" y="1991293"/>
                  </a:lnTo>
                  <a:lnTo>
                    <a:pt x="140469" y="1995228"/>
                  </a:lnTo>
                  <a:lnTo>
                    <a:pt x="140272" y="1999163"/>
                  </a:lnTo>
                  <a:lnTo>
                    <a:pt x="140076" y="2003099"/>
                  </a:lnTo>
                  <a:lnTo>
                    <a:pt x="139878" y="2007034"/>
                  </a:lnTo>
                  <a:lnTo>
                    <a:pt x="139681" y="2010969"/>
                  </a:lnTo>
                  <a:close/>
                </a:path>
              </a:pathLst>
            </a:custGeom>
            <a:solidFill>
              <a:srgbClr val="6DA5CB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g11"/>
            <p:cNvSpPr/>
            <p:nvPr/>
          </p:nvSpPr>
          <p:spPr>
            <a:xfrm>
              <a:off x="3710639" y="1425686"/>
              <a:ext cx="173652" cy="1829410"/>
            </a:xfrm>
            <a:custGeom>
              <a:avLst/>
              <a:pathLst>
                <a:path w="173652" h="1829410">
                  <a:moveTo>
                    <a:pt x="68137" y="1829410"/>
                  </a:moveTo>
                  <a:lnTo>
                    <a:pt x="67935" y="1825830"/>
                  </a:lnTo>
                  <a:lnTo>
                    <a:pt x="67744" y="1822250"/>
                  </a:lnTo>
                  <a:lnTo>
                    <a:pt x="67556" y="1818670"/>
                  </a:lnTo>
                  <a:lnTo>
                    <a:pt x="67377" y="1815090"/>
                  </a:lnTo>
                  <a:lnTo>
                    <a:pt x="67205" y="1811510"/>
                  </a:lnTo>
                  <a:lnTo>
                    <a:pt x="67037" y="1807930"/>
                  </a:lnTo>
                  <a:lnTo>
                    <a:pt x="66881" y="1804350"/>
                  </a:lnTo>
                  <a:lnTo>
                    <a:pt x="66729" y="1800770"/>
                  </a:lnTo>
                  <a:lnTo>
                    <a:pt x="66585" y="1797190"/>
                  </a:lnTo>
                  <a:lnTo>
                    <a:pt x="66451" y="1793610"/>
                  </a:lnTo>
                  <a:lnTo>
                    <a:pt x="66321" y="1790030"/>
                  </a:lnTo>
                  <a:lnTo>
                    <a:pt x="66203" y="1786450"/>
                  </a:lnTo>
                  <a:lnTo>
                    <a:pt x="66091" y="1782870"/>
                  </a:lnTo>
                  <a:lnTo>
                    <a:pt x="65986" y="1779290"/>
                  </a:lnTo>
                  <a:lnTo>
                    <a:pt x="65892" y="1775710"/>
                  </a:lnTo>
                  <a:lnTo>
                    <a:pt x="65802" y="1772129"/>
                  </a:lnTo>
                  <a:lnTo>
                    <a:pt x="65723" y="1768549"/>
                  </a:lnTo>
                  <a:lnTo>
                    <a:pt x="65652" y="1764969"/>
                  </a:lnTo>
                  <a:lnTo>
                    <a:pt x="65587" y="1761389"/>
                  </a:lnTo>
                  <a:lnTo>
                    <a:pt x="65534" y="1757809"/>
                  </a:lnTo>
                  <a:lnTo>
                    <a:pt x="65485" y="1754229"/>
                  </a:lnTo>
                  <a:lnTo>
                    <a:pt x="65446" y="1750649"/>
                  </a:lnTo>
                  <a:lnTo>
                    <a:pt x="65416" y="1747069"/>
                  </a:lnTo>
                  <a:lnTo>
                    <a:pt x="65390" y="1743489"/>
                  </a:lnTo>
                  <a:lnTo>
                    <a:pt x="65377" y="1739909"/>
                  </a:lnTo>
                  <a:lnTo>
                    <a:pt x="65369" y="1736329"/>
                  </a:lnTo>
                  <a:lnTo>
                    <a:pt x="65368" y="1732749"/>
                  </a:lnTo>
                  <a:lnTo>
                    <a:pt x="65377" y="1729169"/>
                  </a:lnTo>
                  <a:lnTo>
                    <a:pt x="65390" y="1725589"/>
                  </a:lnTo>
                  <a:lnTo>
                    <a:pt x="65413" y="1722009"/>
                  </a:lnTo>
                  <a:lnTo>
                    <a:pt x="65442" y="1718429"/>
                  </a:lnTo>
                  <a:lnTo>
                    <a:pt x="65477" y="1714848"/>
                  </a:lnTo>
                  <a:lnTo>
                    <a:pt x="65522" y="1711268"/>
                  </a:lnTo>
                  <a:lnTo>
                    <a:pt x="65570" y="1707688"/>
                  </a:lnTo>
                  <a:lnTo>
                    <a:pt x="65627" y="1704108"/>
                  </a:lnTo>
                  <a:lnTo>
                    <a:pt x="65690" y="1700528"/>
                  </a:lnTo>
                  <a:lnTo>
                    <a:pt x="65757" y="1696948"/>
                  </a:lnTo>
                  <a:lnTo>
                    <a:pt x="65833" y="1693368"/>
                  </a:lnTo>
                  <a:lnTo>
                    <a:pt x="65912" y="1689788"/>
                  </a:lnTo>
                  <a:lnTo>
                    <a:pt x="65997" y="1686208"/>
                  </a:lnTo>
                  <a:lnTo>
                    <a:pt x="66089" y="1682628"/>
                  </a:lnTo>
                  <a:lnTo>
                    <a:pt x="66183" y="1679048"/>
                  </a:lnTo>
                  <a:lnTo>
                    <a:pt x="66285" y="1675468"/>
                  </a:lnTo>
                  <a:lnTo>
                    <a:pt x="66389" y="1671888"/>
                  </a:lnTo>
                  <a:lnTo>
                    <a:pt x="66498" y="1668308"/>
                  </a:lnTo>
                  <a:lnTo>
                    <a:pt x="66612" y="1664728"/>
                  </a:lnTo>
                  <a:lnTo>
                    <a:pt x="66729" y="1661148"/>
                  </a:lnTo>
                  <a:lnTo>
                    <a:pt x="66851" y="1657568"/>
                  </a:lnTo>
                  <a:lnTo>
                    <a:pt x="66975" y="1653987"/>
                  </a:lnTo>
                  <a:lnTo>
                    <a:pt x="67102" y="1650407"/>
                  </a:lnTo>
                  <a:lnTo>
                    <a:pt x="67233" y="1646827"/>
                  </a:lnTo>
                  <a:lnTo>
                    <a:pt x="67366" y="1643247"/>
                  </a:lnTo>
                  <a:lnTo>
                    <a:pt x="67501" y="1639667"/>
                  </a:lnTo>
                  <a:lnTo>
                    <a:pt x="67639" y="1636087"/>
                  </a:lnTo>
                  <a:lnTo>
                    <a:pt x="67779" y="1632507"/>
                  </a:lnTo>
                  <a:lnTo>
                    <a:pt x="67921" y="1628927"/>
                  </a:lnTo>
                  <a:lnTo>
                    <a:pt x="68064" y="1625347"/>
                  </a:lnTo>
                  <a:lnTo>
                    <a:pt x="68209" y="1621767"/>
                  </a:lnTo>
                  <a:lnTo>
                    <a:pt x="68355" y="1618187"/>
                  </a:lnTo>
                  <a:lnTo>
                    <a:pt x="68501" y="1614607"/>
                  </a:lnTo>
                  <a:lnTo>
                    <a:pt x="68649" y="1611027"/>
                  </a:lnTo>
                  <a:lnTo>
                    <a:pt x="68797" y="1607447"/>
                  </a:lnTo>
                  <a:lnTo>
                    <a:pt x="68946" y="1603867"/>
                  </a:lnTo>
                  <a:lnTo>
                    <a:pt x="69094" y="1600287"/>
                  </a:lnTo>
                  <a:lnTo>
                    <a:pt x="69243" y="1596706"/>
                  </a:lnTo>
                  <a:lnTo>
                    <a:pt x="69392" y="1593126"/>
                  </a:lnTo>
                  <a:lnTo>
                    <a:pt x="69540" y="1589546"/>
                  </a:lnTo>
                  <a:lnTo>
                    <a:pt x="69688" y="1585966"/>
                  </a:lnTo>
                  <a:lnTo>
                    <a:pt x="69835" y="1582386"/>
                  </a:lnTo>
                  <a:lnTo>
                    <a:pt x="69982" y="1578806"/>
                  </a:lnTo>
                  <a:lnTo>
                    <a:pt x="70128" y="1575226"/>
                  </a:lnTo>
                  <a:lnTo>
                    <a:pt x="70273" y="1571646"/>
                  </a:lnTo>
                  <a:lnTo>
                    <a:pt x="70417" y="1568066"/>
                  </a:lnTo>
                  <a:lnTo>
                    <a:pt x="70560" y="1564486"/>
                  </a:lnTo>
                  <a:lnTo>
                    <a:pt x="70701" y="1560906"/>
                  </a:lnTo>
                  <a:lnTo>
                    <a:pt x="70841" y="1557326"/>
                  </a:lnTo>
                  <a:lnTo>
                    <a:pt x="70980" y="1553746"/>
                  </a:lnTo>
                  <a:lnTo>
                    <a:pt x="71117" y="1550166"/>
                  </a:lnTo>
                  <a:lnTo>
                    <a:pt x="71253" y="1546586"/>
                  </a:lnTo>
                  <a:lnTo>
                    <a:pt x="71387" y="1543006"/>
                  </a:lnTo>
                  <a:lnTo>
                    <a:pt x="71519" y="1539426"/>
                  </a:lnTo>
                  <a:lnTo>
                    <a:pt x="71649" y="1535845"/>
                  </a:lnTo>
                  <a:lnTo>
                    <a:pt x="71778" y="1532265"/>
                  </a:lnTo>
                  <a:lnTo>
                    <a:pt x="71905" y="1528685"/>
                  </a:lnTo>
                  <a:lnTo>
                    <a:pt x="72030" y="1525105"/>
                  </a:lnTo>
                  <a:lnTo>
                    <a:pt x="72153" y="1521525"/>
                  </a:lnTo>
                  <a:lnTo>
                    <a:pt x="72273" y="1517945"/>
                  </a:lnTo>
                  <a:lnTo>
                    <a:pt x="72393" y="1514365"/>
                  </a:lnTo>
                  <a:lnTo>
                    <a:pt x="72510" y="1510785"/>
                  </a:lnTo>
                  <a:lnTo>
                    <a:pt x="72625" y="1507205"/>
                  </a:lnTo>
                  <a:lnTo>
                    <a:pt x="72738" y="1503625"/>
                  </a:lnTo>
                  <a:lnTo>
                    <a:pt x="72849" y="1500045"/>
                  </a:lnTo>
                  <a:lnTo>
                    <a:pt x="72958" y="1496465"/>
                  </a:lnTo>
                  <a:lnTo>
                    <a:pt x="73065" y="1492885"/>
                  </a:lnTo>
                  <a:lnTo>
                    <a:pt x="73170" y="1489305"/>
                  </a:lnTo>
                  <a:lnTo>
                    <a:pt x="73273" y="1485725"/>
                  </a:lnTo>
                  <a:lnTo>
                    <a:pt x="73373" y="1482145"/>
                  </a:lnTo>
                  <a:lnTo>
                    <a:pt x="73472" y="1478564"/>
                  </a:lnTo>
                  <a:lnTo>
                    <a:pt x="73569" y="1474984"/>
                  </a:lnTo>
                  <a:lnTo>
                    <a:pt x="73663" y="1471404"/>
                  </a:lnTo>
                  <a:lnTo>
                    <a:pt x="73756" y="1467824"/>
                  </a:lnTo>
                  <a:lnTo>
                    <a:pt x="73846" y="1464244"/>
                  </a:lnTo>
                  <a:lnTo>
                    <a:pt x="73935" y="1460664"/>
                  </a:lnTo>
                  <a:lnTo>
                    <a:pt x="74022" y="1457084"/>
                  </a:lnTo>
                  <a:lnTo>
                    <a:pt x="74105" y="1453504"/>
                  </a:lnTo>
                  <a:lnTo>
                    <a:pt x="74188" y="1449924"/>
                  </a:lnTo>
                  <a:lnTo>
                    <a:pt x="74268" y="1446344"/>
                  </a:lnTo>
                  <a:lnTo>
                    <a:pt x="74346" y="1442764"/>
                  </a:lnTo>
                  <a:lnTo>
                    <a:pt x="74422" y="1439184"/>
                  </a:lnTo>
                  <a:lnTo>
                    <a:pt x="74495" y="1435604"/>
                  </a:lnTo>
                  <a:lnTo>
                    <a:pt x="74567" y="1432024"/>
                  </a:lnTo>
                  <a:lnTo>
                    <a:pt x="74636" y="1428444"/>
                  </a:lnTo>
                  <a:lnTo>
                    <a:pt x="74703" y="1424864"/>
                  </a:lnTo>
                  <a:lnTo>
                    <a:pt x="74769" y="1421284"/>
                  </a:lnTo>
                  <a:lnTo>
                    <a:pt x="74831" y="1417703"/>
                  </a:lnTo>
                  <a:lnTo>
                    <a:pt x="74892" y="1414123"/>
                  </a:lnTo>
                  <a:lnTo>
                    <a:pt x="74950" y="1410543"/>
                  </a:lnTo>
                  <a:lnTo>
                    <a:pt x="75006" y="1406963"/>
                  </a:lnTo>
                  <a:lnTo>
                    <a:pt x="75060" y="1403383"/>
                  </a:lnTo>
                  <a:lnTo>
                    <a:pt x="75111" y="1399803"/>
                  </a:lnTo>
                  <a:lnTo>
                    <a:pt x="75160" y="1396223"/>
                  </a:lnTo>
                  <a:lnTo>
                    <a:pt x="75206" y="1392643"/>
                  </a:lnTo>
                  <a:lnTo>
                    <a:pt x="75250" y="1389063"/>
                  </a:lnTo>
                  <a:lnTo>
                    <a:pt x="75291" y="1385483"/>
                  </a:lnTo>
                  <a:lnTo>
                    <a:pt x="75330" y="1381903"/>
                  </a:lnTo>
                  <a:lnTo>
                    <a:pt x="75366" y="1378323"/>
                  </a:lnTo>
                  <a:lnTo>
                    <a:pt x="75400" y="1374743"/>
                  </a:lnTo>
                  <a:lnTo>
                    <a:pt x="75430" y="1371163"/>
                  </a:lnTo>
                  <a:lnTo>
                    <a:pt x="75458" y="1367583"/>
                  </a:lnTo>
                  <a:lnTo>
                    <a:pt x="75484" y="1364003"/>
                  </a:lnTo>
                  <a:lnTo>
                    <a:pt x="75506" y="1360422"/>
                  </a:lnTo>
                  <a:lnTo>
                    <a:pt x="75526" y="1356842"/>
                  </a:lnTo>
                  <a:lnTo>
                    <a:pt x="75542" y="1353262"/>
                  </a:lnTo>
                  <a:lnTo>
                    <a:pt x="75557" y="1349682"/>
                  </a:lnTo>
                  <a:lnTo>
                    <a:pt x="75568" y="1346102"/>
                  </a:lnTo>
                  <a:lnTo>
                    <a:pt x="75576" y="1342522"/>
                  </a:lnTo>
                  <a:lnTo>
                    <a:pt x="75581" y="1338942"/>
                  </a:lnTo>
                  <a:lnTo>
                    <a:pt x="75583" y="1335362"/>
                  </a:lnTo>
                  <a:lnTo>
                    <a:pt x="75583" y="1331782"/>
                  </a:lnTo>
                  <a:lnTo>
                    <a:pt x="75579" y="1328202"/>
                  </a:lnTo>
                  <a:lnTo>
                    <a:pt x="75572" y="1324622"/>
                  </a:lnTo>
                  <a:lnTo>
                    <a:pt x="75563" y="1321042"/>
                  </a:lnTo>
                  <a:lnTo>
                    <a:pt x="75550" y="1317462"/>
                  </a:lnTo>
                  <a:lnTo>
                    <a:pt x="75534" y="1313882"/>
                  </a:lnTo>
                  <a:lnTo>
                    <a:pt x="75517" y="1310302"/>
                  </a:lnTo>
                  <a:lnTo>
                    <a:pt x="75495" y="1306722"/>
                  </a:lnTo>
                  <a:lnTo>
                    <a:pt x="75471" y="1303142"/>
                  </a:lnTo>
                  <a:lnTo>
                    <a:pt x="75444" y="1299561"/>
                  </a:lnTo>
                  <a:lnTo>
                    <a:pt x="75413" y="1295981"/>
                  </a:lnTo>
                  <a:lnTo>
                    <a:pt x="75381" y="1292401"/>
                  </a:lnTo>
                  <a:lnTo>
                    <a:pt x="75345" y="1288821"/>
                  </a:lnTo>
                  <a:lnTo>
                    <a:pt x="75307" y="1285241"/>
                  </a:lnTo>
                  <a:lnTo>
                    <a:pt x="75267" y="1281661"/>
                  </a:lnTo>
                  <a:lnTo>
                    <a:pt x="75223" y="1278081"/>
                  </a:lnTo>
                  <a:lnTo>
                    <a:pt x="75178" y="1274501"/>
                  </a:lnTo>
                  <a:lnTo>
                    <a:pt x="75130" y="1270921"/>
                  </a:lnTo>
                  <a:lnTo>
                    <a:pt x="75080" y="1267341"/>
                  </a:lnTo>
                  <a:lnTo>
                    <a:pt x="75028" y="1263761"/>
                  </a:lnTo>
                  <a:lnTo>
                    <a:pt x="74973" y="1260181"/>
                  </a:lnTo>
                  <a:lnTo>
                    <a:pt x="74917" y="1256601"/>
                  </a:lnTo>
                  <a:lnTo>
                    <a:pt x="74859" y="1253021"/>
                  </a:lnTo>
                  <a:lnTo>
                    <a:pt x="74799" y="1249441"/>
                  </a:lnTo>
                  <a:lnTo>
                    <a:pt x="74738" y="1245861"/>
                  </a:lnTo>
                  <a:lnTo>
                    <a:pt x="74674" y="1242280"/>
                  </a:lnTo>
                  <a:lnTo>
                    <a:pt x="74610" y="1238700"/>
                  </a:lnTo>
                  <a:lnTo>
                    <a:pt x="74545" y="1235120"/>
                  </a:lnTo>
                  <a:lnTo>
                    <a:pt x="74478" y="1231540"/>
                  </a:lnTo>
                  <a:lnTo>
                    <a:pt x="74411" y="1227960"/>
                  </a:lnTo>
                  <a:lnTo>
                    <a:pt x="74343" y="1224380"/>
                  </a:lnTo>
                  <a:lnTo>
                    <a:pt x="74274" y="1220800"/>
                  </a:lnTo>
                  <a:lnTo>
                    <a:pt x="74205" y="1217220"/>
                  </a:lnTo>
                  <a:lnTo>
                    <a:pt x="74135" y="1213640"/>
                  </a:lnTo>
                  <a:lnTo>
                    <a:pt x="74066" y="1210060"/>
                  </a:lnTo>
                  <a:lnTo>
                    <a:pt x="73996" y="1206480"/>
                  </a:lnTo>
                  <a:lnTo>
                    <a:pt x="73927" y="1202900"/>
                  </a:lnTo>
                  <a:lnTo>
                    <a:pt x="73858" y="1199320"/>
                  </a:lnTo>
                  <a:lnTo>
                    <a:pt x="73789" y="1195740"/>
                  </a:lnTo>
                  <a:lnTo>
                    <a:pt x="73721" y="1192160"/>
                  </a:lnTo>
                  <a:lnTo>
                    <a:pt x="73654" y="1188580"/>
                  </a:lnTo>
                  <a:lnTo>
                    <a:pt x="73589" y="1185000"/>
                  </a:lnTo>
                  <a:lnTo>
                    <a:pt x="73523" y="1181419"/>
                  </a:lnTo>
                  <a:lnTo>
                    <a:pt x="73460" y="1177839"/>
                  </a:lnTo>
                  <a:lnTo>
                    <a:pt x="73398" y="1174259"/>
                  </a:lnTo>
                  <a:lnTo>
                    <a:pt x="73338" y="1170679"/>
                  </a:lnTo>
                  <a:lnTo>
                    <a:pt x="73280" y="1167099"/>
                  </a:lnTo>
                  <a:lnTo>
                    <a:pt x="73222" y="1163519"/>
                  </a:lnTo>
                  <a:lnTo>
                    <a:pt x="73169" y="1159939"/>
                  </a:lnTo>
                  <a:lnTo>
                    <a:pt x="73116" y="1156359"/>
                  </a:lnTo>
                  <a:lnTo>
                    <a:pt x="73066" y="1152779"/>
                  </a:lnTo>
                  <a:lnTo>
                    <a:pt x="73019" y="1149199"/>
                  </a:lnTo>
                  <a:lnTo>
                    <a:pt x="72974" y="1145619"/>
                  </a:lnTo>
                  <a:lnTo>
                    <a:pt x="72932" y="1142039"/>
                  </a:lnTo>
                  <a:lnTo>
                    <a:pt x="72893" y="1138459"/>
                  </a:lnTo>
                  <a:lnTo>
                    <a:pt x="72856" y="1134879"/>
                  </a:lnTo>
                  <a:lnTo>
                    <a:pt x="72823" y="1131299"/>
                  </a:lnTo>
                  <a:lnTo>
                    <a:pt x="72792" y="1127719"/>
                  </a:lnTo>
                  <a:lnTo>
                    <a:pt x="72766" y="1124138"/>
                  </a:lnTo>
                  <a:lnTo>
                    <a:pt x="72742" y="1120558"/>
                  </a:lnTo>
                  <a:lnTo>
                    <a:pt x="72721" y="1116978"/>
                  </a:lnTo>
                  <a:lnTo>
                    <a:pt x="72705" y="1113398"/>
                  </a:lnTo>
                  <a:lnTo>
                    <a:pt x="72691" y="1109818"/>
                  </a:lnTo>
                  <a:lnTo>
                    <a:pt x="72681" y="1106238"/>
                  </a:lnTo>
                  <a:lnTo>
                    <a:pt x="72675" y="1102658"/>
                  </a:lnTo>
                  <a:lnTo>
                    <a:pt x="72671" y="1099078"/>
                  </a:lnTo>
                  <a:lnTo>
                    <a:pt x="72672" y="1095498"/>
                  </a:lnTo>
                  <a:lnTo>
                    <a:pt x="72676" y="1091918"/>
                  </a:lnTo>
                  <a:lnTo>
                    <a:pt x="72683" y="1088338"/>
                  </a:lnTo>
                  <a:lnTo>
                    <a:pt x="72695" y="1084758"/>
                  </a:lnTo>
                  <a:lnTo>
                    <a:pt x="72709" y="1081178"/>
                  </a:lnTo>
                  <a:lnTo>
                    <a:pt x="72727" y="1077598"/>
                  </a:lnTo>
                  <a:lnTo>
                    <a:pt x="72749" y="1074018"/>
                  </a:lnTo>
                  <a:lnTo>
                    <a:pt x="72773" y="1070438"/>
                  </a:lnTo>
                  <a:lnTo>
                    <a:pt x="72802" y="1066858"/>
                  </a:lnTo>
                  <a:lnTo>
                    <a:pt x="72832" y="1063277"/>
                  </a:lnTo>
                  <a:lnTo>
                    <a:pt x="72867" y="1059697"/>
                  </a:lnTo>
                  <a:lnTo>
                    <a:pt x="72904" y="1056117"/>
                  </a:lnTo>
                  <a:lnTo>
                    <a:pt x="72943" y="1052537"/>
                  </a:lnTo>
                  <a:lnTo>
                    <a:pt x="72987" y="1048957"/>
                  </a:lnTo>
                  <a:lnTo>
                    <a:pt x="73032" y="1045377"/>
                  </a:lnTo>
                  <a:lnTo>
                    <a:pt x="73080" y="1041797"/>
                  </a:lnTo>
                  <a:lnTo>
                    <a:pt x="73130" y="1038217"/>
                  </a:lnTo>
                  <a:lnTo>
                    <a:pt x="73182" y="1034637"/>
                  </a:lnTo>
                  <a:lnTo>
                    <a:pt x="73237" y="1031057"/>
                  </a:lnTo>
                  <a:lnTo>
                    <a:pt x="73293" y="1027477"/>
                  </a:lnTo>
                  <a:lnTo>
                    <a:pt x="73350" y="1023897"/>
                  </a:lnTo>
                  <a:lnTo>
                    <a:pt x="73410" y="1020317"/>
                  </a:lnTo>
                  <a:lnTo>
                    <a:pt x="73470" y="1016737"/>
                  </a:lnTo>
                  <a:lnTo>
                    <a:pt x="73531" y="1013157"/>
                  </a:lnTo>
                  <a:lnTo>
                    <a:pt x="73593" y="1009577"/>
                  </a:lnTo>
                  <a:lnTo>
                    <a:pt x="73655" y="1005997"/>
                  </a:lnTo>
                  <a:lnTo>
                    <a:pt x="73718" y="1002416"/>
                  </a:lnTo>
                  <a:lnTo>
                    <a:pt x="73781" y="998836"/>
                  </a:lnTo>
                  <a:lnTo>
                    <a:pt x="73843" y="995256"/>
                  </a:lnTo>
                  <a:lnTo>
                    <a:pt x="73905" y="991676"/>
                  </a:lnTo>
                  <a:lnTo>
                    <a:pt x="73966" y="988096"/>
                  </a:lnTo>
                  <a:lnTo>
                    <a:pt x="74026" y="984516"/>
                  </a:lnTo>
                  <a:lnTo>
                    <a:pt x="74084" y="980936"/>
                  </a:lnTo>
                  <a:lnTo>
                    <a:pt x="74141" y="977356"/>
                  </a:lnTo>
                  <a:lnTo>
                    <a:pt x="74196" y="973776"/>
                  </a:lnTo>
                  <a:lnTo>
                    <a:pt x="74249" y="970196"/>
                  </a:lnTo>
                  <a:lnTo>
                    <a:pt x="74299" y="966616"/>
                  </a:lnTo>
                  <a:lnTo>
                    <a:pt x="74346" y="963036"/>
                  </a:lnTo>
                  <a:lnTo>
                    <a:pt x="74390" y="959456"/>
                  </a:lnTo>
                  <a:lnTo>
                    <a:pt x="74430" y="955876"/>
                  </a:lnTo>
                  <a:lnTo>
                    <a:pt x="74468" y="952296"/>
                  </a:lnTo>
                  <a:lnTo>
                    <a:pt x="74500" y="948716"/>
                  </a:lnTo>
                  <a:lnTo>
                    <a:pt x="74528" y="945135"/>
                  </a:lnTo>
                  <a:lnTo>
                    <a:pt x="74552" y="941555"/>
                  </a:lnTo>
                  <a:lnTo>
                    <a:pt x="74569" y="937975"/>
                  </a:lnTo>
                  <a:lnTo>
                    <a:pt x="74582" y="934395"/>
                  </a:lnTo>
                  <a:lnTo>
                    <a:pt x="74589" y="930815"/>
                  </a:lnTo>
                  <a:lnTo>
                    <a:pt x="74589" y="927235"/>
                  </a:lnTo>
                  <a:lnTo>
                    <a:pt x="74585" y="923655"/>
                  </a:lnTo>
                  <a:lnTo>
                    <a:pt x="74571" y="920075"/>
                  </a:lnTo>
                  <a:lnTo>
                    <a:pt x="74552" y="916495"/>
                  </a:lnTo>
                  <a:lnTo>
                    <a:pt x="74525" y="912915"/>
                  </a:lnTo>
                  <a:lnTo>
                    <a:pt x="74490" y="909335"/>
                  </a:lnTo>
                  <a:lnTo>
                    <a:pt x="74449" y="905755"/>
                  </a:lnTo>
                  <a:lnTo>
                    <a:pt x="74396" y="902175"/>
                  </a:lnTo>
                  <a:lnTo>
                    <a:pt x="74337" y="898595"/>
                  </a:lnTo>
                  <a:lnTo>
                    <a:pt x="74269" y="895015"/>
                  </a:lnTo>
                  <a:lnTo>
                    <a:pt x="74189" y="891435"/>
                  </a:lnTo>
                  <a:lnTo>
                    <a:pt x="74104" y="887855"/>
                  </a:lnTo>
                  <a:lnTo>
                    <a:pt x="74004" y="884274"/>
                  </a:lnTo>
                  <a:lnTo>
                    <a:pt x="73897" y="880694"/>
                  </a:lnTo>
                  <a:lnTo>
                    <a:pt x="73781" y="877114"/>
                  </a:lnTo>
                  <a:lnTo>
                    <a:pt x="73649" y="873534"/>
                  </a:lnTo>
                  <a:lnTo>
                    <a:pt x="73512" y="869954"/>
                  </a:lnTo>
                  <a:lnTo>
                    <a:pt x="73360" y="866374"/>
                  </a:lnTo>
                  <a:lnTo>
                    <a:pt x="73197" y="862794"/>
                  </a:lnTo>
                  <a:lnTo>
                    <a:pt x="73026" y="859214"/>
                  </a:lnTo>
                  <a:lnTo>
                    <a:pt x="72836" y="855634"/>
                  </a:lnTo>
                  <a:lnTo>
                    <a:pt x="72639" y="852054"/>
                  </a:lnTo>
                  <a:lnTo>
                    <a:pt x="72429" y="848474"/>
                  </a:lnTo>
                  <a:lnTo>
                    <a:pt x="72204" y="844894"/>
                  </a:lnTo>
                  <a:lnTo>
                    <a:pt x="71972" y="841314"/>
                  </a:lnTo>
                  <a:lnTo>
                    <a:pt x="71720" y="837734"/>
                  </a:lnTo>
                  <a:lnTo>
                    <a:pt x="71459" y="834154"/>
                  </a:lnTo>
                  <a:lnTo>
                    <a:pt x="71185" y="830574"/>
                  </a:lnTo>
                  <a:lnTo>
                    <a:pt x="70894" y="826993"/>
                  </a:lnTo>
                  <a:lnTo>
                    <a:pt x="70595" y="823413"/>
                  </a:lnTo>
                  <a:lnTo>
                    <a:pt x="70276" y="819833"/>
                  </a:lnTo>
                  <a:lnTo>
                    <a:pt x="69947" y="816253"/>
                  </a:lnTo>
                  <a:lnTo>
                    <a:pt x="69606" y="812673"/>
                  </a:lnTo>
                  <a:lnTo>
                    <a:pt x="69245" y="809093"/>
                  </a:lnTo>
                  <a:lnTo>
                    <a:pt x="68876" y="805513"/>
                  </a:lnTo>
                  <a:lnTo>
                    <a:pt x="68489" y="801933"/>
                  </a:lnTo>
                  <a:lnTo>
                    <a:pt x="68089" y="798353"/>
                  </a:lnTo>
                  <a:lnTo>
                    <a:pt x="67679" y="794773"/>
                  </a:lnTo>
                  <a:lnTo>
                    <a:pt x="67247" y="791193"/>
                  </a:lnTo>
                  <a:lnTo>
                    <a:pt x="66806" y="787613"/>
                  </a:lnTo>
                  <a:lnTo>
                    <a:pt x="66350" y="784033"/>
                  </a:lnTo>
                  <a:lnTo>
                    <a:pt x="65878" y="780453"/>
                  </a:lnTo>
                  <a:lnTo>
                    <a:pt x="65398" y="776873"/>
                  </a:lnTo>
                  <a:lnTo>
                    <a:pt x="64895" y="773293"/>
                  </a:lnTo>
                  <a:lnTo>
                    <a:pt x="64384" y="769713"/>
                  </a:lnTo>
                  <a:lnTo>
                    <a:pt x="63859" y="766132"/>
                  </a:lnTo>
                  <a:lnTo>
                    <a:pt x="63316" y="762552"/>
                  </a:lnTo>
                  <a:lnTo>
                    <a:pt x="62766" y="758972"/>
                  </a:lnTo>
                  <a:lnTo>
                    <a:pt x="62197" y="755392"/>
                  </a:lnTo>
                  <a:lnTo>
                    <a:pt x="61616" y="751812"/>
                  </a:lnTo>
                  <a:lnTo>
                    <a:pt x="61025" y="748232"/>
                  </a:lnTo>
                  <a:lnTo>
                    <a:pt x="60416" y="744652"/>
                  </a:lnTo>
                  <a:lnTo>
                    <a:pt x="59799" y="741072"/>
                  </a:lnTo>
                  <a:lnTo>
                    <a:pt x="59166" y="737492"/>
                  </a:lnTo>
                  <a:lnTo>
                    <a:pt x="58522" y="733912"/>
                  </a:lnTo>
                  <a:lnTo>
                    <a:pt x="57869" y="730332"/>
                  </a:lnTo>
                  <a:lnTo>
                    <a:pt x="57199" y="726752"/>
                  </a:lnTo>
                  <a:lnTo>
                    <a:pt x="56521" y="723172"/>
                  </a:lnTo>
                  <a:lnTo>
                    <a:pt x="55831" y="719592"/>
                  </a:lnTo>
                  <a:lnTo>
                    <a:pt x="55129" y="716012"/>
                  </a:lnTo>
                  <a:lnTo>
                    <a:pt x="54420" y="712432"/>
                  </a:lnTo>
                  <a:lnTo>
                    <a:pt x="53696" y="708851"/>
                  </a:lnTo>
                  <a:lnTo>
                    <a:pt x="52965" y="705271"/>
                  </a:lnTo>
                  <a:lnTo>
                    <a:pt x="52225" y="701691"/>
                  </a:lnTo>
                  <a:lnTo>
                    <a:pt x="51474" y="698111"/>
                  </a:lnTo>
                  <a:lnTo>
                    <a:pt x="50717" y="694531"/>
                  </a:lnTo>
                  <a:lnTo>
                    <a:pt x="49949" y="690951"/>
                  </a:lnTo>
                  <a:lnTo>
                    <a:pt x="49175" y="687371"/>
                  </a:lnTo>
                  <a:lnTo>
                    <a:pt x="48394" y="683791"/>
                  </a:lnTo>
                  <a:lnTo>
                    <a:pt x="47604" y="680211"/>
                  </a:lnTo>
                  <a:lnTo>
                    <a:pt x="46810" y="676631"/>
                  </a:lnTo>
                  <a:lnTo>
                    <a:pt x="46008" y="673051"/>
                  </a:lnTo>
                  <a:lnTo>
                    <a:pt x="45201" y="669471"/>
                  </a:lnTo>
                  <a:lnTo>
                    <a:pt x="44390" y="665891"/>
                  </a:lnTo>
                  <a:lnTo>
                    <a:pt x="43572" y="662311"/>
                  </a:lnTo>
                  <a:lnTo>
                    <a:pt x="42752" y="658731"/>
                  </a:lnTo>
                  <a:lnTo>
                    <a:pt x="41928" y="655151"/>
                  </a:lnTo>
                  <a:lnTo>
                    <a:pt x="41101" y="651571"/>
                  </a:lnTo>
                  <a:lnTo>
                    <a:pt x="40272" y="647990"/>
                  </a:lnTo>
                  <a:lnTo>
                    <a:pt x="39440" y="644410"/>
                  </a:lnTo>
                  <a:lnTo>
                    <a:pt x="38607" y="640830"/>
                  </a:lnTo>
                  <a:lnTo>
                    <a:pt x="37773" y="637250"/>
                  </a:lnTo>
                  <a:lnTo>
                    <a:pt x="36938" y="633670"/>
                  </a:lnTo>
                  <a:lnTo>
                    <a:pt x="36103" y="630090"/>
                  </a:lnTo>
                  <a:lnTo>
                    <a:pt x="35270" y="626510"/>
                  </a:lnTo>
                  <a:lnTo>
                    <a:pt x="34437" y="622930"/>
                  </a:lnTo>
                  <a:lnTo>
                    <a:pt x="33605" y="619350"/>
                  </a:lnTo>
                  <a:lnTo>
                    <a:pt x="32777" y="615770"/>
                  </a:lnTo>
                  <a:lnTo>
                    <a:pt x="31950" y="612190"/>
                  </a:lnTo>
                  <a:lnTo>
                    <a:pt x="31127" y="608610"/>
                  </a:lnTo>
                  <a:lnTo>
                    <a:pt x="30308" y="605030"/>
                  </a:lnTo>
                  <a:lnTo>
                    <a:pt x="29491" y="601450"/>
                  </a:lnTo>
                  <a:lnTo>
                    <a:pt x="28682" y="597870"/>
                  </a:lnTo>
                  <a:lnTo>
                    <a:pt x="27876" y="594290"/>
                  </a:lnTo>
                  <a:lnTo>
                    <a:pt x="27076" y="590709"/>
                  </a:lnTo>
                  <a:lnTo>
                    <a:pt x="26283" y="587129"/>
                  </a:lnTo>
                  <a:lnTo>
                    <a:pt x="25493" y="583549"/>
                  </a:lnTo>
                  <a:lnTo>
                    <a:pt x="24715" y="579969"/>
                  </a:lnTo>
                  <a:lnTo>
                    <a:pt x="23942" y="576389"/>
                  </a:lnTo>
                  <a:lnTo>
                    <a:pt x="23176" y="572809"/>
                  </a:lnTo>
                  <a:lnTo>
                    <a:pt x="22421" y="569229"/>
                  </a:lnTo>
                  <a:lnTo>
                    <a:pt x="21671" y="565649"/>
                  </a:lnTo>
                  <a:lnTo>
                    <a:pt x="20933" y="562069"/>
                  </a:lnTo>
                  <a:lnTo>
                    <a:pt x="20204" y="558489"/>
                  </a:lnTo>
                  <a:lnTo>
                    <a:pt x="19482" y="554909"/>
                  </a:lnTo>
                  <a:lnTo>
                    <a:pt x="18775" y="551329"/>
                  </a:lnTo>
                  <a:lnTo>
                    <a:pt x="18074" y="547749"/>
                  </a:lnTo>
                  <a:lnTo>
                    <a:pt x="17387" y="544169"/>
                  </a:lnTo>
                  <a:lnTo>
                    <a:pt x="16710" y="540589"/>
                  </a:lnTo>
                  <a:lnTo>
                    <a:pt x="16041" y="537009"/>
                  </a:lnTo>
                  <a:lnTo>
                    <a:pt x="15391" y="533429"/>
                  </a:lnTo>
                  <a:lnTo>
                    <a:pt x="14747" y="529848"/>
                  </a:lnTo>
                  <a:lnTo>
                    <a:pt x="14117" y="526268"/>
                  </a:lnTo>
                  <a:lnTo>
                    <a:pt x="13501" y="522688"/>
                  </a:lnTo>
                  <a:lnTo>
                    <a:pt x="12892" y="519108"/>
                  </a:lnTo>
                  <a:lnTo>
                    <a:pt x="12303" y="515528"/>
                  </a:lnTo>
                  <a:lnTo>
                    <a:pt x="11723" y="511948"/>
                  </a:lnTo>
                  <a:lnTo>
                    <a:pt x="11156" y="508368"/>
                  </a:lnTo>
                  <a:lnTo>
                    <a:pt x="10606" y="504788"/>
                  </a:lnTo>
                  <a:lnTo>
                    <a:pt x="10064" y="501208"/>
                  </a:lnTo>
                  <a:lnTo>
                    <a:pt x="9540" y="497628"/>
                  </a:lnTo>
                  <a:lnTo>
                    <a:pt x="9029" y="494048"/>
                  </a:lnTo>
                  <a:lnTo>
                    <a:pt x="8528" y="490468"/>
                  </a:lnTo>
                  <a:lnTo>
                    <a:pt x="8047" y="486888"/>
                  </a:lnTo>
                  <a:lnTo>
                    <a:pt x="7575" y="483308"/>
                  </a:lnTo>
                  <a:lnTo>
                    <a:pt x="7120" y="479728"/>
                  </a:lnTo>
                  <a:lnTo>
                    <a:pt x="6679" y="476148"/>
                  </a:lnTo>
                  <a:lnTo>
                    <a:pt x="6248" y="472567"/>
                  </a:lnTo>
                  <a:lnTo>
                    <a:pt x="5839" y="468987"/>
                  </a:lnTo>
                  <a:lnTo>
                    <a:pt x="5438" y="465407"/>
                  </a:lnTo>
                  <a:lnTo>
                    <a:pt x="5053" y="461827"/>
                  </a:lnTo>
                  <a:lnTo>
                    <a:pt x="4685" y="458247"/>
                  </a:lnTo>
                  <a:lnTo>
                    <a:pt x="4324" y="454667"/>
                  </a:lnTo>
                  <a:lnTo>
                    <a:pt x="3987" y="451087"/>
                  </a:lnTo>
                  <a:lnTo>
                    <a:pt x="3658" y="447507"/>
                  </a:lnTo>
                  <a:lnTo>
                    <a:pt x="3344" y="443927"/>
                  </a:lnTo>
                  <a:lnTo>
                    <a:pt x="3048" y="440347"/>
                  </a:lnTo>
                  <a:lnTo>
                    <a:pt x="2760" y="436767"/>
                  </a:lnTo>
                  <a:lnTo>
                    <a:pt x="2492" y="433187"/>
                  </a:lnTo>
                  <a:lnTo>
                    <a:pt x="2236" y="429607"/>
                  </a:lnTo>
                  <a:lnTo>
                    <a:pt x="1991" y="426027"/>
                  </a:lnTo>
                  <a:lnTo>
                    <a:pt x="1767" y="422447"/>
                  </a:lnTo>
                  <a:lnTo>
                    <a:pt x="1550" y="418867"/>
                  </a:lnTo>
                  <a:lnTo>
                    <a:pt x="1352" y="415287"/>
                  </a:lnTo>
                  <a:lnTo>
                    <a:pt x="1167" y="411706"/>
                  </a:lnTo>
                  <a:lnTo>
                    <a:pt x="991" y="408126"/>
                  </a:lnTo>
                  <a:lnTo>
                    <a:pt x="837" y="404546"/>
                  </a:lnTo>
                  <a:lnTo>
                    <a:pt x="692" y="400966"/>
                  </a:lnTo>
                  <a:lnTo>
                    <a:pt x="561" y="397386"/>
                  </a:lnTo>
                  <a:lnTo>
                    <a:pt x="446" y="393806"/>
                  </a:lnTo>
                  <a:lnTo>
                    <a:pt x="339" y="390226"/>
                  </a:lnTo>
                  <a:lnTo>
                    <a:pt x="254" y="386646"/>
                  </a:lnTo>
                  <a:lnTo>
                    <a:pt x="177" y="383066"/>
                  </a:lnTo>
                  <a:lnTo>
                    <a:pt x="114" y="379486"/>
                  </a:lnTo>
                  <a:lnTo>
                    <a:pt x="67" y="375906"/>
                  </a:lnTo>
                  <a:lnTo>
                    <a:pt x="28" y="372326"/>
                  </a:lnTo>
                  <a:lnTo>
                    <a:pt x="8" y="368746"/>
                  </a:lnTo>
                  <a:lnTo>
                    <a:pt x="0" y="365166"/>
                  </a:lnTo>
                  <a:lnTo>
                    <a:pt x="1" y="361586"/>
                  </a:lnTo>
                  <a:lnTo>
                    <a:pt x="22" y="358006"/>
                  </a:lnTo>
                  <a:lnTo>
                    <a:pt x="50" y="354425"/>
                  </a:lnTo>
                  <a:lnTo>
                    <a:pt x="94" y="350845"/>
                  </a:lnTo>
                  <a:lnTo>
                    <a:pt x="151" y="347265"/>
                  </a:lnTo>
                  <a:lnTo>
                    <a:pt x="217" y="343685"/>
                  </a:lnTo>
                  <a:lnTo>
                    <a:pt x="302" y="340105"/>
                  </a:lnTo>
                  <a:lnTo>
                    <a:pt x="396" y="336525"/>
                  </a:lnTo>
                  <a:lnTo>
                    <a:pt x="503" y="332945"/>
                  </a:lnTo>
                  <a:lnTo>
                    <a:pt x="624" y="329365"/>
                  </a:lnTo>
                  <a:lnTo>
                    <a:pt x="753" y="325785"/>
                  </a:lnTo>
                  <a:lnTo>
                    <a:pt x="901" y="322205"/>
                  </a:lnTo>
                  <a:lnTo>
                    <a:pt x="1058" y="318625"/>
                  </a:lnTo>
                  <a:lnTo>
                    <a:pt x="1226" y="315045"/>
                  </a:lnTo>
                  <a:lnTo>
                    <a:pt x="1410" y="311465"/>
                  </a:lnTo>
                  <a:lnTo>
                    <a:pt x="1601" y="307885"/>
                  </a:lnTo>
                  <a:lnTo>
                    <a:pt x="1810" y="304305"/>
                  </a:lnTo>
                  <a:lnTo>
                    <a:pt x="2027" y="300725"/>
                  </a:lnTo>
                  <a:lnTo>
                    <a:pt x="2255" y="297145"/>
                  </a:lnTo>
                  <a:lnTo>
                    <a:pt x="2499" y="293564"/>
                  </a:lnTo>
                  <a:lnTo>
                    <a:pt x="2751" y="289984"/>
                  </a:lnTo>
                  <a:lnTo>
                    <a:pt x="3017" y="286404"/>
                  </a:lnTo>
                  <a:lnTo>
                    <a:pt x="3294" y="282824"/>
                  </a:lnTo>
                  <a:lnTo>
                    <a:pt x="3578" y="279244"/>
                  </a:lnTo>
                  <a:lnTo>
                    <a:pt x="3881" y="275664"/>
                  </a:lnTo>
                  <a:lnTo>
                    <a:pt x="4190" y="272084"/>
                  </a:lnTo>
                  <a:lnTo>
                    <a:pt x="4511" y="268504"/>
                  </a:lnTo>
                  <a:lnTo>
                    <a:pt x="4844" y="264924"/>
                  </a:lnTo>
                  <a:lnTo>
                    <a:pt x="5184" y="261344"/>
                  </a:lnTo>
                  <a:lnTo>
                    <a:pt x="5541" y="257764"/>
                  </a:lnTo>
                  <a:lnTo>
                    <a:pt x="5905" y="254184"/>
                  </a:lnTo>
                  <a:lnTo>
                    <a:pt x="6279" y="250604"/>
                  </a:lnTo>
                  <a:lnTo>
                    <a:pt x="6666" y="247024"/>
                  </a:lnTo>
                  <a:lnTo>
                    <a:pt x="7059" y="243444"/>
                  </a:lnTo>
                  <a:lnTo>
                    <a:pt x="7466" y="239864"/>
                  </a:lnTo>
                  <a:lnTo>
                    <a:pt x="7881" y="236283"/>
                  </a:lnTo>
                  <a:lnTo>
                    <a:pt x="8304" y="232703"/>
                  </a:lnTo>
                  <a:lnTo>
                    <a:pt x="8741" y="229123"/>
                  </a:lnTo>
                  <a:lnTo>
                    <a:pt x="9184" y="225543"/>
                  </a:lnTo>
                  <a:lnTo>
                    <a:pt x="9638" y="221963"/>
                  </a:lnTo>
                  <a:lnTo>
                    <a:pt x="10101" y="218383"/>
                  </a:lnTo>
                  <a:lnTo>
                    <a:pt x="10570" y="214803"/>
                  </a:lnTo>
                  <a:lnTo>
                    <a:pt x="11054" y="211223"/>
                  </a:lnTo>
                  <a:lnTo>
                    <a:pt x="11542" y="207643"/>
                  </a:lnTo>
                  <a:lnTo>
                    <a:pt x="12040" y="204063"/>
                  </a:lnTo>
                  <a:lnTo>
                    <a:pt x="12547" y="200483"/>
                  </a:lnTo>
                  <a:lnTo>
                    <a:pt x="13059" y="196903"/>
                  </a:lnTo>
                  <a:lnTo>
                    <a:pt x="13584" y="193323"/>
                  </a:lnTo>
                  <a:lnTo>
                    <a:pt x="14114" y="189743"/>
                  </a:lnTo>
                  <a:lnTo>
                    <a:pt x="14652" y="186163"/>
                  </a:lnTo>
                  <a:lnTo>
                    <a:pt x="15199" y="182583"/>
                  </a:lnTo>
                  <a:lnTo>
                    <a:pt x="15751" y="179003"/>
                  </a:lnTo>
                  <a:lnTo>
                    <a:pt x="16313" y="175422"/>
                  </a:lnTo>
                  <a:lnTo>
                    <a:pt x="16882" y="171842"/>
                  </a:lnTo>
                  <a:lnTo>
                    <a:pt x="17455" y="168262"/>
                  </a:lnTo>
                  <a:lnTo>
                    <a:pt x="18039" y="164682"/>
                  </a:lnTo>
                  <a:lnTo>
                    <a:pt x="18626" y="161102"/>
                  </a:lnTo>
                  <a:lnTo>
                    <a:pt x="19222" y="157522"/>
                  </a:lnTo>
                  <a:lnTo>
                    <a:pt x="19824" y="153942"/>
                  </a:lnTo>
                  <a:lnTo>
                    <a:pt x="20430" y="150362"/>
                  </a:lnTo>
                  <a:lnTo>
                    <a:pt x="21046" y="146782"/>
                  </a:lnTo>
                  <a:lnTo>
                    <a:pt x="21665" y="143202"/>
                  </a:lnTo>
                  <a:lnTo>
                    <a:pt x="22290" y="139622"/>
                  </a:lnTo>
                  <a:lnTo>
                    <a:pt x="22922" y="136042"/>
                  </a:lnTo>
                  <a:lnTo>
                    <a:pt x="23557" y="132462"/>
                  </a:lnTo>
                  <a:lnTo>
                    <a:pt x="24200" y="128882"/>
                  </a:lnTo>
                  <a:lnTo>
                    <a:pt x="24847" y="125302"/>
                  </a:lnTo>
                  <a:lnTo>
                    <a:pt x="25499" y="121722"/>
                  </a:lnTo>
                  <a:lnTo>
                    <a:pt x="26156" y="118141"/>
                  </a:lnTo>
                  <a:lnTo>
                    <a:pt x="26817" y="114561"/>
                  </a:lnTo>
                  <a:lnTo>
                    <a:pt x="27484" y="110981"/>
                  </a:lnTo>
                  <a:lnTo>
                    <a:pt x="28154" y="107401"/>
                  </a:lnTo>
                  <a:lnTo>
                    <a:pt x="28828" y="103821"/>
                  </a:lnTo>
                  <a:lnTo>
                    <a:pt x="29508" y="100241"/>
                  </a:lnTo>
                  <a:lnTo>
                    <a:pt x="30190" y="96661"/>
                  </a:lnTo>
                  <a:lnTo>
                    <a:pt x="30876" y="93081"/>
                  </a:lnTo>
                  <a:lnTo>
                    <a:pt x="31566" y="89501"/>
                  </a:lnTo>
                  <a:lnTo>
                    <a:pt x="32259" y="85921"/>
                  </a:lnTo>
                  <a:lnTo>
                    <a:pt x="32956" y="82341"/>
                  </a:lnTo>
                  <a:lnTo>
                    <a:pt x="33655" y="78761"/>
                  </a:lnTo>
                  <a:lnTo>
                    <a:pt x="34358" y="75181"/>
                  </a:lnTo>
                  <a:lnTo>
                    <a:pt x="35063" y="71601"/>
                  </a:lnTo>
                  <a:lnTo>
                    <a:pt x="35770" y="68021"/>
                  </a:lnTo>
                  <a:lnTo>
                    <a:pt x="36481" y="64441"/>
                  </a:lnTo>
                  <a:lnTo>
                    <a:pt x="37193" y="60861"/>
                  </a:lnTo>
                  <a:lnTo>
                    <a:pt x="37906" y="57280"/>
                  </a:lnTo>
                  <a:lnTo>
                    <a:pt x="38622" y="53700"/>
                  </a:lnTo>
                  <a:lnTo>
                    <a:pt x="39339" y="50120"/>
                  </a:lnTo>
                  <a:lnTo>
                    <a:pt x="40058" y="46540"/>
                  </a:lnTo>
                  <a:lnTo>
                    <a:pt x="40778" y="42960"/>
                  </a:lnTo>
                  <a:lnTo>
                    <a:pt x="41499" y="39380"/>
                  </a:lnTo>
                  <a:lnTo>
                    <a:pt x="42220" y="35800"/>
                  </a:lnTo>
                  <a:lnTo>
                    <a:pt x="42942" y="32220"/>
                  </a:lnTo>
                  <a:lnTo>
                    <a:pt x="43664" y="28640"/>
                  </a:lnTo>
                  <a:lnTo>
                    <a:pt x="44386" y="25060"/>
                  </a:lnTo>
                  <a:lnTo>
                    <a:pt x="45108" y="21480"/>
                  </a:lnTo>
                  <a:lnTo>
                    <a:pt x="45830" y="17900"/>
                  </a:lnTo>
                  <a:lnTo>
                    <a:pt x="46551" y="14320"/>
                  </a:lnTo>
                  <a:lnTo>
                    <a:pt x="47271" y="10740"/>
                  </a:lnTo>
                  <a:lnTo>
                    <a:pt x="47989" y="7160"/>
                  </a:lnTo>
                  <a:lnTo>
                    <a:pt x="48707" y="3580"/>
                  </a:lnTo>
                  <a:lnTo>
                    <a:pt x="49422" y="0"/>
                  </a:lnTo>
                  <a:lnTo>
                    <a:pt x="124230" y="0"/>
                  </a:lnTo>
                  <a:lnTo>
                    <a:pt x="124945" y="3580"/>
                  </a:lnTo>
                  <a:lnTo>
                    <a:pt x="125663" y="7160"/>
                  </a:lnTo>
                  <a:lnTo>
                    <a:pt x="126381" y="10740"/>
                  </a:lnTo>
                  <a:lnTo>
                    <a:pt x="127101" y="14320"/>
                  </a:lnTo>
                  <a:lnTo>
                    <a:pt x="127822" y="17900"/>
                  </a:lnTo>
                  <a:lnTo>
                    <a:pt x="128544" y="21480"/>
                  </a:lnTo>
                  <a:lnTo>
                    <a:pt x="129266" y="25060"/>
                  </a:lnTo>
                  <a:lnTo>
                    <a:pt x="129988" y="28640"/>
                  </a:lnTo>
                  <a:lnTo>
                    <a:pt x="130710" y="32220"/>
                  </a:lnTo>
                  <a:lnTo>
                    <a:pt x="131432" y="35800"/>
                  </a:lnTo>
                  <a:lnTo>
                    <a:pt x="132153" y="39380"/>
                  </a:lnTo>
                  <a:lnTo>
                    <a:pt x="132874" y="42960"/>
                  </a:lnTo>
                  <a:lnTo>
                    <a:pt x="133594" y="46540"/>
                  </a:lnTo>
                  <a:lnTo>
                    <a:pt x="134313" y="50120"/>
                  </a:lnTo>
                  <a:lnTo>
                    <a:pt x="135029" y="53700"/>
                  </a:lnTo>
                  <a:lnTo>
                    <a:pt x="135746" y="57280"/>
                  </a:lnTo>
                  <a:lnTo>
                    <a:pt x="136459" y="60861"/>
                  </a:lnTo>
                  <a:lnTo>
                    <a:pt x="137171" y="64441"/>
                  </a:lnTo>
                  <a:lnTo>
                    <a:pt x="137882" y="68021"/>
                  </a:lnTo>
                  <a:lnTo>
                    <a:pt x="138589" y="71601"/>
                  </a:lnTo>
                  <a:lnTo>
                    <a:pt x="139294" y="75181"/>
                  </a:lnTo>
                  <a:lnTo>
                    <a:pt x="139996" y="78761"/>
                  </a:lnTo>
                  <a:lnTo>
                    <a:pt x="140696" y="82341"/>
                  </a:lnTo>
                  <a:lnTo>
                    <a:pt x="141393" y="85921"/>
                  </a:lnTo>
                  <a:lnTo>
                    <a:pt x="142085" y="89501"/>
                  </a:lnTo>
                  <a:lnTo>
                    <a:pt x="142776" y="93081"/>
                  </a:lnTo>
                  <a:lnTo>
                    <a:pt x="143462" y="96661"/>
                  </a:lnTo>
                  <a:lnTo>
                    <a:pt x="144144" y="100241"/>
                  </a:lnTo>
                  <a:lnTo>
                    <a:pt x="144824" y="103821"/>
                  </a:lnTo>
                  <a:lnTo>
                    <a:pt x="145498" y="107401"/>
                  </a:lnTo>
                  <a:lnTo>
                    <a:pt x="146168" y="110981"/>
                  </a:lnTo>
                  <a:lnTo>
                    <a:pt x="146835" y="114561"/>
                  </a:lnTo>
                  <a:lnTo>
                    <a:pt x="147495" y="118141"/>
                  </a:lnTo>
                  <a:lnTo>
                    <a:pt x="148153" y="121722"/>
                  </a:lnTo>
                  <a:lnTo>
                    <a:pt x="148805" y="125302"/>
                  </a:lnTo>
                  <a:lnTo>
                    <a:pt x="149452" y="128882"/>
                  </a:lnTo>
                  <a:lnTo>
                    <a:pt x="150095" y="132462"/>
                  </a:lnTo>
                  <a:lnTo>
                    <a:pt x="150730" y="136042"/>
                  </a:lnTo>
                  <a:lnTo>
                    <a:pt x="151362" y="139622"/>
                  </a:lnTo>
                  <a:lnTo>
                    <a:pt x="151987" y="143202"/>
                  </a:lnTo>
                  <a:lnTo>
                    <a:pt x="152606" y="146782"/>
                  </a:lnTo>
                  <a:lnTo>
                    <a:pt x="153222" y="150362"/>
                  </a:lnTo>
                  <a:lnTo>
                    <a:pt x="153828" y="153942"/>
                  </a:lnTo>
                  <a:lnTo>
                    <a:pt x="154430" y="157522"/>
                  </a:lnTo>
                  <a:lnTo>
                    <a:pt x="155026" y="161102"/>
                  </a:lnTo>
                  <a:lnTo>
                    <a:pt x="155613" y="164682"/>
                  </a:lnTo>
                  <a:lnTo>
                    <a:pt x="156197" y="168262"/>
                  </a:lnTo>
                  <a:lnTo>
                    <a:pt x="156770" y="171842"/>
                  </a:lnTo>
                  <a:lnTo>
                    <a:pt x="157338" y="175422"/>
                  </a:lnTo>
                  <a:lnTo>
                    <a:pt x="157901" y="179003"/>
                  </a:lnTo>
                  <a:lnTo>
                    <a:pt x="158453" y="182583"/>
                  </a:lnTo>
                  <a:lnTo>
                    <a:pt x="159000" y="186163"/>
                  </a:lnTo>
                  <a:lnTo>
                    <a:pt x="159538" y="189743"/>
                  </a:lnTo>
                  <a:lnTo>
                    <a:pt x="160068" y="193323"/>
                  </a:lnTo>
                  <a:lnTo>
                    <a:pt x="160593" y="196903"/>
                  </a:lnTo>
                  <a:lnTo>
                    <a:pt x="161105" y="200483"/>
                  </a:lnTo>
                  <a:lnTo>
                    <a:pt x="161612" y="204063"/>
                  </a:lnTo>
                  <a:lnTo>
                    <a:pt x="162110" y="207643"/>
                  </a:lnTo>
                  <a:lnTo>
                    <a:pt x="162598" y="211223"/>
                  </a:lnTo>
                  <a:lnTo>
                    <a:pt x="163082" y="214803"/>
                  </a:lnTo>
                  <a:lnTo>
                    <a:pt x="163551" y="218383"/>
                  </a:lnTo>
                  <a:lnTo>
                    <a:pt x="164014" y="221963"/>
                  </a:lnTo>
                  <a:lnTo>
                    <a:pt x="164468" y="225543"/>
                  </a:lnTo>
                  <a:lnTo>
                    <a:pt x="164911" y="229123"/>
                  </a:lnTo>
                  <a:lnTo>
                    <a:pt x="165348" y="232703"/>
                  </a:lnTo>
                  <a:lnTo>
                    <a:pt x="165771" y="236283"/>
                  </a:lnTo>
                  <a:lnTo>
                    <a:pt x="166186" y="239864"/>
                  </a:lnTo>
                  <a:lnTo>
                    <a:pt x="166593" y="243444"/>
                  </a:lnTo>
                  <a:lnTo>
                    <a:pt x="166986" y="247024"/>
                  </a:lnTo>
                  <a:lnTo>
                    <a:pt x="167373" y="250604"/>
                  </a:lnTo>
                  <a:lnTo>
                    <a:pt x="167747" y="254184"/>
                  </a:lnTo>
                  <a:lnTo>
                    <a:pt x="168111" y="257764"/>
                  </a:lnTo>
                  <a:lnTo>
                    <a:pt x="168468" y="261344"/>
                  </a:lnTo>
                  <a:lnTo>
                    <a:pt x="168808" y="264924"/>
                  </a:lnTo>
                  <a:lnTo>
                    <a:pt x="169141" y="268504"/>
                  </a:lnTo>
                  <a:lnTo>
                    <a:pt x="169462" y="272084"/>
                  </a:lnTo>
                  <a:lnTo>
                    <a:pt x="169771" y="275664"/>
                  </a:lnTo>
                  <a:lnTo>
                    <a:pt x="170074" y="279244"/>
                  </a:lnTo>
                  <a:lnTo>
                    <a:pt x="170358" y="282824"/>
                  </a:lnTo>
                  <a:lnTo>
                    <a:pt x="170635" y="286404"/>
                  </a:lnTo>
                  <a:lnTo>
                    <a:pt x="170901" y="289984"/>
                  </a:lnTo>
                  <a:lnTo>
                    <a:pt x="171152" y="293564"/>
                  </a:lnTo>
                  <a:lnTo>
                    <a:pt x="171397" y="297145"/>
                  </a:lnTo>
                  <a:lnTo>
                    <a:pt x="171624" y="300725"/>
                  </a:lnTo>
                  <a:lnTo>
                    <a:pt x="171842" y="304305"/>
                  </a:lnTo>
                  <a:lnTo>
                    <a:pt x="172051" y="307885"/>
                  </a:lnTo>
                  <a:lnTo>
                    <a:pt x="172242" y="311465"/>
                  </a:lnTo>
                  <a:lnTo>
                    <a:pt x="172426" y="315045"/>
                  </a:lnTo>
                  <a:lnTo>
                    <a:pt x="172594" y="318625"/>
                  </a:lnTo>
                  <a:lnTo>
                    <a:pt x="172751" y="322205"/>
                  </a:lnTo>
                  <a:lnTo>
                    <a:pt x="172899" y="325785"/>
                  </a:lnTo>
                  <a:lnTo>
                    <a:pt x="173028" y="329365"/>
                  </a:lnTo>
                  <a:lnTo>
                    <a:pt x="173149" y="332945"/>
                  </a:lnTo>
                  <a:lnTo>
                    <a:pt x="173256" y="336525"/>
                  </a:lnTo>
                  <a:lnTo>
                    <a:pt x="173349" y="340105"/>
                  </a:lnTo>
                  <a:lnTo>
                    <a:pt x="173435" y="343685"/>
                  </a:lnTo>
                  <a:lnTo>
                    <a:pt x="173501" y="347265"/>
                  </a:lnTo>
                  <a:lnTo>
                    <a:pt x="173558" y="350845"/>
                  </a:lnTo>
                  <a:lnTo>
                    <a:pt x="173602" y="354425"/>
                  </a:lnTo>
                  <a:lnTo>
                    <a:pt x="173630" y="358006"/>
                  </a:lnTo>
                  <a:lnTo>
                    <a:pt x="173651" y="361586"/>
                  </a:lnTo>
                  <a:lnTo>
                    <a:pt x="173652" y="365166"/>
                  </a:lnTo>
                  <a:lnTo>
                    <a:pt x="173643" y="368746"/>
                  </a:lnTo>
                  <a:lnTo>
                    <a:pt x="173624" y="372326"/>
                  </a:lnTo>
                  <a:lnTo>
                    <a:pt x="173585" y="375906"/>
                  </a:lnTo>
                  <a:lnTo>
                    <a:pt x="173538" y="379486"/>
                  </a:lnTo>
                  <a:lnTo>
                    <a:pt x="173475" y="383066"/>
                  </a:lnTo>
                  <a:lnTo>
                    <a:pt x="173398" y="386646"/>
                  </a:lnTo>
                  <a:lnTo>
                    <a:pt x="173313" y="390226"/>
                  </a:lnTo>
                  <a:lnTo>
                    <a:pt x="173206" y="393806"/>
                  </a:lnTo>
                  <a:lnTo>
                    <a:pt x="173091" y="397386"/>
                  </a:lnTo>
                  <a:lnTo>
                    <a:pt x="172960" y="400966"/>
                  </a:lnTo>
                  <a:lnTo>
                    <a:pt x="172815" y="404546"/>
                  </a:lnTo>
                  <a:lnTo>
                    <a:pt x="172661" y="408126"/>
                  </a:lnTo>
                  <a:lnTo>
                    <a:pt x="172485" y="411706"/>
                  </a:lnTo>
                  <a:lnTo>
                    <a:pt x="172300" y="415287"/>
                  </a:lnTo>
                  <a:lnTo>
                    <a:pt x="172102" y="418867"/>
                  </a:lnTo>
                  <a:lnTo>
                    <a:pt x="171885" y="422447"/>
                  </a:lnTo>
                  <a:lnTo>
                    <a:pt x="171661" y="426027"/>
                  </a:lnTo>
                  <a:lnTo>
                    <a:pt x="171416" y="429607"/>
                  </a:lnTo>
                  <a:lnTo>
                    <a:pt x="171160" y="433187"/>
                  </a:lnTo>
                  <a:lnTo>
                    <a:pt x="170892" y="436767"/>
                  </a:lnTo>
                  <a:lnTo>
                    <a:pt x="170604" y="440347"/>
                  </a:lnTo>
                  <a:lnTo>
                    <a:pt x="170308" y="443927"/>
                  </a:lnTo>
                  <a:lnTo>
                    <a:pt x="169994" y="447507"/>
                  </a:lnTo>
                  <a:lnTo>
                    <a:pt x="169665" y="451087"/>
                  </a:lnTo>
                  <a:lnTo>
                    <a:pt x="169328" y="454667"/>
                  </a:lnTo>
                  <a:lnTo>
                    <a:pt x="168967" y="458247"/>
                  </a:lnTo>
                  <a:lnTo>
                    <a:pt x="168599" y="461827"/>
                  </a:lnTo>
                  <a:lnTo>
                    <a:pt x="168214" y="465407"/>
                  </a:lnTo>
                  <a:lnTo>
                    <a:pt x="167813" y="468987"/>
                  </a:lnTo>
                  <a:lnTo>
                    <a:pt x="167404" y="472567"/>
                  </a:lnTo>
                  <a:lnTo>
                    <a:pt x="166973" y="476148"/>
                  </a:lnTo>
                  <a:lnTo>
                    <a:pt x="166532" y="479728"/>
                  </a:lnTo>
                  <a:lnTo>
                    <a:pt x="166077" y="483308"/>
                  </a:lnTo>
                  <a:lnTo>
                    <a:pt x="165605" y="486888"/>
                  </a:lnTo>
                  <a:lnTo>
                    <a:pt x="165124" y="490468"/>
                  </a:lnTo>
                  <a:lnTo>
                    <a:pt x="164623" y="494048"/>
                  </a:lnTo>
                  <a:lnTo>
                    <a:pt x="164111" y="497628"/>
                  </a:lnTo>
                  <a:lnTo>
                    <a:pt x="163588" y="501208"/>
                  </a:lnTo>
                  <a:lnTo>
                    <a:pt x="163046" y="504788"/>
                  </a:lnTo>
                  <a:lnTo>
                    <a:pt x="162496" y="508368"/>
                  </a:lnTo>
                  <a:lnTo>
                    <a:pt x="161928" y="511948"/>
                  </a:lnTo>
                  <a:lnTo>
                    <a:pt x="161349" y="515528"/>
                  </a:lnTo>
                  <a:lnTo>
                    <a:pt x="160760" y="519108"/>
                  </a:lnTo>
                  <a:lnTo>
                    <a:pt x="160151" y="522688"/>
                  </a:lnTo>
                  <a:lnTo>
                    <a:pt x="159535" y="526268"/>
                  </a:lnTo>
                  <a:lnTo>
                    <a:pt x="158905" y="529848"/>
                  </a:lnTo>
                  <a:lnTo>
                    <a:pt x="158261" y="533429"/>
                  </a:lnTo>
                  <a:lnTo>
                    <a:pt x="157611" y="537009"/>
                  </a:lnTo>
                  <a:lnTo>
                    <a:pt x="156942" y="540589"/>
                  </a:lnTo>
                  <a:lnTo>
                    <a:pt x="156265" y="544169"/>
                  </a:lnTo>
                  <a:lnTo>
                    <a:pt x="155578" y="547749"/>
                  </a:lnTo>
                  <a:lnTo>
                    <a:pt x="154877" y="551329"/>
                  </a:lnTo>
                  <a:lnTo>
                    <a:pt x="154170" y="554909"/>
                  </a:lnTo>
                  <a:lnTo>
                    <a:pt x="153448" y="558489"/>
                  </a:lnTo>
                  <a:lnTo>
                    <a:pt x="152719" y="562069"/>
                  </a:lnTo>
                  <a:lnTo>
                    <a:pt x="151981" y="565649"/>
                  </a:lnTo>
                  <a:lnTo>
                    <a:pt x="151231" y="569229"/>
                  </a:lnTo>
                  <a:lnTo>
                    <a:pt x="150476" y="572809"/>
                  </a:lnTo>
                  <a:lnTo>
                    <a:pt x="149710" y="576389"/>
                  </a:lnTo>
                  <a:lnTo>
                    <a:pt x="148937" y="579969"/>
                  </a:lnTo>
                  <a:lnTo>
                    <a:pt x="148159" y="583549"/>
                  </a:lnTo>
                  <a:lnTo>
                    <a:pt x="147369" y="587129"/>
                  </a:lnTo>
                  <a:lnTo>
                    <a:pt x="146576" y="590709"/>
                  </a:lnTo>
                  <a:lnTo>
                    <a:pt x="145776" y="594290"/>
                  </a:lnTo>
                  <a:lnTo>
                    <a:pt x="144970" y="597870"/>
                  </a:lnTo>
                  <a:lnTo>
                    <a:pt x="144161" y="601450"/>
                  </a:lnTo>
                  <a:lnTo>
                    <a:pt x="143344" y="605030"/>
                  </a:lnTo>
                  <a:lnTo>
                    <a:pt x="142525" y="608610"/>
                  </a:lnTo>
                  <a:lnTo>
                    <a:pt x="141702" y="612190"/>
                  </a:lnTo>
                  <a:lnTo>
                    <a:pt x="140875" y="615770"/>
                  </a:lnTo>
                  <a:lnTo>
                    <a:pt x="140047" y="619350"/>
                  </a:lnTo>
                  <a:lnTo>
                    <a:pt x="139215" y="622930"/>
                  </a:lnTo>
                  <a:lnTo>
                    <a:pt x="138382" y="626510"/>
                  </a:lnTo>
                  <a:lnTo>
                    <a:pt x="137549" y="630090"/>
                  </a:lnTo>
                  <a:lnTo>
                    <a:pt x="136714" y="633670"/>
                  </a:lnTo>
                  <a:lnTo>
                    <a:pt x="135879" y="637250"/>
                  </a:lnTo>
                  <a:lnTo>
                    <a:pt x="135045" y="640830"/>
                  </a:lnTo>
                  <a:lnTo>
                    <a:pt x="134212" y="644410"/>
                  </a:lnTo>
                  <a:lnTo>
                    <a:pt x="133380" y="647990"/>
                  </a:lnTo>
                  <a:lnTo>
                    <a:pt x="132551" y="651571"/>
                  </a:lnTo>
                  <a:lnTo>
                    <a:pt x="131724" y="655151"/>
                  </a:lnTo>
                  <a:lnTo>
                    <a:pt x="130900" y="658731"/>
                  </a:lnTo>
                  <a:lnTo>
                    <a:pt x="130080" y="662311"/>
                  </a:lnTo>
                  <a:lnTo>
                    <a:pt x="129262" y="665891"/>
                  </a:lnTo>
                  <a:lnTo>
                    <a:pt x="128451" y="669471"/>
                  </a:lnTo>
                  <a:lnTo>
                    <a:pt x="127644" y="673051"/>
                  </a:lnTo>
                  <a:lnTo>
                    <a:pt x="126842" y="676631"/>
                  </a:lnTo>
                  <a:lnTo>
                    <a:pt x="126048" y="680211"/>
                  </a:lnTo>
                  <a:lnTo>
                    <a:pt x="125258" y="683791"/>
                  </a:lnTo>
                  <a:lnTo>
                    <a:pt x="124477" y="687371"/>
                  </a:lnTo>
                  <a:lnTo>
                    <a:pt x="123703" y="690951"/>
                  </a:lnTo>
                  <a:lnTo>
                    <a:pt x="122935" y="694531"/>
                  </a:lnTo>
                  <a:lnTo>
                    <a:pt x="122178" y="698111"/>
                  </a:lnTo>
                  <a:lnTo>
                    <a:pt x="121427" y="701691"/>
                  </a:lnTo>
                  <a:lnTo>
                    <a:pt x="120687" y="705271"/>
                  </a:lnTo>
                  <a:lnTo>
                    <a:pt x="119956" y="708851"/>
                  </a:lnTo>
                  <a:lnTo>
                    <a:pt x="119232" y="712432"/>
                  </a:lnTo>
                  <a:lnTo>
                    <a:pt x="118523" y="716012"/>
                  </a:lnTo>
                  <a:lnTo>
                    <a:pt x="117821" y="719592"/>
                  </a:lnTo>
                  <a:lnTo>
                    <a:pt x="117131" y="723172"/>
                  </a:lnTo>
                  <a:lnTo>
                    <a:pt x="116453" y="726752"/>
                  </a:lnTo>
                  <a:lnTo>
                    <a:pt x="115782" y="730332"/>
                  </a:lnTo>
                  <a:lnTo>
                    <a:pt x="115130" y="733912"/>
                  </a:lnTo>
                  <a:lnTo>
                    <a:pt x="114485" y="737492"/>
                  </a:lnTo>
                  <a:lnTo>
                    <a:pt x="113853" y="741072"/>
                  </a:lnTo>
                  <a:lnTo>
                    <a:pt x="113236" y="744652"/>
                  </a:lnTo>
                  <a:lnTo>
                    <a:pt x="112627" y="748232"/>
                  </a:lnTo>
                  <a:lnTo>
                    <a:pt x="112036" y="751812"/>
                  </a:lnTo>
                  <a:lnTo>
                    <a:pt x="111455" y="755392"/>
                  </a:lnTo>
                  <a:lnTo>
                    <a:pt x="110886" y="758972"/>
                  </a:lnTo>
                  <a:lnTo>
                    <a:pt x="110336" y="762552"/>
                  </a:lnTo>
                  <a:lnTo>
                    <a:pt x="109793" y="766132"/>
                  </a:lnTo>
                  <a:lnTo>
                    <a:pt x="109268" y="769713"/>
                  </a:lnTo>
                  <a:lnTo>
                    <a:pt x="108757" y="773293"/>
                  </a:lnTo>
                  <a:lnTo>
                    <a:pt x="108254" y="776873"/>
                  </a:lnTo>
                  <a:lnTo>
                    <a:pt x="107774" y="780453"/>
                  </a:lnTo>
                  <a:lnTo>
                    <a:pt x="107302" y="784033"/>
                  </a:lnTo>
                  <a:lnTo>
                    <a:pt x="106846" y="787613"/>
                  </a:lnTo>
                  <a:lnTo>
                    <a:pt x="106405" y="791193"/>
                  </a:lnTo>
                  <a:lnTo>
                    <a:pt x="105973" y="794773"/>
                  </a:lnTo>
                  <a:lnTo>
                    <a:pt x="105563" y="798353"/>
                  </a:lnTo>
                  <a:lnTo>
                    <a:pt x="105163" y="801933"/>
                  </a:lnTo>
                  <a:lnTo>
                    <a:pt x="104776" y="805513"/>
                  </a:lnTo>
                  <a:lnTo>
                    <a:pt x="104407" y="809093"/>
                  </a:lnTo>
                  <a:lnTo>
                    <a:pt x="104046" y="812673"/>
                  </a:lnTo>
                  <a:lnTo>
                    <a:pt x="103705" y="816253"/>
                  </a:lnTo>
                  <a:lnTo>
                    <a:pt x="103376" y="819833"/>
                  </a:lnTo>
                  <a:lnTo>
                    <a:pt x="103057" y="823413"/>
                  </a:lnTo>
                  <a:lnTo>
                    <a:pt x="102758" y="826993"/>
                  </a:lnTo>
                  <a:lnTo>
                    <a:pt x="102467" y="830574"/>
                  </a:lnTo>
                  <a:lnTo>
                    <a:pt x="102193" y="834154"/>
                  </a:lnTo>
                  <a:lnTo>
                    <a:pt x="101932" y="837734"/>
                  </a:lnTo>
                  <a:lnTo>
                    <a:pt x="101680" y="841314"/>
                  </a:lnTo>
                  <a:lnTo>
                    <a:pt x="101448" y="844894"/>
                  </a:lnTo>
                  <a:lnTo>
                    <a:pt x="101223" y="848474"/>
                  </a:lnTo>
                  <a:lnTo>
                    <a:pt x="101013" y="852054"/>
                  </a:lnTo>
                  <a:lnTo>
                    <a:pt x="100816" y="855634"/>
                  </a:lnTo>
                  <a:lnTo>
                    <a:pt x="100626" y="859214"/>
                  </a:lnTo>
                  <a:lnTo>
                    <a:pt x="100455" y="862794"/>
                  </a:lnTo>
                  <a:lnTo>
                    <a:pt x="100292" y="866374"/>
                  </a:lnTo>
                  <a:lnTo>
                    <a:pt x="100140" y="869954"/>
                  </a:lnTo>
                  <a:lnTo>
                    <a:pt x="100003" y="873534"/>
                  </a:lnTo>
                  <a:lnTo>
                    <a:pt x="99871" y="877114"/>
                  </a:lnTo>
                  <a:lnTo>
                    <a:pt x="99755" y="880694"/>
                  </a:lnTo>
                  <a:lnTo>
                    <a:pt x="99648" y="884274"/>
                  </a:lnTo>
                  <a:lnTo>
                    <a:pt x="99548" y="887855"/>
                  </a:lnTo>
                  <a:lnTo>
                    <a:pt x="99463" y="891435"/>
                  </a:lnTo>
                  <a:lnTo>
                    <a:pt x="99383" y="895015"/>
                  </a:lnTo>
                  <a:lnTo>
                    <a:pt x="99315" y="898595"/>
                  </a:lnTo>
                  <a:lnTo>
                    <a:pt x="99256" y="902175"/>
                  </a:lnTo>
                  <a:lnTo>
                    <a:pt x="99203" y="905755"/>
                  </a:lnTo>
                  <a:lnTo>
                    <a:pt x="99162" y="909335"/>
                  </a:lnTo>
                  <a:lnTo>
                    <a:pt x="99127" y="912915"/>
                  </a:lnTo>
                  <a:lnTo>
                    <a:pt x="99100" y="916495"/>
                  </a:lnTo>
                  <a:lnTo>
                    <a:pt x="99081" y="920075"/>
                  </a:lnTo>
                  <a:lnTo>
                    <a:pt x="99067" y="923655"/>
                  </a:lnTo>
                  <a:lnTo>
                    <a:pt x="99063" y="927235"/>
                  </a:lnTo>
                  <a:lnTo>
                    <a:pt x="99063" y="930815"/>
                  </a:lnTo>
                  <a:lnTo>
                    <a:pt x="99070" y="934395"/>
                  </a:lnTo>
                  <a:lnTo>
                    <a:pt x="99083" y="937975"/>
                  </a:lnTo>
                  <a:lnTo>
                    <a:pt x="99100" y="941555"/>
                  </a:lnTo>
                  <a:lnTo>
                    <a:pt x="99124" y="945135"/>
                  </a:lnTo>
                  <a:lnTo>
                    <a:pt x="99152" y="948716"/>
                  </a:lnTo>
                  <a:lnTo>
                    <a:pt x="99184" y="952296"/>
                  </a:lnTo>
                  <a:lnTo>
                    <a:pt x="99222" y="955876"/>
                  </a:lnTo>
                  <a:lnTo>
                    <a:pt x="99261" y="959456"/>
                  </a:lnTo>
                  <a:lnTo>
                    <a:pt x="99306" y="963036"/>
                  </a:lnTo>
                  <a:lnTo>
                    <a:pt x="99353" y="966616"/>
                  </a:lnTo>
                  <a:lnTo>
                    <a:pt x="99403" y="970196"/>
                  </a:lnTo>
                  <a:lnTo>
                    <a:pt x="99456" y="973776"/>
                  </a:lnTo>
                  <a:lnTo>
                    <a:pt x="99511" y="977356"/>
                  </a:lnTo>
                  <a:lnTo>
                    <a:pt x="99568" y="980936"/>
                  </a:lnTo>
                  <a:lnTo>
                    <a:pt x="99626" y="984516"/>
                  </a:lnTo>
                  <a:lnTo>
                    <a:pt x="99686" y="988096"/>
                  </a:lnTo>
                  <a:lnTo>
                    <a:pt x="99747" y="991676"/>
                  </a:lnTo>
                  <a:lnTo>
                    <a:pt x="99809" y="995256"/>
                  </a:lnTo>
                  <a:lnTo>
                    <a:pt x="99871" y="998836"/>
                  </a:lnTo>
                  <a:lnTo>
                    <a:pt x="99934" y="1002416"/>
                  </a:lnTo>
                  <a:lnTo>
                    <a:pt x="99997" y="1005997"/>
                  </a:lnTo>
                  <a:lnTo>
                    <a:pt x="100059" y="1009577"/>
                  </a:lnTo>
                  <a:lnTo>
                    <a:pt x="100121" y="1013157"/>
                  </a:lnTo>
                  <a:lnTo>
                    <a:pt x="100182" y="1016737"/>
                  </a:lnTo>
                  <a:lnTo>
                    <a:pt x="100242" y="1020317"/>
                  </a:lnTo>
                  <a:lnTo>
                    <a:pt x="100302" y="1023897"/>
                  </a:lnTo>
                  <a:lnTo>
                    <a:pt x="100359" y="1027477"/>
                  </a:lnTo>
                  <a:lnTo>
                    <a:pt x="100415" y="1031057"/>
                  </a:lnTo>
                  <a:lnTo>
                    <a:pt x="100470" y="1034637"/>
                  </a:lnTo>
                  <a:lnTo>
                    <a:pt x="100522" y="1038217"/>
                  </a:lnTo>
                  <a:lnTo>
                    <a:pt x="100572" y="1041797"/>
                  </a:lnTo>
                  <a:lnTo>
                    <a:pt x="100620" y="1045377"/>
                  </a:lnTo>
                  <a:lnTo>
                    <a:pt x="100665" y="1048957"/>
                  </a:lnTo>
                  <a:lnTo>
                    <a:pt x="100709" y="1052537"/>
                  </a:lnTo>
                  <a:lnTo>
                    <a:pt x="100748" y="1056117"/>
                  </a:lnTo>
                  <a:lnTo>
                    <a:pt x="100785" y="1059697"/>
                  </a:lnTo>
                  <a:lnTo>
                    <a:pt x="100820" y="1063277"/>
                  </a:lnTo>
                  <a:lnTo>
                    <a:pt x="100850" y="1066858"/>
                  </a:lnTo>
                  <a:lnTo>
                    <a:pt x="100879" y="1070438"/>
                  </a:lnTo>
                  <a:lnTo>
                    <a:pt x="100903" y="1074018"/>
                  </a:lnTo>
                  <a:lnTo>
                    <a:pt x="100925" y="1077598"/>
                  </a:lnTo>
                  <a:lnTo>
                    <a:pt x="100943" y="1081178"/>
                  </a:lnTo>
                  <a:lnTo>
                    <a:pt x="100957" y="1084758"/>
                  </a:lnTo>
                  <a:lnTo>
                    <a:pt x="100969" y="1088338"/>
                  </a:lnTo>
                  <a:lnTo>
                    <a:pt x="100976" y="1091918"/>
                  </a:lnTo>
                  <a:lnTo>
                    <a:pt x="100980" y="1095498"/>
                  </a:lnTo>
                  <a:lnTo>
                    <a:pt x="100981" y="1099078"/>
                  </a:lnTo>
                  <a:lnTo>
                    <a:pt x="100977" y="1102658"/>
                  </a:lnTo>
                  <a:lnTo>
                    <a:pt x="100971" y="1106238"/>
                  </a:lnTo>
                  <a:lnTo>
                    <a:pt x="100961" y="1109818"/>
                  </a:lnTo>
                  <a:lnTo>
                    <a:pt x="100947" y="1113398"/>
                  </a:lnTo>
                  <a:lnTo>
                    <a:pt x="100931" y="1116978"/>
                  </a:lnTo>
                  <a:lnTo>
                    <a:pt x="100910" y="1120558"/>
                  </a:lnTo>
                  <a:lnTo>
                    <a:pt x="100886" y="1124138"/>
                  </a:lnTo>
                  <a:lnTo>
                    <a:pt x="100860" y="1127719"/>
                  </a:lnTo>
                  <a:lnTo>
                    <a:pt x="100829" y="1131299"/>
                  </a:lnTo>
                  <a:lnTo>
                    <a:pt x="100796" y="1134879"/>
                  </a:lnTo>
                  <a:lnTo>
                    <a:pt x="100759" y="1138459"/>
                  </a:lnTo>
                  <a:lnTo>
                    <a:pt x="100720" y="1142039"/>
                  </a:lnTo>
                  <a:lnTo>
                    <a:pt x="100678" y="1145619"/>
                  </a:lnTo>
                  <a:lnTo>
                    <a:pt x="100633" y="1149199"/>
                  </a:lnTo>
                  <a:lnTo>
                    <a:pt x="100586" y="1152779"/>
                  </a:lnTo>
                  <a:lnTo>
                    <a:pt x="100536" y="1156359"/>
                  </a:lnTo>
                  <a:lnTo>
                    <a:pt x="100483" y="1159939"/>
                  </a:lnTo>
                  <a:lnTo>
                    <a:pt x="100429" y="1163519"/>
                  </a:lnTo>
                  <a:lnTo>
                    <a:pt x="100372" y="1167099"/>
                  </a:lnTo>
                  <a:lnTo>
                    <a:pt x="100314" y="1170679"/>
                  </a:lnTo>
                  <a:lnTo>
                    <a:pt x="100254" y="1174259"/>
                  </a:lnTo>
                  <a:lnTo>
                    <a:pt x="100192" y="1177839"/>
                  </a:lnTo>
                  <a:lnTo>
                    <a:pt x="100128" y="1181419"/>
                  </a:lnTo>
                  <a:lnTo>
                    <a:pt x="100063" y="1185000"/>
                  </a:lnTo>
                  <a:lnTo>
                    <a:pt x="99997" y="1188580"/>
                  </a:lnTo>
                  <a:lnTo>
                    <a:pt x="99931" y="1192160"/>
                  </a:lnTo>
                  <a:lnTo>
                    <a:pt x="99863" y="1195740"/>
                  </a:lnTo>
                  <a:lnTo>
                    <a:pt x="99794" y="1199320"/>
                  </a:lnTo>
                  <a:lnTo>
                    <a:pt x="99725" y="1202900"/>
                  </a:lnTo>
                  <a:lnTo>
                    <a:pt x="99656" y="1206480"/>
                  </a:lnTo>
                  <a:lnTo>
                    <a:pt x="99586" y="1210060"/>
                  </a:lnTo>
                  <a:lnTo>
                    <a:pt x="99517" y="1213640"/>
                  </a:lnTo>
                  <a:lnTo>
                    <a:pt x="99447" y="1217220"/>
                  </a:lnTo>
                  <a:lnTo>
                    <a:pt x="99378" y="1220800"/>
                  </a:lnTo>
                  <a:lnTo>
                    <a:pt x="99309" y="1224380"/>
                  </a:lnTo>
                  <a:lnTo>
                    <a:pt x="99241" y="1227960"/>
                  </a:lnTo>
                  <a:lnTo>
                    <a:pt x="99174" y="1231540"/>
                  </a:lnTo>
                  <a:lnTo>
                    <a:pt x="99107" y="1235120"/>
                  </a:lnTo>
                  <a:lnTo>
                    <a:pt x="99042" y="1238700"/>
                  </a:lnTo>
                  <a:lnTo>
                    <a:pt x="98977" y="1242280"/>
                  </a:lnTo>
                  <a:lnTo>
                    <a:pt x="98914" y="1245861"/>
                  </a:lnTo>
                  <a:lnTo>
                    <a:pt x="98853" y="1249441"/>
                  </a:lnTo>
                  <a:lnTo>
                    <a:pt x="98793" y="1253021"/>
                  </a:lnTo>
                  <a:lnTo>
                    <a:pt x="98735" y="1256601"/>
                  </a:lnTo>
                  <a:lnTo>
                    <a:pt x="98679" y="1260181"/>
                  </a:lnTo>
                  <a:lnTo>
                    <a:pt x="98624" y="1263761"/>
                  </a:lnTo>
                  <a:lnTo>
                    <a:pt x="98572" y="1267341"/>
                  </a:lnTo>
                  <a:lnTo>
                    <a:pt x="98522" y="1270921"/>
                  </a:lnTo>
                  <a:lnTo>
                    <a:pt x="98473" y="1274501"/>
                  </a:lnTo>
                  <a:lnTo>
                    <a:pt x="98428" y="1278081"/>
                  </a:lnTo>
                  <a:lnTo>
                    <a:pt x="98385" y="1281661"/>
                  </a:lnTo>
                  <a:lnTo>
                    <a:pt x="98345" y="1285241"/>
                  </a:lnTo>
                  <a:lnTo>
                    <a:pt x="98307" y="1288821"/>
                  </a:lnTo>
                  <a:lnTo>
                    <a:pt x="98271" y="1292401"/>
                  </a:lnTo>
                  <a:lnTo>
                    <a:pt x="98239" y="1295981"/>
                  </a:lnTo>
                  <a:lnTo>
                    <a:pt x="98208" y="1299561"/>
                  </a:lnTo>
                  <a:lnTo>
                    <a:pt x="98181" y="1303142"/>
                  </a:lnTo>
                  <a:lnTo>
                    <a:pt x="98157" y="1306722"/>
                  </a:lnTo>
                  <a:lnTo>
                    <a:pt x="98135" y="1310302"/>
                  </a:lnTo>
                  <a:lnTo>
                    <a:pt x="98117" y="1313882"/>
                  </a:lnTo>
                  <a:lnTo>
                    <a:pt x="98102" y="1317462"/>
                  </a:lnTo>
                  <a:lnTo>
                    <a:pt x="98089" y="1321042"/>
                  </a:lnTo>
                  <a:lnTo>
                    <a:pt x="98080" y="1324622"/>
                  </a:lnTo>
                  <a:lnTo>
                    <a:pt x="98073" y="1328202"/>
                  </a:lnTo>
                  <a:lnTo>
                    <a:pt x="98069" y="1331782"/>
                  </a:lnTo>
                  <a:lnTo>
                    <a:pt x="98069" y="1335362"/>
                  </a:lnTo>
                  <a:lnTo>
                    <a:pt x="98070" y="1338942"/>
                  </a:lnTo>
                  <a:lnTo>
                    <a:pt x="98076" y="1342522"/>
                  </a:lnTo>
                  <a:lnTo>
                    <a:pt x="98084" y="1346102"/>
                  </a:lnTo>
                  <a:lnTo>
                    <a:pt x="98095" y="1349682"/>
                  </a:lnTo>
                  <a:lnTo>
                    <a:pt x="98110" y="1353262"/>
                  </a:lnTo>
                  <a:lnTo>
                    <a:pt x="98126" y="1356842"/>
                  </a:lnTo>
                  <a:lnTo>
                    <a:pt x="98146" y="1360422"/>
                  </a:lnTo>
                  <a:lnTo>
                    <a:pt x="98168" y="1364003"/>
                  </a:lnTo>
                  <a:lnTo>
                    <a:pt x="98194" y="1367583"/>
                  </a:lnTo>
                  <a:lnTo>
                    <a:pt x="98222" y="1371163"/>
                  </a:lnTo>
                  <a:lnTo>
                    <a:pt x="98252" y="1374743"/>
                  </a:lnTo>
                  <a:lnTo>
                    <a:pt x="98286" y="1378323"/>
                  </a:lnTo>
                  <a:lnTo>
                    <a:pt x="98322" y="1381903"/>
                  </a:lnTo>
                  <a:lnTo>
                    <a:pt x="98361" y="1385483"/>
                  </a:lnTo>
                  <a:lnTo>
                    <a:pt x="98402" y="1389063"/>
                  </a:lnTo>
                  <a:lnTo>
                    <a:pt x="98446" y="1392643"/>
                  </a:lnTo>
                  <a:lnTo>
                    <a:pt x="98492" y="1396223"/>
                  </a:lnTo>
                  <a:lnTo>
                    <a:pt x="98541" y="1399803"/>
                  </a:lnTo>
                  <a:lnTo>
                    <a:pt x="98592" y="1403383"/>
                  </a:lnTo>
                  <a:lnTo>
                    <a:pt x="98646" y="1406963"/>
                  </a:lnTo>
                  <a:lnTo>
                    <a:pt x="98702" y="1410543"/>
                  </a:lnTo>
                  <a:lnTo>
                    <a:pt x="98760" y="1414123"/>
                  </a:lnTo>
                  <a:lnTo>
                    <a:pt x="98821" y="1417703"/>
                  </a:lnTo>
                  <a:lnTo>
                    <a:pt x="98883" y="1421284"/>
                  </a:lnTo>
                  <a:lnTo>
                    <a:pt x="98948" y="1424864"/>
                  </a:lnTo>
                  <a:lnTo>
                    <a:pt x="99015" y="1428444"/>
                  </a:lnTo>
                  <a:lnTo>
                    <a:pt x="99085" y="1432024"/>
                  </a:lnTo>
                  <a:lnTo>
                    <a:pt x="99157" y="1435604"/>
                  </a:lnTo>
                  <a:lnTo>
                    <a:pt x="99230" y="1439184"/>
                  </a:lnTo>
                  <a:lnTo>
                    <a:pt x="99306" y="1442764"/>
                  </a:lnTo>
                  <a:lnTo>
                    <a:pt x="99384" y="1446344"/>
                  </a:lnTo>
                  <a:lnTo>
                    <a:pt x="99464" y="1449924"/>
                  </a:lnTo>
                  <a:lnTo>
                    <a:pt x="99547" y="1453504"/>
                  </a:lnTo>
                  <a:lnTo>
                    <a:pt x="99630" y="1457084"/>
                  </a:lnTo>
                  <a:lnTo>
                    <a:pt x="99717" y="1460664"/>
                  </a:lnTo>
                  <a:lnTo>
                    <a:pt x="99806" y="1464244"/>
                  </a:lnTo>
                  <a:lnTo>
                    <a:pt x="99896" y="1467824"/>
                  </a:lnTo>
                  <a:lnTo>
                    <a:pt x="99989" y="1471404"/>
                  </a:lnTo>
                  <a:lnTo>
                    <a:pt x="100083" y="1474984"/>
                  </a:lnTo>
                  <a:lnTo>
                    <a:pt x="100180" y="1478564"/>
                  </a:lnTo>
                  <a:lnTo>
                    <a:pt x="100279" y="1482145"/>
                  </a:lnTo>
                  <a:lnTo>
                    <a:pt x="100379" y="1485725"/>
                  </a:lnTo>
                  <a:lnTo>
                    <a:pt x="100482" y="1489305"/>
                  </a:lnTo>
                  <a:lnTo>
                    <a:pt x="100587" y="1492885"/>
                  </a:lnTo>
                  <a:lnTo>
                    <a:pt x="100694" y="1496465"/>
                  </a:lnTo>
                  <a:lnTo>
                    <a:pt x="100803" y="1500045"/>
                  </a:lnTo>
                  <a:lnTo>
                    <a:pt x="100914" y="1503625"/>
                  </a:lnTo>
                  <a:lnTo>
                    <a:pt x="101027" y="1507205"/>
                  </a:lnTo>
                  <a:lnTo>
                    <a:pt x="101142" y="1510785"/>
                  </a:lnTo>
                  <a:lnTo>
                    <a:pt x="101259" y="1514365"/>
                  </a:lnTo>
                  <a:lnTo>
                    <a:pt x="101379" y="1517945"/>
                  </a:lnTo>
                  <a:lnTo>
                    <a:pt x="101499" y="1521525"/>
                  </a:lnTo>
                  <a:lnTo>
                    <a:pt x="101622" y="1525105"/>
                  </a:lnTo>
                  <a:lnTo>
                    <a:pt x="101747" y="1528685"/>
                  </a:lnTo>
                  <a:lnTo>
                    <a:pt x="101874" y="1532265"/>
                  </a:lnTo>
                  <a:lnTo>
                    <a:pt x="102003" y="1535845"/>
                  </a:lnTo>
                  <a:lnTo>
                    <a:pt x="102133" y="1539426"/>
                  </a:lnTo>
                  <a:lnTo>
                    <a:pt x="102265" y="1543006"/>
                  </a:lnTo>
                  <a:lnTo>
                    <a:pt x="102399" y="1546586"/>
                  </a:lnTo>
                  <a:lnTo>
                    <a:pt x="102534" y="1550166"/>
                  </a:lnTo>
                  <a:lnTo>
                    <a:pt x="102672" y="1553746"/>
                  </a:lnTo>
                  <a:lnTo>
                    <a:pt x="102811" y="1557326"/>
                  </a:lnTo>
                  <a:lnTo>
                    <a:pt x="102951" y="1560906"/>
                  </a:lnTo>
                  <a:lnTo>
                    <a:pt x="103092" y="1564486"/>
                  </a:lnTo>
                  <a:lnTo>
                    <a:pt x="103235" y="1568066"/>
                  </a:lnTo>
                  <a:lnTo>
                    <a:pt x="103379" y="1571646"/>
                  </a:lnTo>
                  <a:lnTo>
                    <a:pt x="103524" y="1575226"/>
                  </a:lnTo>
                  <a:lnTo>
                    <a:pt x="103670" y="1578806"/>
                  </a:lnTo>
                  <a:lnTo>
                    <a:pt x="103816" y="1582386"/>
                  </a:lnTo>
                  <a:lnTo>
                    <a:pt x="103964" y="1585966"/>
                  </a:lnTo>
                  <a:lnTo>
                    <a:pt x="104112" y="1589546"/>
                  </a:lnTo>
                  <a:lnTo>
                    <a:pt x="104260" y="1593126"/>
                  </a:lnTo>
                  <a:lnTo>
                    <a:pt x="104409" y="1596706"/>
                  </a:lnTo>
                  <a:lnTo>
                    <a:pt x="104558" y="1600287"/>
                  </a:lnTo>
                  <a:lnTo>
                    <a:pt x="104706" y="1603867"/>
                  </a:lnTo>
                  <a:lnTo>
                    <a:pt x="104855" y="1607447"/>
                  </a:lnTo>
                  <a:lnTo>
                    <a:pt x="105003" y="1611027"/>
                  </a:lnTo>
                  <a:lnTo>
                    <a:pt x="105151" y="1614607"/>
                  </a:lnTo>
                  <a:lnTo>
                    <a:pt x="105297" y="1618187"/>
                  </a:lnTo>
                  <a:lnTo>
                    <a:pt x="105443" y="1621767"/>
                  </a:lnTo>
                  <a:lnTo>
                    <a:pt x="105588" y="1625347"/>
                  </a:lnTo>
                  <a:lnTo>
                    <a:pt x="105731" y="1628927"/>
                  </a:lnTo>
                  <a:lnTo>
                    <a:pt x="105873" y="1632507"/>
                  </a:lnTo>
                  <a:lnTo>
                    <a:pt x="106012" y="1636087"/>
                  </a:lnTo>
                  <a:lnTo>
                    <a:pt x="106150" y="1639667"/>
                  </a:lnTo>
                  <a:lnTo>
                    <a:pt x="106286" y="1643247"/>
                  </a:lnTo>
                  <a:lnTo>
                    <a:pt x="106419" y="1646827"/>
                  </a:lnTo>
                  <a:lnTo>
                    <a:pt x="106550" y="1650407"/>
                  </a:lnTo>
                  <a:lnTo>
                    <a:pt x="106677" y="1653987"/>
                  </a:lnTo>
                  <a:lnTo>
                    <a:pt x="106801" y="1657568"/>
                  </a:lnTo>
                  <a:lnTo>
                    <a:pt x="106923" y="1661148"/>
                  </a:lnTo>
                  <a:lnTo>
                    <a:pt x="107039" y="1664728"/>
                  </a:lnTo>
                  <a:lnTo>
                    <a:pt x="107154" y="1668308"/>
                  </a:lnTo>
                  <a:lnTo>
                    <a:pt x="107263" y="1671888"/>
                  </a:lnTo>
                  <a:lnTo>
                    <a:pt x="107367" y="1675468"/>
                  </a:lnTo>
                  <a:lnTo>
                    <a:pt x="107469" y="1679048"/>
                  </a:lnTo>
                  <a:lnTo>
                    <a:pt x="107563" y="1682628"/>
                  </a:lnTo>
                  <a:lnTo>
                    <a:pt x="107655" y="1686208"/>
                  </a:lnTo>
                  <a:lnTo>
                    <a:pt x="107740" y="1689788"/>
                  </a:lnTo>
                  <a:lnTo>
                    <a:pt x="107819" y="1693368"/>
                  </a:lnTo>
                  <a:lnTo>
                    <a:pt x="107895" y="1696948"/>
                  </a:lnTo>
                  <a:lnTo>
                    <a:pt x="107962" y="1700528"/>
                  </a:lnTo>
                  <a:lnTo>
                    <a:pt x="108025" y="1704108"/>
                  </a:lnTo>
                  <a:lnTo>
                    <a:pt x="108082" y="1707688"/>
                  </a:lnTo>
                  <a:lnTo>
                    <a:pt x="108130" y="1711268"/>
                  </a:lnTo>
                  <a:lnTo>
                    <a:pt x="108175" y="1714848"/>
                  </a:lnTo>
                  <a:lnTo>
                    <a:pt x="108210" y="1718429"/>
                  </a:lnTo>
                  <a:lnTo>
                    <a:pt x="108239" y="1722009"/>
                  </a:lnTo>
                  <a:lnTo>
                    <a:pt x="108262" y="1725589"/>
                  </a:lnTo>
                  <a:lnTo>
                    <a:pt x="108275" y="1729169"/>
                  </a:lnTo>
                  <a:lnTo>
                    <a:pt x="108284" y="1732749"/>
                  </a:lnTo>
                  <a:lnTo>
                    <a:pt x="108283" y="1736329"/>
                  </a:lnTo>
                  <a:lnTo>
                    <a:pt x="108275" y="1739909"/>
                  </a:lnTo>
                  <a:lnTo>
                    <a:pt x="108262" y="1743489"/>
                  </a:lnTo>
                  <a:lnTo>
                    <a:pt x="108236" y="1747069"/>
                  </a:lnTo>
                  <a:lnTo>
                    <a:pt x="108206" y="1750649"/>
                  </a:lnTo>
                  <a:lnTo>
                    <a:pt x="108167" y="1754229"/>
                  </a:lnTo>
                  <a:lnTo>
                    <a:pt x="108118" y="1757809"/>
                  </a:lnTo>
                  <a:lnTo>
                    <a:pt x="108065" y="1761389"/>
                  </a:lnTo>
                  <a:lnTo>
                    <a:pt x="108000" y="1764969"/>
                  </a:lnTo>
                  <a:lnTo>
                    <a:pt x="107929" y="1768549"/>
                  </a:lnTo>
                  <a:lnTo>
                    <a:pt x="107850" y="1772129"/>
                  </a:lnTo>
                  <a:lnTo>
                    <a:pt x="107760" y="1775710"/>
                  </a:lnTo>
                  <a:lnTo>
                    <a:pt x="107666" y="1779290"/>
                  </a:lnTo>
                  <a:lnTo>
                    <a:pt x="107561" y="1782870"/>
                  </a:lnTo>
                  <a:lnTo>
                    <a:pt x="107449" y="1786450"/>
                  </a:lnTo>
                  <a:lnTo>
                    <a:pt x="107331" y="1790030"/>
                  </a:lnTo>
                  <a:lnTo>
                    <a:pt x="107201" y="1793610"/>
                  </a:lnTo>
                  <a:lnTo>
                    <a:pt x="107067" y="1797190"/>
                  </a:lnTo>
                  <a:lnTo>
                    <a:pt x="106923" y="1800770"/>
                  </a:lnTo>
                  <a:lnTo>
                    <a:pt x="106771" y="1804350"/>
                  </a:lnTo>
                  <a:lnTo>
                    <a:pt x="106615" y="1807930"/>
                  </a:lnTo>
                  <a:lnTo>
                    <a:pt x="106447" y="1811510"/>
                  </a:lnTo>
                  <a:lnTo>
                    <a:pt x="106275" y="1815090"/>
                  </a:lnTo>
                  <a:lnTo>
                    <a:pt x="106096" y="1818670"/>
                  </a:lnTo>
                  <a:lnTo>
                    <a:pt x="105908" y="1822250"/>
                  </a:lnTo>
                  <a:lnTo>
                    <a:pt x="105717" y="1825830"/>
                  </a:lnTo>
                  <a:lnTo>
                    <a:pt x="105515" y="1829410"/>
                  </a:lnTo>
                  <a:close/>
                </a:path>
              </a:pathLst>
            </a:custGeom>
            <a:solidFill>
              <a:srgbClr val="354A99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732928" y="1363656"/>
              <a:ext cx="0" cy="201875"/>
            </a:xfrm>
            <a:custGeom>
              <a:avLst/>
              <a:pathLst>
                <a:path w="0" h="201875">
                  <a:moveTo>
                    <a:pt x="0" y="20187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1732928" y="1926329"/>
              <a:ext cx="0" cy="515708"/>
            </a:xfrm>
            <a:custGeom>
              <a:avLst/>
              <a:pathLst>
                <a:path w="0" h="515708">
                  <a:moveTo>
                    <a:pt x="0" y="0"/>
                  </a:moveTo>
                  <a:lnTo>
                    <a:pt x="0" y="515708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g14"/>
            <p:cNvSpPr/>
            <p:nvPr/>
          </p:nvSpPr>
          <p:spPr>
            <a:xfrm>
              <a:off x="1691638" y="1565532"/>
              <a:ext cx="82581" cy="360796"/>
            </a:xfrm>
            <a:custGeom>
              <a:avLst/>
              <a:pathLst>
                <a:path w="82581" h="360796">
                  <a:moveTo>
                    <a:pt x="0" y="0"/>
                  </a:moveTo>
                  <a:lnTo>
                    <a:pt x="0" y="360796"/>
                  </a:lnTo>
                  <a:lnTo>
                    <a:pt x="82581" y="360796"/>
                  </a:lnTo>
                  <a:lnTo>
                    <a:pt x="82581" y="0"/>
                  </a:lnTo>
                  <a:close/>
                </a:path>
              </a:pathLst>
            </a:custGeom>
            <a:solidFill>
              <a:srgbClr val="A50023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1691638" y="1680890"/>
              <a:ext cx="82581" cy="0"/>
            </a:xfrm>
            <a:custGeom>
              <a:avLst/>
              <a:pathLst>
                <a:path w="82581" h="0">
                  <a:moveTo>
                    <a:pt x="0" y="0"/>
                  </a:moveTo>
                  <a:lnTo>
                    <a:pt x="82581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2145836" y="1289521"/>
              <a:ext cx="0" cy="314093"/>
            </a:xfrm>
            <a:custGeom>
              <a:avLst/>
              <a:pathLst>
                <a:path w="0" h="314093">
                  <a:moveTo>
                    <a:pt x="0" y="31409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2145836" y="1962286"/>
              <a:ext cx="0" cy="516686"/>
            </a:xfrm>
            <a:custGeom>
              <a:avLst/>
              <a:pathLst>
                <a:path w="0" h="516686">
                  <a:moveTo>
                    <a:pt x="0" y="0"/>
                  </a:moveTo>
                  <a:lnTo>
                    <a:pt x="0" y="516686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g18"/>
            <p:cNvSpPr/>
            <p:nvPr/>
          </p:nvSpPr>
          <p:spPr>
            <a:xfrm>
              <a:off x="2104545" y="1603614"/>
              <a:ext cx="82581" cy="358671"/>
            </a:xfrm>
            <a:custGeom>
              <a:avLst/>
              <a:pathLst>
                <a:path w="82581" h="358671">
                  <a:moveTo>
                    <a:pt x="0" y="0"/>
                  </a:moveTo>
                  <a:lnTo>
                    <a:pt x="0" y="358671"/>
                  </a:lnTo>
                  <a:lnTo>
                    <a:pt x="82581" y="358671"/>
                  </a:lnTo>
                  <a:lnTo>
                    <a:pt x="82581" y="0"/>
                  </a:lnTo>
                  <a:close/>
                </a:path>
              </a:pathLst>
            </a:custGeom>
            <a:solidFill>
              <a:srgbClr val="F47D4A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2104545" y="1740247"/>
              <a:ext cx="82581" cy="0"/>
            </a:xfrm>
            <a:custGeom>
              <a:avLst/>
              <a:pathLst>
                <a:path w="82581" h="0">
                  <a:moveTo>
                    <a:pt x="0" y="0"/>
                  </a:moveTo>
                  <a:lnTo>
                    <a:pt x="82581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2558743" y="1374272"/>
              <a:ext cx="0" cy="254351"/>
            </a:xfrm>
            <a:custGeom>
              <a:avLst/>
              <a:pathLst>
                <a:path w="0" h="254351">
                  <a:moveTo>
                    <a:pt x="0" y="254351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2558743" y="1820567"/>
              <a:ext cx="0" cy="209940"/>
            </a:xfrm>
            <a:custGeom>
              <a:avLst/>
              <a:pathLst>
                <a:path w="0" h="209940">
                  <a:moveTo>
                    <a:pt x="0" y="0"/>
                  </a:moveTo>
                  <a:lnTo>
                    <a:pt x="0" y="20994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g22"/>
            <p:cNvSpPr/>
            <p:nvPr/>
          </p:nvSpPr>
          <p:spPr>
            <a:xfrm>
              <a:off x="2517453" y="1628623"/>
              <a:ext cx="82581" cy="191943"/>
            </a:xfrm>
            <a:custGeom>
              <a:avLst/>
              <a:pathLst>
                <a:path w="82581" h="191943">
                  <a:moveTo>
                    <a:pt x="0" y="0"/>
                  </a:moveTo>
                  <a:lnTo>
                    <a:pt x="0" y="191943"/>
                  </a:lnTo>
                  <a:lnTo>
                    <a:pt x="82581" y="191943"/>
                  </a:lnTo>
                  <a:lnTo>
                    <a:pt x="82581" y="0"/>
                  </a:lnTo>
                  <a:close/>
                </a:path>
              </a:pathLst>
            </a:custGeom>
            <a:solidFill>
              <a:srgbClr val="FED98A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2517453" y="1727101"/>
              <a:ext cx="82581" cy="0"/>
            </a:xfrm>
            <a:custGeom>
              <a:avLst/>
              <a:pathLst>
                <a:path w="82581" h="0">
                  <a:moveTo>
                    <a:pt x="0" y="0"/>
                  </a:moveTo>
                  <a:lnTo>
                    <a:pt x="82581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2971651" y="1392551"/>
              <a:ext cx="0" cy="191288"/>
            </a:xfrm>
            <a:custGeom>
              <a:avLst/>
              <a:pathLst>
                <a:path w="0" h="191288">
                  <a:moveTo>
                    <a:pt x="0" y="19128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2971651" y="1777875"/>
              <a:ext cx="0" cy="178226"/>
            </a:xfrm>
            <a:custGeom>
              <a:avLst/>
              <a:pathLst>
                <a:path w="0" h="178226">
                  <a:moveTo>
                    <a:pt x="0" y="0"/>
                  </a:moveTo>
                  <a:lnTo>
                    <a:pt x="0" y="178226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g26"/>
            <p:cNvSpPr/>
            <p:nvPr/>
          </p:nvSpPr>
          <p:spPr>
            <a:xfrm>
              <a:off x="2930360" y="1583840"/>
              <a:ext cx="82581" cy="194035"/>
            </a:xfrm>
            <a:custGeom>
              <a:avLst/>
              <a:pathLst>
                <a:path w="82581" h="194035">
                  <a:moveTo>
                    <a:pt x="0" y="0"/>
                  </a:moveTo>
                  <a:lnTo>
                    <a:pt x="0" y="194035"/>
                  </a:lnTo>
                  <a:lnTo>
                    <a:pt x="82581" y="194035"/>
                  </a:lnTo>
                  <a:lnTo>
                    <a:pt x="82581" y="0"/>
                  </a:lnTo>
                  <a:close/>
                </a:path>
              </a:pathLst>
            </a:custGeom>
            <a:solidFill>
              <a:srgbClr val="ADD39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2930360" y="1664910"/>
              <a:ext cx="82581" cy="0"/>
            </a:xfrm>
            <a:custGeom>
              <a:avLst/>
              <a:pathLst>
                <a:path w="82581" h="0">
                  <a:moveTo>
                    <a:pt x="0" y="0"/>
                  </a:moveTo>
                  <a:lnTo>
                    <a:pt x="82581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3384558" y="1272966"/>
              <a:ext cx="0" cy="303687"/>
            </a:xfrm>
            <a:custGeom>
              <a:avLst/>
              <a:pathLst>
                <a:path w="0" h="303687">
                  <a:moveTo>
                    <a:pt x="0" y="30368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3384558" y="1931164"/>
              <a:ext cx="0" cy="494542"/>
            </a:xfrm>
            <a:custGeom>
              <a:avLst/>
              <a:pathLst>
                <a:path w="0" h="494542">
                  <a:moveTo>
                    <a:pt x="0" y="0"/>
                  </a:moveTo>
                  <a:lnTo>
                    <a:pt x="0" y="494542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g30"/>
            <p:cNvSpPr/>
            <p:nvPr/>
          </p:nvSpPr>
          <p:spPr>
            <a:xfrm>
              <a:off x="3343268" y="1576653"/>
              <a:ext cx="82581" cy="354510"/>
            </a:xfrm>
            <a:custGeom>
              <a:avLst/>
              <a:pathLst>
                <a:path w="82581" h="354510">
                  <a:moveTo>
                    <a:pt x="0" y="0"/>
                  </a:moveTo>
                  <a:lnTo>
                    <a:pt x="0" y="354510"/>
                  </a:lnTo>
                  <a:lnTo>
                    <a:pt x="82581" y="354510"/>
                  </a:lnTo>
                  <a:lnTo>
                    <a:pt x="82581" y="0"/>
                  </a:lnTo>
                  <a:close/>
                </a:path>
              </a:pathLst>
            </a:custGeom>
            <a:solidFill>
              <a:srgbClr val="6DA5CB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3343268" y="1703084"/>
              <a:ext cx="82581" cy="0"/>
            </a:xfrm>
            <a:custGeom>
              <a:avLst/>
              <a:pathLst>
                <a:path w="82581" h="0">
                  <a:moveTo>
                    <a:pt x="0" y="0"/>
                  </a:moveTo>
                  <a:lnTo>
                    <a:pt x="82581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3797466" y="1425686"/>
              <a:ext cx="0" cy="261367"/>
            </a:xfrm>
            <a:custGeom>
              <a:avLst/>
              <a:pathLst>
                <a:path w="0" h="261367">
                  <a:moveTo>
                    <a:pt x="0" y="26136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3797466" y="2102734"/>
              <a:ext cx="0" cy="489828"/>
            </a:xfrm>
            <a:custGeom>
              <a:avLst/>
              <a:pathLst>
                <a:path w="0" h="489828">
                  <a:moveTo>
                    <a:pt x="0" y="0"/>
                  </a:moveTo>
                  <a:lnTo>
                    <a:pt x="0" y="489828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g34"/>
            <p:cNvSpPr/>
            <p:nvPr/>
          </p:nvSpPr>
          <p:spPr>
            <a:xfrm>
              <a:off x="3756175" y="1687053"/>
              <a:ext cx="82581" cy="415680"/>
            </a:xfrm>
            <a:custGeom>
              <a:avLst/>
              <a:pathLst>
                <a:path w="82581" h="415680">
                  <a:moveTo>
                    <a:pt x="0" y="0"/>
                  </a:moveTo>
                  <a:lnTo>
                    <a:pt x="0" y="415680"/>
                  </a:lnTo>
                  <a:lnTo>
                    <a:pt x="82581" y="415680"/>
                  </a:lnTo>
                  <a:lnTo>
                    <a:pt x="82581" y="0"/>
                  </a:lnTo>
                  <a:close/>
                </a:path>
              </a:pathLst>
            </a:custGeom>
            <a:solidFill>
              <a:srgbClr val="354A99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3756175" y="1845127"/>
              <a:ext cx="82581" cy="0"/>
            </a:xfrm>
            <a:custGeom>
              <a:avLst/>
              <a:pathLst>
                <a:path w="82581" h="0">
                  <a:moveTo>
                    <a:pt x="0" y="0"/>
                  </a:moveTo>
                  <a:lnTo>
                    <a:pt x="82581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" name="tx36"/>
            <p:cNvSpPr/>
            <p:nvPr/>
          </p:nvSpPr>
          <p:spPr>
            <a:xfrm>
              <a:off x="2532225" y="1040295"/>
              <a:ext cx="465943" cy="1566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27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276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n.s.</a:t>
              </a:r>
            </a:p>
          </p:txBody>
        </p:sp>
        <p:sp>
          <p:nvSpPr>
            <p:cNvPr id="37" name="rc37"/>
            <p:cNvSpPr/>
            <p:nvPr/>
          </p:nvSpPr>
          <p:spPr>
            <a:xfrm>
              <a:off x="1485184" y="983989"/>
              <a:ext cx="2560026" cy="2409468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tx38"/>
            <p:cNvSpPr/>
            <p:nvPr/>
          </p:nvSpPr>
          <p:spPr>
            <a:xfrm>
              <a:off x="1159947" y="3228698"/>
              <a:ext cx="262607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-0.4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1159947" y="2510872"/>
              <a:ext cx="262607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-0.2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1210697" y="1793047"/>
              <a:ext cx="211856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1210697" y="1075222"/>
              <a:ext cx="211856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0.2</a:t>
              </a:r>
            </a:p>
          </p:txBody>
        </p:sp>
        <p:sp>
          <p:nvSpPr>
            <p:cNvPr id="42" name="pl42"/>
            <p:cNvSpPr/>
            <p:nvPr/>
          </p:nvSpPr>
          <p:spPr>
            <a:xfrm>
              <a:off x="1450389" y="328555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1450389" y="256772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1450389" y="184989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1450389" y="113207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1732928" y="339345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2145836" y="339345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2558743" y="339345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2971651" y="339345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3384558" y="339345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3797466" y="339345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tx52"/>
            <p:cNvSpPr/>
            <p:nvPr/>
          </p:nvSpPr>
          <p:spPr>
            <a:xfrm rot="-2400000">
              <a:off x="1423063" y="3566562"/>
              <a:ext cx="389780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21-40</a:t>
              </a:r>
            </a:p>
          </p:txBody>
        </p:sp>
        <p:sp>
          <p:nvSpPr>
            <p:cNvPr id="53" name="tx53"/>
            <p:cNvSpPr/>
            <p:nvPr/>
          </p:nvSpPr>
          <p:spPr>
            <a:xfrm rot="-2400000">
              <a:off x="1835971" y="3566562"/>
              <a:ext cx="389780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41-60</a:t>
              </a:r>
            </a:p>
          </p:txBody>
        </p:sp>
        <p:sp>
          <p:nvSpPr>
            <p:cNvPr id="54" name="tx54"/>
            <p:cNvSpPr/>
            <p:nvPr/>
          </p:nvSpPr>
          <p:spPr>
            <a:xfrm rot="-2400000">
              <a:off x="2248878" y="3566562"/>
              <a:ext cx="389780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61-70</a:t>
              </a:r>
            </a:p>
          </p:txBody>
        </p:sp>
        <p:sp>
          <p:nvSpPr>
            <p:cNvPr id="55" name="tx55"/>
            <p:cNvSpPr/>
            <p:nvPr/>
          </p:nvSpPr>
          <p:spPr>
            <a:xfrm rot="-2400000">
              <a:off x="2661786" y="3566562"/>
              <a:ext cx="389780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71-80</a:t>
              </a:r>
            </a:p>
          </p:txBody>
        </p:sp>
        <p:sp>
          <p:nvSpPr>
            <p:cNvPr id="56" name="tx56"/>
            <p:cNvSpPr/>
            <p:nvPr/>
          </p:nvSpPr>
          <p:spPr>
            <a:xfrm rot="-2400000">
              <a:off x="3074693" y="3566562"/>
              <a:ext cx="389780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81-90</a:t>
              </a:r>
            </a:p>
          </p:txBody>
        </p:sp>
        <p:sp>
          <p:nvSpPr>
            <p:cNvPr id="57" name="tx57"/>
            <p:cNvSpPr/>
            <p:nvPr/>
          </p:nvSpPr>
          <p:spPr>
            <a:xfrm rot="-2400000">
              <a:off x="3412758" y="3593803"/>
              <a:ext cx="474538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91-100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2384234" y="3871975"/>
              <a:ext cx="761925" cy="141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Age group</a:t>
              </a:r>
            </a:p>
          </p:txBody>
        </p:sp>
        <p:sp>
          <p:nvSpPr>
            <p:cNvPr id="59" name="tx59"/>
            <p:cNvSpPr/>
            <p:nvPr/>
          </p:nvSpPr>
          <p:spPr>
            <a:xfrm rot="-5400000">
              <a:off x="587585" y="2117211"/>
              <a:ext cx="867965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PCoA (y=-x)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2024-06-18T16:33:09Z</dcterms:modified>
  <cp:category/>
</cp:coreProperties>
</file>