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200400" cy="3200400"/>
            <a:chOff x="914400" y="914400"/>
            <a:chExt cx="3200400" cy="3200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200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200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43872" y="983989"/>
              <a:ext cx="2601338" cy="2317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544706" y="1447129"/>
              <a:ext cx="301817" cy="1489563"/>
            </a:xfrm>
            <a:custGeom>
              <a:avLst/>
              <a:pathLst>
                <a:path w="301817" h="1489563">
                  <a:moveTo>
                    <a:pt x="143262" y="1489563"/>
                  </a:moveTo>
                  <a:lnTo>
                    <a:pt x="143170" y="1486648"/>
                  </a:lnTo>
                  <a:lnTo>
                    <a:pt x="143079" y="1483733"/>
                  </a:lnTo>
                  <a:lnTo>
                    <a:pt x="142989" y="1480818"/>
                  </a:lnTo>
                  <a:lnTo>
                    <a:pt x="142902" y="1477903"/>
                  </a:lnTo>
                  <a:lnTo>
                    <a:pt x="142816" y="1474988"/>
                  </a:lnTo>
                  <a:lnTo>
                    <a:pt x="142732" y="1472073"/>
                  </a:lnTo>
                  <a:lnTo>
                    <a:pt x="142650" y="1469158"/>
                  </a:lnTo>
                  <a:lnTo>
                    <a:pt x="142569" y="1466243"/>
                  </a:lnTo>
                  <a:lnTo>
                    <a:pt x="142491" y="1463328"/>
                  </a:lnTo>
                  <a:lnTo>
                    <a:pt x="142414" y="1460413"/>
                  </a:lnTo>
                  <a:lnTo>
                    <a:pt x="142338" y="1457498"/>
                  </a:lnTo>
                  <a:lnTo>
                    <a:pt x="142264" y="1454583"/>
                  </a:lnTo>
                  <a:lnTo>
                    <a:pt x="142191" y="1451668"/>
                  </a:lnTo>
                  <a:lnTo>
                    <a:pt x="142120" y="1448753"/>
                  </a:lnTo>
                  <a:lnTo>
                    <a:pt x="142051" y="1445838"/>
                  </a:lnTo>
                  <a:lnTo>
                    <a:pt x="141982" y="1442923"/>
                  </a:lnTo>
                  <a:lnTo>
                    <a:pt x="141915" y="1440008"/>
                  </a:lnTo>
                  <a:lnTo>
                    <a:pt x="141849" y="1437093"/>
                  </a:lnTo>
                  <a:lnTo>
                    <a:pt x="141784" y="1434178"/>
                  </a:lnTo>
                  <a:lnTo>
                    <a:pt x="141721" y="1431263"/>
                  </a:lnTo>
                  <a:lnTo>
                    <a:pt x="141658" y="1428348"/>
                  </a:lnTo>
                  <a:lnTo>
                    <a:pt x="141596" y="1425433"/>
                  </a:lnTo>
                  <a:lnTo>
                    <a:pt x="141534" y="1422518"/>
                  </a:lnTo>
                  <a:lnTo>
                    <a:pt x="141473" y="1419603"/>
                  </a:lnTo>
                  <a:lnTo>
                    <a:pt x="141412" y="1416688"/>
                  </a:lnTo>
                  <a:lnTo>
                    <a:pt x="141352" y="1413773"/>
                  </a:lnTo>
                  <a:lnTo>
                    <a:pt x="141292" y="1410858"/>
                  </a:lnTo>
                  <a:lnTo>
                    <a:pt x="141231" y="1407943"/>
                  </a:lnTo>
                  <a:lnTo>
                    <a:pt x="141171" y="1405028"/>
                  </a:lnTo>
                  <a:lnTo>
                    <a:pt x="141110" y="1402113"/>
                  </a:lnTo>
                  <a:lnTo>
                    <a:pt x="141048" y="1399198"/>
                  </a:lnTo>
                  <a:lnTo>
                    <a:pt x="140986" y="1396283"/>
                  </a:lnTo>
                  <a:lnTo>
                    <a:pt x="140923" y="1393368"/>
                  </a:lnTo>
                  <a:lnTo>
                    <a:pt x="140859" y="1390453"/>
                  </a:lnTo>
                  <a:lnTo>
                    <a:pt x="140795" y="1387538"/>
                  </a:lnTo>
                  <a:lnTo>
                    <a:pt x="140728" y="1384623"/>
                  </a:lnTo>
                  <a:lnTo>
                    <a:pt x="140660" y="1381708"/>
                  </a:lnTo>
                  <a:lnTo>
                    <a:pt x="140590" y="1378793"/>
                  </a:lnTo>
                  <a:lnTo>
                    <a:pt x="140518" y="1375878"/>
                  </a:lnTo>
                  <a:lnTo>
                    <a:pt x="140444" y="1372963"/>
                  </a:lnTo>
                  <a:lnTo>
                    <a:pt x="140368" y="1370048"/>
                  </a:lnTo>
                  <a:lnTo>
                    <a:pt x="140289" y="1367133"/>
                  </a:lnTo>
                  <a:lnTo>
                    <a:pt x="140208" y="1364218"/>
                  </a:lnTo>
                  <a:lnTo>
                    <a:pt x="140123" y="1361303"/>
                  </a:lnTo>
                  <a:lnTo>
                    <a:pt x="140036" y="1358388"/>
                  </a:lnTo>
                  <a:lnTo>
                    <a:pt x="139946" y="1355473"/>
                  </a:lnTo>
                  <a:lnTo>
                    <a:pt x="139851" y="1352558"/>
                  </a:lnTo>
                  <a:lnTo>
                    <a:pt x="139753" y="1349643"/>
                  </a:lnTo>
                  <a:lnTo>
                    <a:pt x="139652" y="1346728"/>
                  </a:lnTo>
                  <a:lnTo>
                    <a:pt x="139546" y="1343813"/>
                  </a:lnTo>
                  <a:lnTo>
                    <a:pt x="139437" y="1340898"/>
                  </a:lnTo>
                  <a:lnTo>
                    <a:pt x="139322" y="1337983"/>
                  </a:lnTo>
                  <a:lnTo>
                    <a:pt x="139204" y="1335068"/>
                  </a:lnTo>
                  <a:lnTo>
                    <a:pt x="139081" y="1332153"/>
                  </a:lnTo>
                  <a:lnTo>
                    <a:pt x="138952" y="1329238"/>
                  </a:lnTo>
                  <a:lnTo>
                    <a:pt x="138820" y="1326323"/>
                  </a:lnTo>
                  <a:lnTo>
                    <a:pt x="138682" y="1323408"/>
                  </a:lnTo>
                  <a:lnTo>
                    <a:pt x="138538" y="1320493"/>
                  </a:lnTo>
                  <a:lnTo>
                    <a:pt x="138390" y="1317578"/>
                  </a:lnTo>
                  <a:lnTo>
                    <a:pt x="138235" y="1314663"/>
                  </a:lnTo>
                  <a:lnTo>
                    <a:pt x="138076" y="1311748"/>
                  </a:lnTo>
                  <a:lnTo>
                    <a:pt x="137912" y="1308833"/>
                  </a:lnTo>
                  <a:lnTo>
                    <a:pt x="137740" y="1305918"/>
                  </a:lnTo>
                  <a:lnTo>
                    <a:pt x="137563" y="1303003"/>
                  </a:lnTo>
                  <a:lnTo>
                    <a:pt x="137381" y="1300088"/>
                  </a:lnTo>
                  <a:lnTo>
                    <a:pt x="137192" y="1297173"/>
                  </a:lnTo>
                  <a:lnTo>
                    <a:pt x="136999" y="1294258"/>
                  </a:lnTo>
                  <a:lnTo>
                    <a:pt x="136798" y="1291343"/>
                  </a:lnTo>
                  <a:lnTo>
                    <a:pt x="136591" y="1288428"/>
                  </a:lnTo>
                  <a:lnTo>
                    <a:pt x="136381" y="1285513"/>
                  </a:lnTo>
                  <a:lnTo>
                    <a:pt x="136161" y="1282598"/>
                  </a:lnTo>
                  <a:lnTo>
                    <a:pt x="135938" y="1279683"/>
                  </a:lnTo>
                  <a:lnTo>
                    <a:pt x="135709" y="1276768"/>
                  </a:lnTo>
                  <a:lnTo>
                    <a:pt x="135472" y="1273853"/>
                  </a:lnTo>
                  <a:lnTo>
                    <a:pt x="135232" y="1270938"/>
                  </a:lnTo>
                  <a:lnTo>
                    <a:pt x="134985" y="1268023"/>
                  </a:lnTo>
                  <a:lnTo>
                    <a:pt x="134732" y="1265108"/>
                  </a:lnTo>
                  <a:lnTo>
                    <a:pt x="134476" y="1262193"/>
                  </a:lnTo>
                  <a:lnTo>
                    <a:pt x="134212" y="1259278"/>
                  </a:lnTo>
                  <a:lnTo>
                    <a:pt x="133944" y="1256363"/>
                  </a:lnTo>
                  <a:lnTo>
                    <a:pt x="133671" y="1253448"/>
                  </a:lnTo>
                  <a:lnTo>
                    <a:pt x="133392" y="1250533"/>
                  </a:lnTo>
                  <a:lnTo>
                    <a:pt x="133110" y="1247618"/>
                  </a:lnTo>
                  <a:lnTo>
                    <a:pt x="132823" y="1244703"/>
                  </a:lnTo>
                  <a:lnTo>
                    <a:pt x="132531" y="1241788"/>
                  </a:lnTo>
                  <a:lnTo>
                    <a:pt x="132237" y="1238873"/>
                  </a:lnTo>
                  <a:lnTo>
                    <a:pt x="131936" y="1235958"/>
                  </a:lnTo>
                  <a:lnTo>
                    <a:pt x="131633" y="1233043"/>
                  </a:lnTo>
                  <a:lnTo>
                    <a:pt x="131328" y="1230128"/>
                  </a:lnTo>
                  <a:lnTo>
                    <a:pt x="131017" y="1227213"/>
                  </a:lnTo>
                  <a:lnTo>
                    <a:pt x="130705" y="1224298"/>
                  </a:lnTo>
                  <a:lnTo>
                    <a:pt x="130390" y="1221383"/>
                  </a:lnTo>
                  <a:lnTo>
                    <a:pt x="130072" y="1218468"/>
                  </a:lnTo>
                  <a:lnTo>
                    <a:pt x="129753" y="1215553"/>
                  </a:lnTo>
                  <a:lnTo>
                    <a:pt x="129430" y="1212638"/>
                  </a:lnTo>
                  <a:lnTo>
                    <a:pt x="129107" y="1209723"/>
                  </a:lnTo>
                  <a:lnTo>
                    <a:pt x="128783" y="1206808"/>
                  </a:lnTo>
                  <a:lnTo>
                    <a:pt x="128457" y="1203893"/>
                  </a:lnTo>
                  <a:lnTo>
                    <a:pt x="128130" y="1200978"/>
                  </a:lnTo>
                  <a:lnTo>
                    <a:pt x="127803" y="1198063"/>
                  </a:lnTo>
                  <a:lnTo>
                    <a:pt x="127475" y="1195148"/>
                  </a:lnTo>
                  <a:lnTo>
                    <a:pt x="127147" y="1192233"/>
                  </a:lnTo>
                  <a:lnTo>
                    <a:pt x="126820" y="1189318"/>
                  </a:lnTo>
                  <a:lnTo>
                    <a:pt x="126493" y="1186403"/>
                  </a:lnTo>
                  <a:lnTo>
                    <a:pt x="126166" y="1183488"/>
                  </a:lnTo>
                  <a:lnTo>
                    <a:pt x="125840" y="1180573"/>
                  </a:lnTo>
                  <a:lnTo>
                    <a:pt x="125516" y="1177658"/>
                  </a:lnTo>
                  <a:lnTo>
                    <a:pt x="125192" y="1174743"/>
                  </a:lnTo>
                  <a:lnTo>
                    <a:pt x="124870" y="1171828"/>
                  </a:lnTo>
                  <a:lnTo>
                    <a:pt x="124550" y="1168913"/>
                  </a:lnTo>
                  <a:lnTo>
                    <a:pt x="124232" y="1165998"/>
                  </a:lnTo>
                  <a:lnTo>
                    <a:pt x="123915" y="1163083"/>
                  </a:lnTo>
                  <a:lnTo>
                    <a:pt x="123600" y="1160168"/>
                  </a:lnTo>
                  <a:lnTo>
                    <a:pt x="123288" y="1157253"/>
                  </a:lnTo>
                  <a:lnTo>
                    <a:pt x="122978" y="1154338"/>
                  </a:lnTo>
                  <a:lnTo>
                    <a:pt x="122670" y="1151423"/>
                  </a:lnTo>
                  <a:lnTo>
                    <a:pt x="122365" y="1148508"/>
                  </a:lnTo>
                  <a:lnTo>
                    <a:pt x="122062" y="1145593"/>
                  </a:lnTo>
                  <a:lnTo>
                    <a:pt x="121762" y="1142678"/>
                  </a:lnTo>
                  <a:lnTo>
                    <a:pt x="121464" y="1139763"/>
                  </a:lnTo>
                  <a:lnTo>
                    <a:pt x="121168" y="1136848"/>
                  </a:lnTo>
                  <a:lnTo>
                    <a:pt x="120875" y="1133933"/>
                  </a:lnTo>
                  <a:lnTo>
                    <a:pt x="120584" y="1131018"/>
                  </a:lnTo>
                  <a:lnTo>
                    <a:pt x="120295" y="1128103"/>
                  </a:lnTo>
                  <a:lnTo>
                    <a:pt x="120009" y="1125188"/>
                  </a:lnTo>
                  <a:lnTo>
                    <a:pt x="119724" y="1122273"/>
                  </a:lnTo>
                  <a:lnTo>
                    <a:pt x="119441" y="1119358"/>
                  </a:lnTo>
                  <a:lnTo>
                    <a:pt x="119160" y="1116443"/>
                  </a:lnTo>
                  <a:lnTo>
                    <a:pt x="118880" y="1113528"/>
                  </a:lnTo>
                  <a:lnTo>
                    <a:pt x="118601" y="1110613"/>
                  </a:lnTo>
                  <a:lnTo>
                    <a:pt x="118323" y="1107698"/>
                  </a:lnTo>
                  <a:lnTo>
                    <a:pt x="118046" y="1104783"/>
                  </a:lnTo>
                  <a:lnTo>
                    <a:pt x="117769" y="1101868"/>
                  </a:lnTo>
                  <a:lnTo>
                    <a:pt x="117492" y="1098953"/>
                  </a:lnTo>
                  <a:lnTo>
                    <a:pt x="117215" y="1096038"/>
                  </a:lnTo>
                  <a:lnTo>
                    <a:pt x="116937" y="1093123"/>
                  </a:lnTo>
                  <a:lnTo>
                    <a:pt x="116658" y="1090208"/>
                  </a:lnTo>
                  <a:lnTo>
                    <a:pt x="116378" y="1087293"/>
                  </a:lnTo>
                  <a:lnTo>
                    <a:pt x="116095" y="1084378"/>
                  </a:lnTo>
                  <a:lnTo>
                    <a:pt x="115811" y="1081463"/>
                  </a:lnTo>
                  <a:lnTo>
                    <a:pt x="115523" y="1078548"/>
                  </a:lnTo>
                  <a:lnTo>
                    <a:pt x="115233" y="1075633"/>
                  </a:lnTo>
                  <a:lnTo>
                    <a:pt x="114939" y="1072718"/>
                  </a:lnTo>
                  <a:lnTo>
                    <a:pt x="114640" y="1069803"/>
                  </a:lnTo>
                  <a:lnTo>
                    <a:pt x="114337" y="1066888"/>
                  </a:lnTo>
                  <a:lnTo>
                    <a:pt x="114028" y="1063973"/>
                  </a:lnTo>
                  <a:lnTo>
                    <a:pt x="113714" y="1061058"/>
                  </a:lnTo>
                  <a:lnTo>
                    <a:pt x="113396" y="1058143"/>
                  </a:lnTo>
                  <a:lnTo>
                    <a:pt x="113067" y="1055228"/>
                  </a:lnTo>
                  <a:lnTo>
                    <a:pt x="112733" y="1052313"/>
                  </a:lnTo>
                  <a:lnTo>
                    <a:pt x="112392" y="1049398"/>
                  </a:lnTo>
                  <a:lnTo>
                    <a:pt x="112040" y="1046483"/>
                  </a:lnTo>
                  <a:lnTo>
                    <a:pt x="111682" y="1043568"/>
                  </a:lnTo>
                  <a:lnTo>
                    <a:pt x="111312" y="1040653"/>
                  </a:lnTo>
                  <a:lnTo>
                    <a:pt x="110933" y="1037738"/>
                  </a:lnTo>
                  <a:lnTo>
                    <a:pt x="110547" y="1034823"/>
                  </a:lnTo>
                  <a:lnTo>
                    <a:pt x="110144" y="1031908"/>
                  </a:lnTo>
                  <a:lnTo>
                    <a:pt x="109733" y="1028993"/>
                  </a:lnTo>
                  <a:lnTo>
                    <a:pt x="109311" y="1026078"/>
                  </a:lnTo>
                  <a:lnTo>
                    <a:pt x="108873" y="1023163"/>
                  </a:lnTo>
                  <a:lnTo>
                    <a:pt x="108426" y="1020248"/>
                  </a:lnTo>
                  <a:lnTo>
                    <a:pt x="107963" y="1017333"/>
                  </a:lnTo>
                  <a:lnTo>
                    <a:pt x="107485" y="1014418"/>
                  </a:lnTo>
                  <a:lnTo>
                    <a:pt x="106999" y="1011503"/>
                  </a:lnTo>
                  <a:lnTo>
                    <a:pt x="106490" y="1008588"/>
                  </a:lnTo>
                  <a:lnTo>
                    <a:pt x="105970" y="1005673"/>
                  </a:lnTo>
                  <a:lnTo>
                    <a:pt x="105438" y="1002758"/>
                  </a:lnTo>
                  <a:lnTo>
                    <a:pt x="104883" y="999843"/>
                  </a:lnTo>
                  <a:lnTo>
                    <a:pt x="104317" y="996928"/>
                  </a:lnTo>
                  <a:lnTo>
                    <a:pt x="103733" y="994013"/>
                  </a:lnTo>
                  <a:lnTo>
                    <a:pt x="103131" y="991098"/>
                  </a:lnTo>
                  <a:lnTo>
                    <a:pt x="102518" y="988183"/>
                  </a:lnTo>
                  <a:lnTo>
                    <a:pt x="101880" y="985268"/>
                  </a:lnTo>
                  <a:lnTo>
                    <a:pt x="101228" y="982354"/>
                  </a:lnTo>
                  <a:lnTo>
                    <a:pt x="100563" y="979439"/>
                  </a:lnTo>
                  <a:lnTo>
                    <a:pt x="99872" y="976524"/>
                  </a:lnTo>
                  <a:lnTo>
                    <a:pt x="99170" y="973609"/>
                  </a:lnTo>
                  <a:lnTo>
                    <a:pt x="98448" y="970694"/>
                  </a:lnTo>
                  <a:lnTo>
                    <a:pt x="97706" y="967779"/>
                  </a:lnTo>
                  <a:lnTo>
                    <a:pt x="96952" y="964864"/>
                  </a:lnTo>
                  <a:lnTo>
                    <a:pt x="96174" y="961949"/>
                  </a:lnTo>
                  <a:lnTo>
                    <a:pt x="95381" y="959034"/>
                  </a:lnTo>
                  <a:lnTo>
                    <a:pt x="94575" y="956119"/>
                  </a:lnTo>
                  <a:lnTo>
                    <a:pt x="93743" y="953204"/>
                  </a:lnTo>
                  <a:lnTo>
                    <a:pt x="92899" y="950289"/>
                  </a:lnTo>
                  <a:lnTo>
                    <a:pt x="92039" y="947374"/>
                  </a:lnTo>
                  <a:lnTo>
                    <a:pt x="91157" y="944459"/>
                  </a:lnTo>
                  <a:lnTo>
                    <a:pt x="90265" y="941544"/>
                  </a:lnTo>
                  <a:lnTo>
                    <a:pt x="89352" y="938629"/>
                  </a:lnTo>
                  <a:lnTo>
                    <a:pt x="88424" y="935714"/>
                  </a:lnTo>
                  <a:lnTo>
                    <a:pt x="87486" y="932799"/>
                  </a:lnTo>
                  <a:lnTo>
                    <a:pt x="86524" y="929884"/>
                  </a:lnTo>
                  <a:lnTo>
                    <a:pt x="85552" y="926969"/>
                  </a:lnTo>
                  <a:lnTo>
                    <a:pt x="84567" y="924054"/>
                  </a:lnTo>
                  <a:lnTo>
                    <a:pt x="83564" y="921139"/>
                  </a:lnTo>
                  <a:lnTo>
                    <a:pt x="82553" y="918224"/>
                  </a:lnTo>
                  <a:lnTo>
                    <a:pt x="81525" y="915309"/>
                  </a:lnTo>
                  <a:lnTo>
                    <a:pt x="80486" y="912394"/>
                  </a:lnTo>
                  <a:lnTo>
                    <a:pt x="79439" y="909479"/>
                  </a:lnTo>
                  <a:lnTo>
                    <a:pt x="78375" y="906564"/>
                  </a:lnTo>
                  <a:lnTo>
                    <a:pt x="77305" y="903649"/>
                  </a:lnTo>
                  <a:lnTo>
                    <a:pt x="76225" y="900734"/>
                  </a:lnTo>
                  <a:lnTo>
                    <a:pt x="75133" y="897819"/>
                  </a:lnTo>
                  <a:lnTo>
                    <a:pt x="74036" y="894904"/>
                  </a:lnTo>
                  <a:lnTo>
                    <a:pt x="72929" y="891989"/>
                  </a:lnTo>
                  <a:lnTo>
                    <a:pt x="71816" y="889074"/>
                  </a:lnTo>
                  <a:lnTo>
                    <a:pt x="70698" y="886159"/>
                  </a:lnTo>
                  <a:lnTo>
                    <a:pt x="69571" y="883244"/>
                  </a:lnTo>
                  <a:lnTo>
                    <a:pt x="68442" y="880329"/>
                  </a:lnTo>
                  <a:lnTo>
                    <a:pt x="67308" y="877414"/>
                  </a:lnTo>
                  <a:lnTo>
                    <a:pt x="66170" y="874499"/>
                  </a:lnTo>
                  <a:lnTo>
                    <a:pt x="65031" y="871584"/>
                  </a:lnTo>
                  <a:lnTo>
                    <a:pt x="63888" y="868669"/>
                  </a:lnTo>
                  <a:lnTo>
                    <a:pt x="62745" y="865754"/>
                  </a:lnTo>
                  <a:lnTo>
                    <a:pt x="61602" y="862839"/>
                  </a:lnTo>
                  <a:lnTo>
                    <a:pt x="60458" y="859924"/>
                  </a:lnTo>
                  <a:lnTo>
                    <a:pt x="59316" y="857009"/>
                  </a:lnTo>
                  <a:lnTo>
                    <a:pt x="58174" y="854094"/>
                  </a:lnTo>
                  <a:lnTo>
                    <a:pt x="57036" y="851179"/>
                  </a:lnTo>
                  <a:lnTo>
                    <a:pt x="55901" y="848264"/>
                  </a:lnTo>
                  <a:lnTo>
                    <a:pt x="54769" y="845349"/>
                  </a:lnTo>
                  <a:lnTo>
                    <a:pt x="53642" y="842434"/>
                  </a:lnTo>
                  <a:lnTo>
                    <a:pt x="52518" y="839519"/>
                  </a:lnTo>
                  <a:lnTo>
                    <a:pt x="51402" y="836604"/>
                  </a:lnTo>
                  <a:lnTo>
                    <a:pt x="50291" y="833689"/>
                  </a:lnTo>
                  <a:lnTo>
                    <a:pt x="49185" y="830774"/>
                  </a:lnTo>
                  <a:lnTo>
                    <a:pt x="48091" y="827859"/>
                  </a:lnTo>
                  <a:lnTo>
                    <a:pt x="47001" y="824944"/>
                  </a:lnTo>
                  <a:lnTo>
                    <a:pt x="45920" y="822029"/>
                  </a:lnTo>
                  <a:lnTo>
                    <a:pt x="44850" y="819114"/>
                  </a:lnTo>
                  <a:lnTo>
                    <a:pt x="43786" y="816199"/>
                  </a:lnTo>
                  <a:lnTo>
                    <a:pt x="42734" y="813284"/>
                  </a:lnTo>
                  <a:lnTo>
                    <a:pt x="41693" y="810369"/>
                  </a:lnTo>
                  <a:lnTo>
                    <a:pt x="40658" y="807454"/>
                  </a:lnTo>
                  <a:lnTo>
                    <a:pt x="39640" y="804539"/>
                  </a:lnTo>
                  <a:lnTo>
                    <a:pt x="38630" y="801624"/>
                  </a:lnTo>
                  <a:lnTo>
                    <a:pt x="37631" y="798709"/>
                  </a:lnTo>
                  <a:lnTo>
                    <a:pt x="36647" y="795794"/>
                  </a:lnTo>
                  <a:lnTo>
                    <a:pt x="35671" y="792879"/>
                  </a:lnTo>
                  <a:lnTo>
                    <a:pt x="34711" y="789964"/>
                  </a:lnTo>
                  <a:lnTo>
                    <a:pt x="33763" y="787049"/>
                  </a:lnTo>
                  <a:lnTo>
                    <a:pt x="32824" y="784134"/>
                  </a:lnTo>
                  <a:lnTo>
                    <a:pt x="31905" y="781219"/>
                  </a:lnTo>
                  <a:lnTo>
                    <a:pt x="30995" y="778304"/>
                  </a:lnTo>
                  <a:lnTo>
                    <a:pt x="30097" y="775389"/>
                  </a:lnTo>
                  <a:lnTo>
                    <a:pt x="29217" y="772474"/>
                  </a:lnTo>
                  <a:lnTo>
                    <a:pt x="28346" y="769559"/>
                  </a:lnTo>
                  <a:lnTo>
                    <a:pt x="27491" y="766644"/>
                  </a:lnTo>
                  <a:lnTo>
                    <a:pt x="26650" y="763729"/>
                  </a:lnTo>
                  <a:lnTo>
                    <a:pt x="25819" y="760814"/>
                  </a:lnTo>
                  <a:lnTo>
                    <a:pt x="25008" y="757899"/>
                  </a:lnTo>
                  <a:lnTo>
                    <a:pt x="24207" y="754984"/>
                  </a:lnTo>
                  <a:lnTo>
                    <a:pt x="23418" y="752069"/>
                  </a:lnTo>
                  <a:lnTo>
                    <a:pt x="22649" y="749154"/>
                  </a:lnTo>
                  <a:lnTo>
                    <a:pt x="21888" y="746239"/>
                  </a:lnTo>
                  <a:lnTo>
                    <a:pt x="21143" y="743324"/>
                  </a:lnTo>
                  <a:lnTo>
                    <a:pt x="20413" y="740409"/>
                  </a:lnTo>
                  <a:lnTo>
                    <a:pt x="19693" y="737494"/>
                  </a:lnTo>
                  <a:lnTo>
                    <a:pt x="18991" y="734579"/>
                  </a:lnTo>
                  <a:lnTo>
                    <a:pt x="18301" y="731664"/>
                  </a:lnTo>
                  <a:lnTo>
                    <a:pt x="17621" y="728749"/>
                  </a:lnTo>
                  <a:lnTo>
                    <a:pt x="16961" y="725834"/>
                  </a:lnTo>
                  <a:lnTo>
                    <a:pt x="16310" y="722919"/>
                  </a:lnTo>
                  <a:lnTo>
                    <a:pt x="15673" y="720004"/>
                  </a:lnTo>
                  <a:lnTo>
                    <a:pt x="15051" y="717089"/>
                  </a:lnTo>
                  <a:lnTo>
                    <a:pt x="14438" y="714174"/>
                  </a:lnTo>
                  <a:lnTo>
                    <a:pt x="13844" y="711259"/>
                  </a:lnTo>
                  <a:lnTo>
                    <a:pt x="13260" y="708344"/>
                  </a:lnTo>
                  <a:lnTo>
                    <a:pt x="12686" y="705429"/>
                  </a:lnTo>
                  <a:lnTo>
                    <a:pt x="12132" y="702514"/>
                  </a:lnTo>
                  <a:lnTo>
                    <a:pt x="11587" y="699599"/>
                  </a:lnTo>
                  <a:lnTo>
                    <a:pt x="11054" y="696684"/>
                  </a:lnTo>
                  <a:lnTo>
                    <a:pt x="10538" y="693769"/>
                  </a:lnTo>
                  <a:lnTo>
                    <a:pt x="10030" y="690854"/>
                  </a:lnTo>
                  <a:lnTo>
                    <a:pt x="9538" y="687939"/>
                  </a:lnTo>
                  <a:lnTo>
                    <a:pt x="9059" y="685024"/>
                  </a:lnTo>
                  <a:lnTo>
                    <a:pt x="8587" y="682109"/>
                  </a:lnTo>
                  <a:lnTo>
                    <a:pt x="8136" y="679194"/>
                  </a:lnTo>
                  <a:lnTo>
                    <a:pt x="7694" y="676279"/>
                  </a:lnTo>
                  <a:lnTo>
                    <a:pt x="7263" y="673364"/>
                  </a:lnTo>
                  <a:lnTo>
                    <a:pt x="6849" y="670449"/>
                  </a:lnTo>
                  <a:lnTo>
                    <a:pt x="6443" y="667534"/>
                  </a:lnTo>
                  <a:lnTo>
                    <a:pt x="6053" y="664619"/>
                  </a:lnTo>
                  <a:lnTo>
                    <a:pt x="5676" y="661704"/>
                  </a:lnTo>
                  <a:lnTo>
                    <a:pt x="5306" y="658789"/>
                  </a:lnTo>
                  <a:lnTo>
                    <a:pt x="4957" y="655874"/>
                  </a:lnTo>
                  <a:lnTo>
                    <a:pt x="4616" y="652959"/>
                  </a:lnTo>
                  <a:lnTo>
                    <a:pt x="4286" y="650044"/>
                  </a:lnTo>
                  <a:lnTo>
                    <a:pt x="3973" y="647129"/>
                  </a:lnTo>
                  <a:lnTo>
                    <a:pt x="3669" y="644214"/>
                  </a:lnTo>
                  <a:lnTo>
                    <a:pt x="3379" y="641299"/>
                  </a:lnTo>
                  <a:lnTo>
                    <a:pt x="3103" y="638384"/>
                  </a:lnTo>
                  <a:lnTo>
                    <a:pt x="2835" y="635469"/>
                  </a:lnTo>
                  <a:lnTo>
                    <a:pt x="2585" y="632554"/>
                  </a:lnTo>
                  <a:lnTo>
                    <a:pt x="2345" y="629639"/>
                  </a:lnTo>
                  <a:lnTo>
                    <a:pt x="2115" y="626724"/>
                  </a:lnTo>
                  <a:lnTo>
                    <a:pt x="1903" y="623809"/>
                  </a:lnTo>
                  <a:lnTo>
                    <a:pt x="1698" y="620894"/>
                  </a:lnTo>
                  <a:lnTo>
                    <a:pt x="1507" y="617979"/>
                  </a:lnTo>
                  <a:lnTo>
                    <a:pt x="1330" y="615064"/>
                  </a:lnTo>
                  <a:lnTo>
                    <a:pt x="1160" y="612149"/>
                  </a:lnTo>
                  <a:lnTo>
                    <a:pt x="1007" y="609234"/>
                  </a:lnTo>
                  <a:lnTo>
                    <a:pt x="864" y="606319"/>
                  </a:lnTo>
                  <a:lnTo>
                    <a:pt x="730" y="603404"/>
                  </a:lnTo>
                  <a:lnTo>
                    <a:pt x="613" y="600489"/>
                  </a:lnTo>
                  <a:lnTo>
                    <a:pt x="503" y="597574"/>
                  </a:lnTo>
                  <a:lnTo>
                    <a:pt x="405" y="594659"/>
                  </a:lnTo>
                  <a:lnTo>
                    <a:pt x="320" y="591744"/>
                  </a:lnTo>
                  <a:lnTo>
                    <a:pt x="242" y="588829"/>
                  </a:lnTo>
                  <a:lnTo>
                    <a:pt x="179" y="585914"/>
                  </a:lnTo>
                  <a:lnTo>
                    <a:pt x="124" y="582999"/>
                  </a:lnTo>
                  <a:lnTo>
                    <a:pt x="77" y="580084"/>
                  </a:lnTo>
                  <a:lnTo>
                    <a:pt x="45" y="577169"/>
                  </a:lnTo>
                  <a:lnTo>
                    <a:pt x="20" y="574254"/>
                  </a:lnTo>
                  <a:lnTo>
                    <a:pt x="4" y="571339"/>
                  </a:lnTo>
                  <a:lnTo>
                    <a:pt x="0" y="568424"/>
                  </a:lnTo>
                  <a:lnTo>
                    <a:pt x="1" y="565509"/>
                  </a:lnTo>
                  <a:lnTo>
                    <a:pt x="14" y="562594"/>
                  </a:lnTo>
                  <a:lnTo>
                    <a:pt x="35" y="559679"/>
                  </a:lnTo>
                  <a:lnTo>
                    <a:pt x="61" y="556764"/>
                  </a:lnTo>
                  <a:lnTo>
                    <a:pt x="100" y="553849"/>
                  </a:lnTo>
                  <a:lnTo>
                    <a:pt x="143" y="550934"/>
                  </a:lnTo>
                  <a:lnTo>
                    <a:pt x="194" y="548019"/>
                  </a:lnTo>
                  <a:lnTo>
                    <a:pt x="254" y="545104"/>
                  </a:lnTo>
                  <a:lnTo>
                    <a:pt x="319" y="542189"/>
                  </a:lnTo>
                  <a:lnTo>
                    <a:pt x="392" y="539274"/>
                  </a:lnTo>
                  <a:lnTo>
                    <a:pt x="471" y="536359"/>
                  </a:lnTo>
                  <a:lnTo>
                    <a:pt x="554" y="533444"/>
                  </a:lnTo>
                  <a:lnTo>
                    <a:pt x="646" y="530529"/>
                  </a:lnTo>
                  <a:lnTo>
                    <a:pt x="743" y="527614"/>
                  </a:lnTo>
                  <a:lnTo>
                    <a:pt x="843" y="524699"/>
                  </a:lnTo>
                  <a:lnTo>
                    <a:pt x="951" y="521784"/>
                  </a:lnTo>
                  <a:lnTo>
                    <a:pt x="1062" y="518869"/>
                  </a:lnTo>
                  <a:lnTo>
                    <a:pt x="1179" y="515954"/>
                  </a:lnTo>
                  <a:lnTo>
                    <a:pt x="1300" y="513039"/>
                  </a:lnTo>
                  <a:lnTo>
                    <a:pt x="1425" y="510124"/>
                  </a:lnTo>
                  <a:lnTo>
                    <a:pt x="1555" y="507209"/>
                  </a:lnTo>
                  <a:lnTo>
                    <a:pt x="1689" y="504294"/>
                  </a:lnTo>
                  <a:lnTo>
                    <a:pt x="1826" y="501379"/>
                  </a:lnTo>
                  <a:lnTo>
                    <a:pt x="1968" y="498464"/>
                  </a:lnTo>
                  <a:lnTo>
                    <a:pt x="2112" y="495549"/>
                  </a:lnTo>
                  <a:lnTo>
                    <a:pt x="2261" y="492634"/>
                  </a:lnTo>
                  <a:lnTo>
                    <a:pt x="2413" y="489719"/>
                  </a:lnTo>
                  <a:lnTo>
                    <a:pt x="2568" y="486804"/>
                  </a:lnTo>
                  <a:lnTo>
                    <a:pt x="2728" y="483889"/>
                  </a:lnTo>
                  <a:lnTo>
                    <a:pt x="2890" y="480974"/>
                  </a:lnTo>
                  <a:lnTo>
                    <a:pt x="3055" y="478059"/>
                  </a:lnTo>
                  <a:lnTo>
                    <a:pt x="3225" y="475144"/>
                  </a:lnTo>
                  <a:lnTo>
                    <a:pt x="3398" y="472229"/>
                  </a:lnTo>
                  <a:lnTo>
                    <a:pt x="3573" y="469314"/>
                  </a:lnTo>
                  <a:lnTo>
                    <a:pt x="3754" y="466399"/>
                  </a:lnTo>
                  <a:lnTo>
                    <a:pt x="3936" y="463484"/>
                  </a:lnTo>
                  <a:lnTo>
                    <a:pt x="4124" y="460569"/>
                  </a:lnTo>
                  <a:lnTo>
                    <a:pt x="4315" y="457654"/>
                  </a:lnTo>
                  <a:lnTo>
                    <a:pt x="4509" y="454739"/>
                  </a:lnTo>
                  <a:lnTo>
                    <a:pt x="4710" y="451824"/>
                  </a:lnTo>
                  <a:lnTo>
                    <a:pt x="4913" y="448909"/>
                  </a:lnTo>
                  <a:lnTo>
                    <a:pt x="5121" y="445994"/>
                  </a:lnTo>
                  <a:lnTo>
                    <a:pt x="5335" y="443079"/>
                  </a:lnTo>
                  <a:lnTo>
                    <a:pt x="5551" y="440164"/>
                  </a:lnTo>
                  <a:lnTo>
                    <a:pt x="5775" y="437249"/>
                  </a:lnTo>
                  <a:lnTo>
                    <a:pt x="6003" y="434334"/>
                  </a:lnTo>
                  <a:lnTo>
                    <a:pt x="6235" y="431419"/>
                  </a:lnTo>
                  <a:lnTo>
                    <a:pt x="6477" y="428504"/>
                  </a:lnTo>
                  <a:lnTo>
                    <a:pt x="6722" y="425589"/>
                  </a:lnTo>
                  <a:lnTo>
                    <a:pt x="6973" y="422674"/>
                  </a:lnTo>
                  <a:lnTo>
                    <a:pt x="7233" y="419759"/>
                  </a:lnTo>
                  <a:lnTo>
                    <a:pt x="7497" y="416844"/>
                  </a:lnTo>
                  <a:lnTo>
                    <a:pt x="7770" y="413929"/>
                  </a:lnTo>
                  <a:lnTo>
                    <a:pt x="8050" y="411014"/>
                  </a:lnTo>
                  <a:lnTo>
                    <a:pt x="8336" y="408099"/>
                  </a:lnTo>
                  <a:lnTo>
                    <a:pt x="8633" y="405184"/>
                  </a:lnTo>
                  <a:lnTo>
                    <a:pt x="8936" y="402269"/>
                  </a:lnTo>
                  <a:lnTo>
                    <a:pt x="9246" y="399354"/>
                  </a:lnTo>
                  <a:lnTo>
                    <a:pt x="9569" y="396439"/>
                  </a:lnTo>
                  <a:lnTo>
                    <a:pt x="9897" y="393524"/>
                  </a:lnTo>
                  <a:lnTo>
                    <a:pt x="10236" y="390609"/>
                  </a:lnTo>
                  <a:lnTo>
                    <a:pt x="10585" y="387694"/>
                  </a:lnTo>
                  <a:lnTo>
                    <a:pt x="10940" y="384779"/>
                  </a:lnTo>
                  <a:lnTo>
                    <a:pt x="11310" y="381864"/>
                  </a:lnTo>
                  <a:lnTo>
                    <a:pt x="11688" y="378949"/>
                  </a:lnTo>
                  <a:lnTo>
                    <a:pt x="12074" y="376034"/>
                  </a:lnTo>
                  <a:lnTo>
                    <a:pt x="12475" y="373119"/>
                  </a:lnTo>
                  <a:lnTo>
                    <a:pt x="12883" y="370204"/>
                  </a:lnTo>
                  <a:lnTo>
                    <a:pt x="13303" y="367289"/>
                  </a:lnTo>
                  <a:lnTo>
                    <a:pt x="13736" y="364374"/>
                  </a:lnTo>
                  <a:lnTo>
                    <a:pt x="14176" y="361459"/>
                  </a:lnTo>
                  <a:lnTo>
                    <a:pt x="14632" y="358544"/>
                  </a:lnTo>
                  <a:lnTo>
                    <a:pt x="15098" y="355629"/>
                  </a:lnTo>
                  <a:lnTo>
                    <a:pt x="15572" y="352714"/>
                  </a:lnTo>
                  <a:lnTo>
                    <a:pt x="16064" y="349799"/>
                  </a:lnTo>
                  <a:lnTo>
                    <a:pt x="16563" y="346884"/>
                  </a:lnTo>
                  <a:lnTo>
                    <a:pt x="17075" y="343969"/>
                  </a:lnTo>
                  <a:lnTo>
                    <a:pt x="17602" y="341054"/>
                  </a:lnTo>
                  <a:lnTo>
                    <a:pt x="18136" y="338139"/>
                  </a:lnTo>
                  <a:lnTo>
                    <a:pt x="18686" y="335224"/>
                  </a:lnTo>
                  <a:lnTo>
                    <a:pt x="19248" y="332309"/>
                  </a:lnTo>
                  <a:lnTo>
                    <a:pt x="19817" y="329394"/>
                  </a:lnTo>
                  <a:lnTo>
                    <a:pt x="20405" y="326479"/>
                  </a:lnTo>
                  <a:lnTo>
                    <a:pt x="21002" y="323564"/>
                  </a:lnTo>
                  <a:lnTo>
                    <a:pt x="21609" y="320649"/>
                  </a:lnTo>
                  <a:lnTo>
                    <a:pt x="22232" y="317734"/>
                  </a:lnTo>
                  <a:lnTo>
                    <a:pt x="22863" y="314819"/>
                  </a:lnTo>
                  <a:lnTo>
                    <a:pt x="23508" y="311904"/>
                  </a:lnTo>
                  <a:lnTo>
                    <a:pt x="24165" y="308989"/>
                  </a:lnTo>
                  <a:lnTo>
                    <a:pt x="24830" y="306074"/>
                  </a:lnTo>
                  <a:lnTo>
                    <a:pt x="25512" y="303159"/>
                  </a:lnTo>
                  <a:lnTo>
                    <a:pt x="26202" y="300244"/>
                  </a:lnTo>
                  <a:lnTo>
                    <a:pt x="26902" y="297329"/>
                  </a:lnTo>
                  <a:lnTo>
                    <a:pt x="27617" y="294414"/>
                  </a:lnTo>
                  <a:lnTo>
                    <a:pt x="28338" y="291499"/>
                  </a:lnTo>
                  <a:lnTo>
                    <a:pt x="29073" y="288584"/>
                  </a:lnTo>
                  <a:lnTo>
                    <a:pt x="29818" y="285669"/>
                  </a:lnTo>
                  <a:lnTo>
                    <a:pt x="30570" y="282754"/>
                  </a:lnTo>
                  <a:lnTo>
                    <a:pt x="31336" y="279839"/>
                  </a:lnTo>
                  <a:lnTo>
                    <a:pt x="32110" y="276924"/>
                  </a:lnTo>
                  <a:lnTo>
                    <a:pt x="32892" y="274009"/>
                  </a:lnTo>
                  <a:lnTo>
                    <a:pt x="33686" y="271094"/>
                  </a:lnTo>
                  <a:lnTo>
                    <a:pt x="34487" y="268179"/>
                  </a:lnTo>
                  <a:lnTo>
                    <a:pt x="35297" y="265264"/>
                  </a:lnTo>
                  <a:lnTo>
                    <a:pt x="36116" y="262349"/>
                  </a:lnTo>
                  <a:lnTo>
                    <a:pt x="36941" y="259434"/>
                  </a:lnTo>
                  <a:lnTo>
                    <a:pt x="37777" y="256519"/>
                  </a:lnTo>
                  <a:lnTo>
                    <a:pt x="38618" y="253604"/>
                  </a:lnTo>
                  <a:lnTo>
                    <a:pt x="39466" y="250689"/>
                  </a:lnTo>
                  <a:lnTo>
                    <a:pt x="40323" y="247774"/>
                  </a:lnTo>
                  <a:lnTo>
                    <a:pt x="41184" y="244859"/>
                  </a:lnTo>
                  <a:lnTo>
                    <a:pt x="42053" y="241944"/>
                  </a:lnTo>
                  <a:lnTo>
                    <a:pt x="42927" y="239029"/>
                  </a:lnTo>
                  <a:lnTo>
                    <a:pt x="43806" y="236114"/>
                  </a:lnTo>
                  <a:lnTo>
                    <a:pt x="44692" y="233199"/>
                  </a:lnTo>
                  <a:lnTo>
                    <a:pt x="45581" y="230284"/>
                  </a:lnTo>
                  <a:lnTo>
                    <a:pt x="46475" y="227369"/>
                  </a:lnTo>
                  <a:lnTo>
                    <a:pt x="47374" y="224454"/>
                  </a:lnTo>
                  <a:lnTo>
                    <a:pt x="48276" y="221539"/>
                  </a:lnTo>
                  <a:lnTo>
                    <a:pt x="49182" y="218624"/>
                  </a:lnTo>
                  <a:lnTo>
                    <a:pt x="50091" y="215709"/>
                  </a:lnTo>
                  <a:lnTo>
                    <a:pt x="51002" y="212794"/>
                  </a:lnTo>
                  <a:lnTo>
                    <a:pt x="51917" y="209879"/>
                  </a:lnTo>
                  <a:lnTo>
                    <a:pt x="52834" y="206964"/>
                  </a:lnTo>
                  <a:lnTo>
                    <a:pt x="53752" y="204049"/>
                  </a:lnTo>
                  <a:lnTo>
                    <a:pt x="54673" y="201134"/>
                  </a:lnTo>
                  <a:lnTo>
                    <a:pt x="55594" y="198219"/>
                  </a:lnTo>
                  <a:lnTo>
                    <a:pt x="56517" y="195304"/>
                  </a:lnTo>
                  <a:lnTo>
                    <a:pt x="57440" y="192389"/>
                  </a:lnTo>
                  <a:lnTo>
                    <a:pt x="58364" y="189474"/>
                  </a:lnTo>
                  <a:lnTo>
                    <a:pt x="59288" y="186559"/>
                  </a:lnTo>
                  <a:lnTo>
                    <a:pt x="60212" y="183644"/>
                  </a:lnTo>
                  <a:lnTo>
                    <a:pt x="61136" y="180729"/>
                  </a:lnTo>
                  <a:lnTo>
                    <a:pt x="62060" y="177814"/>
                  </a:lnTo>
                  <a:lnTo>
                    <a:pt x="62982" y="174899"/>
                  </a:lnTo>
                  <a:lnTo>
                    <a:pt x="63904" y="171984"/>
                  </a:lnTo>
                  <a:lnTo>
                    <a:pt x="64825" y="169069"/>
                  </a:lnTo>
                  <a:lnTo>
                    <a:pt x="65744" y="166154"/>
                  </a:lnTo>
                  <a:lnTo>
                    <a:pt x="66662" y="163239"/>
                  </a:lnTo>
                  <a:lnTo>
                    <a:pt x="67578" y="160324"/>
                  </a:lnTo>
                  <a:lnTo>
                    <a:pt x="68493" y="157409"/>
                  </a:lnTo>
                  <a:lnTo>
                    <a:pt x="69405" y="154494"/>
                  </a:lnTo>
                  <a:lnTo>
                    <a:pt x="70316" y="151579"/>
                  </a:lnTo>
                  <a:lnTo>
                    <a:pt x="71224" y="148664"/>
                  </a:lnTo>
                  <a:lnTo>
                    <a:pt x="72129" y="145749"/>
                  </a:lnTo>
                  <a:lnTo>
                    <a:pt x="73033" y="142834"/>
                  </a:lnTo>
                  <a:lnTo>
                    <a:pt x="73934" y="139919"/>
                  </a:lnTo>
                  <a:lnTo>
                    <a:pt x="74833" y="137004"/>
                  </a:lnTo>
                  <a:lnTo>
                    <a:pt x="75729" y="134089"/>
                  </a:lnTo>
                  <a:lnTo>
                    <a:pt x="76622" y="131174"/>
                  </a:lnTo>
                  <a:lnTo>
                    <a:pt x="77512" y="128259"/>
                  </a:lnTo>
                  <a:lnTo>
                    <a:pt x="78401" y="125344"/>
                  </a:lnTo>
                  <a:lnTo>
                    <a:pt x="79285" y="122429"/>
                  </a:lnTo>
                  <a:lnTo>
                    <a:pt x="80168" y="119514"/>
                  </a:lnTo>
                  <a:lnTo>
                    <a:pt x="81048" y="116599"/>
                  </a:lnTo>
                  <a:lnTo>
                    <a:pt x="81924" y="113684"/>
                  </a:lnTo>
                  <a:lnTo>
                    <a:pt x="82799" y="110769"/>
                  </a:lnTo>
                  <a:lnTo>
                    <a:pt x="83670" y="107854"/>
                  </a:lnTo>
                  <a:lnTo>
                    <a:pt x="84539" y="104939"/>
                  </a:lnTo>
                  <a:lnTo>
                    <a:pt x="85406" y="102024"/>
                  </a:lnTo>
                  <a:lnTo>
                    <a:pt x="86268" y="99109"/>
                  </a:lnTo>
                  <a:lnTo>
                    <a:pt x="87130" y="96194"/>
                  </a:lnTo>
                  <a:lnTo>
                    <a:pt x="87988" y="93279"/>
                  </a:lnTo>
                  <a:lnTo>
                    <a:pt x="88844" y="90364"/>
                  </a:lnTo>
                  <a:lnTo>
                    <a:pt x="89698" y="87449"/>
                  </a:lnTo>
                  <a:lnTo>
                    <a:pt x="90549" y="84534"/>
                  </a:lnTo>
                  <a:lnTo>
                    <a:pt x="91397" y="81619"/>
                  </a:lnTo>
                  <a:lnTo>
                    <a:pt x="92244" y="78704"/>
                  </a:lnTo>
                  <a:lnTo>
                    <a:pt x="93088" y="75789"/>
                  </a:lnTo>
                  <a:lnTo>
                    <a:pt x="93930" y="72874"/>
                  </a:lnTo>
                  <a:lnTo>
                    <a:pt x="94770" y="69959"/>
                  </a:lnTo>
                  <a:lnTo>
                    <a:pt x="95607" y="67044"/>
                  </a:lnTo>
                  <a:lnTo>
                    <a:pt x="96443" y="64129"/>
                  </a:lnTo>
                  <a:lnTo>
                    <a:pt x="97276" y="61214"/>
                  </a:lnTo>
                  <a:lnTo>
                    <a:pt x="98107" y="58299"/>
                  </a:lnTo>
                  <a:lnTo>
                    <a:pt x="98937" y="55384"/>
                  </a:lnTo>
                  <a:lnTo>
                    <a:pt x="99763" y="52469"/>
                  </a:lnTo>
                  <a:lnTo>
                    <a:pt x="100588" y="49554"/>
                  </a:lnTo>
                  <a:lnTo>
                    <a:pt x="101411" y="46639"/>
                  </a:lnTo>
                  <a:lnTo>
                    <a:pt x="102231" y="43724"/>
                  </a:lnTo>
                  <a:lnTo>
                    <a:pt x="103050" y="40809"/>
                  </a:lnTo>
                  <a:lnTo>
                    <a:pt x="103866" y="37894"/>
                  </a:lnTo>
                  <a:lnTo>
                    <a:pt x="104679" y="34979"/>
                  </a:lnTo>
                  <a:lnTo>
                    <a:pt x="105491" y="32064"/>
                  </a:lnTo>
                  <a:lnTo>
                    <a:pt x="106299" y="29149"/>
                  </a:lnTo>
                  <a:lnTo>
                    <a:pt x="107106" y="26234"/>
                  </a:lnTo>
                  <a:lnTo>
                    <a:pt x="107910" y="23319"/>
                  </a:lnTo>
                  <a:lnTo>
                    <a:pt x="108710" y="20404"/>
                  </a:lnTo>
                  <a:lnTo>
                    <a:pt x="109508" y="17489"/>
                  </a:lnTo>
                  <a:lnTo>
                    <a:pt x="110303" y="14574"/>
                  </a:lnTo>
                  <a:lnTo>
                    <a:pt x="111094" y="11659"/>
                  </a:lnTo>
                  <a:lnTo>
                    <a:pt x="111883" y="8744"/>
                  </a:lnTo>
                  <a:lnTo>
                    <a:pt x="112667" y="5829"/>
                  </a:lnTo>
                  <a:lnTo>
                    <a:pt x="113448" y="2914"/>
                  </a:lnTo>
                  <a:lnTo>
                    <a:pt x="114226" y="0"/>
                  </a:lnTo>
                  <a:lnTo>
                    <a:pt x="187590" y="0"/>
                  </a:lnTo>
                  <a:lnTo>
                    <a:pt x="188368" y="2914"/>
                  </a:lnTo>
                  <a:lnTo>
                    <a:pt x="189149" y="5829"/>
                  </a:lnTo>
                  <a:lnTo>
                    <a:pt x="189933" y="8744"/>
                  </a:lnTo>
                  <a:lnTo>
                    <a:pt x="190722" y="11659"/>
                  </a:lnTo>
                  <a:lnTo>
                    <a:pt x="191513" y="14574"/>
                  </a:lnTo>
                  <a:lnTo>
                    <a:pt x="192308" y="17489"/>
                  </a:lnTo>
                  <a:lnTo>
                    <a:pt x="193107" y="20404"/>
                  </a:lnTo>
                  <a:lnTo>
                    <a:pt x="193907" y="23319"/>
                  </a:lnTo>
                  <a:lnTo>
                    <a:pt x="194711" y="26234"/>
                  </a:lnTo>
                  <a:lnTo>
                    <a:pt x="195517" y="29149"/>
                  </a:lnTo>
                  <a:lnTo>
                    <a:pt x="196325" y="32064"/>
                  </a:lnTo>
                  <a:lnTo>
                    <a:pt x="197137" y="34979"/>
                  </a:lnTo>
                  <a:lnTo>
                    <a:pt x="197950" y="37894"/>
                  </a:lnTo>
                  <a:lnTo>
                    <a:pt x="198766" y="40809"/>
                  </a:lnTo>
                  <a:lnTo>
                    <a:pt x="199585" y="43724"/>
                  </a:lnTo>
                  <a:lnTo>
                    <a:pt x="200405" y="46639"/>
                  </a:lnTo>
                  <a:lnTo>
                    <a:pt x="201228" y="49554"/>
                  </a:lnTo>
                  <a:lnTo>
                    <a:pt x="202053" y="52469"/>
                  </a:lnTo>
                  <a:lnTo>
                    <a:pt x="202879" y="55384"/>
                  </a:lnTo>
                  <a:lnTo>
                    <a:pt x="203709" y="58299"/>
                  </a:lnTo>
                  <a:lnTo>
                    <a:pt x="204540" y="61214"/>
                  </a:lnTo>
                  <a:lnTo>
                    <a:pt x="205373" y="64129"/>
                  </a:lnTo>
                  <a:lnTo>
                    <a:pt x="206209" y="67044"/>
                  </a:lnTo>
                  <a:lnTo>
                    <a:pt x="207046" y="69959"/>
                  </a:lnTo>
                  <a:lnTo>
                    <a:pt x="207886" y="72874"/>
                  </a:lnTo>
                  <a:lnTo>
                    <a:pt x="208728" y="75789"/>
                  </a:lnTo>
                  <a:lnTo>
                    <a:pt x="209572" y="78704"/>
                  </a:lnTo>
                  <a:lnTo>
                    <a:pt x="210419" y="81619"/>
                  </a:lnTo>
                  <a:lnTo>
                    <a:pt x="211268" y="84534"/>
                  </a:lnTo>
                  <a:lnTo>
                    <a:pt x="212118" y="87449"/>
                  </a:lnTo>
                  <a:lnTo>
                    <a:pt x="212972" y="90364"/>
                  </a:lnTo>
                  <a:lnTo>
                    <a:pt x="213828" y="93279"/>
                  </a:lnTo>
                  <a:lnTo>
                    <a:pt x="214687" y="96194"/>
                  </a:lnTo>
                  <a:lnTo>
                    <a:pt x="215548" y="99109"/>
                  </a:lnTo>
                  <a:lnTo>
                    <a:pt x="216411" y="102024"/>
                  </a:lnTo>
                  <a:lnTo>
                    <a:pt x="217278" y="104939"/>
                  </a:lnTo>
                  <a:lnTo>
                    <a:pt x="218146" y="107854"/>
                  </a:lnTo>
                  <a:lnTo>
                    <a:pt x="219017" y="110769"/>
                  </a:lnTo>
                  <a:lnTo>
                    <a:pt x="219892" y="113684"/>
                  </a:lnTo>
                  <a:lnTo>
                    <a:pt x="220769" y="116599"/>
                  </a:lnTo>
                  <a:lnTo>
                    <a:pt x="221648" y="119514"/>
                  </a:lnTo>
                  <a:lnTo>
                    <a:pt x="222531" y="122429"/>
                  </a:lnTo>
                  <a:lnTo>
                    <a:pt x="223415" y="125344"/>
                  </a:lnTo>
                  <a:lnTo>
                    <a:pt x="224304" y="128259"/>
                  </a:lnTo>
                  <a:lnTo>
                    <a:pt x="225194" y="131174"/>
                  </a:lnTo>
                  <a:lnTo>
                    <a:pt x="226087" y="134089"/>
                  </a:lnTo>
                  <a:lnTo>
                    <a:pt x="226984" y="137004"/>
                  </a:lnTo>
                  <a:lnTo>
                    <a:pt x="227882" y="139919"/>
                  </a:lnTo>
                  <a:lnTo>
                    <a:pt x="228783" y="142834"/>
                  </a:lnTo>
                  <a:lnTo>
                    <a:pt x="229687" y="145749"/>
                  </a:lnTo>
                  <a:lnTo>
                    <a:pt x="230592" y="148664"/>
                  </a:lnTo>
                  <a:lnTo>
                    <a:pt x="231501" y="151579"/>
                  </a:lnTo>
                  <a:lnTo>
                    <a:pt x="232411" y="154494"/>
                  </a:lnTo>
                  <a:lnTo>
                    <a:pt x="233323" y="157409"/>
                  </a:lnTo>
                  <a:lnTo>
                    <a:pt x="234238" y="160324"/>
                  </a:lnTo>
                  <a:lnTo>
                    <a:pt x="235154" y="163239"/>
                  </a:lnTo>
                  <a:lnTo>
                    <a:pt x="236072" y="166154"/>
                  </a:lnTo>
                  <a:lnTo>
                    <a:pt x="236991" y="169069"/>
                  </a:lnTo>
                  <a:lnTo>
                    <a:pt x="237912" y="171984"/>
                  </a:lnTo>
                  <a:lnTo>
                    <a:pt x="238834" y="174899"/>
                  </a:lnTo>
                  <a:lnTo>
                    <a:pt x="239757" y="177814"/>
                  </a:lnTo>
                  <a:lnTo>
                    <a:pt x="240680" y="180729"/>
                  </a:lnTo>
                  <a:lnTo>
                    <a:pt x="241604" y="183644"/>
                  </a:lnTo>
                  <a:lnTo>
                    <a:pt x="242528" y="186559"/>
                  </a:lnTo>
                  <a:lnTo>
                    <a:pt x="243452" y="189474"/>
                  </a:lnTo>
                  <a:lnTo>
                    <a:pt x="244376" y="192389"/>
                  </a:lnTo>
                  <a:lnTo>
                    <a:pt x="245300" y="195304"/>
                  </a:lnTo>
                  <a:lnTo>
                    <a:pt x="246222" y="198219"/>
                  </a:lnTo>
                  <a:lnTo>
                    <a:pt x="247144" y="201134"/>
                  </a:lnTo>
                  <a:lnTo>
                    <a:pt x="248064" y="204049"/>
                  </a:lnTo>
                  <a:lnTo>
                    <a:pt x="248983" y="206964"/>
                  </a:lnTo>
                  <a:lnTo>
                    <a:pt x="249899" y="209879"/>
                  </a:lnTo>
                  <a:lnTo>
                    <a:pt x="250814" y="212794"/>
                  </a:lnTo>
                  <a:lnTo>
                    <a:pt x="251725" y="215709"/>
                  </a:lnTo>
                  <a:lnTo>
                    <a:pt x="252635" y="218624"/>
                  </a:lnTo>
                  <a:lnTo>
                    <a:pt x="253540" y="221539"/>
                  </a:lnTo>
                  <a:lnTo>
                    <a:pt x="254442" y="224454"/>
                  </a:lnTo>
                  <a:lnTo>
                    <a:pt x="255342" y="227369"/>
                  </a:lnTo>
                  <a:lnTo>
                    <a:pt x="256235" y="230284"/>
                  </a:lnTo>
                  <a:lnTo>
                    <a:pt x="257125" y="233199"/>
                  </a:lnTo>
                  <a:lnTo>
                    <a:pt x="258010" y="236114"/>
                  </a:lnTo>
                  <a:lnTo>
                    <a:pt x="258889" y="239029"/>
                  </a:lnTo>
                  <a:lnTo>
                    <a:pt x="259764" y="241944"/>
                  </a:lnTo>
                  <a:lnTo>
                    <a:pt x="260632" y="244859"/>
                  </a:lnTo>
                  <a:lnTo>
                    <a:pt x="261493" y="247774"/>
                  </a:lnTo>
                  <a:lnTo>
                    <a:pt x="262351" y="250689"/>
                  </a:lnTo>
                  <a:lnTo>
                    <a:pt x="263198" y="253604"/>
                  </a:lnTo>
                  <a:lnTo>
                    <a:pt x="264040" y="256519"/>
                  </a:lnTo>
                  <a:lnTo>
                    <a:pt x="264875" y="259434"/>
                  </a:lnTo>
                  <a:lnTo>
                    <a:pt x="265700" y="262349"/>
                  </a:lnTo>
                  <a:lnTo>
                    <a:pt x="266519" y="265264"/>
                  </a:lnTo>
                  <a:lnTo>
                    <a:pt x="267330" y="268179"/>
                  </a:lnTo>
                  <a:lnTo>
                    <a:pt x="268130" y="271094"/>
                  </a:lnTo>
                  <a:lnTo>
                    <a:pt x="268925" y="274009"/>
                  </a:lnTo>
                  <a:lnTo>
                    <a:pt x="269706" y="276924"/>
                  </a:lnTo>
                  <a:lnTo>
                    <a:pt x="270480" y="279839"/>
                  </a:lnTo>
                  <a:lnTo>
                    <a:pt x="271247" y="282754"/>
                  </a:lnTo>
                  <a:lnTo>
                    <a:pt x="271998" y="285669"/>
                  </a:lnTo>
                  <a:lnTo>
                    <a:pt x="272744" y="288584"/>
                  </a:lnTo>
                  <a:lnTo>
                    <a:pt x="273478" y="291499"/>
                  </a:lnTo>
                  <a:lnTo>
                    <a:pt x="274200" y="294414"/>
                  </a:lnTo>
                  <a:lnTo>
                    <a:pt x="274914" y="297329"/>
                  </a:lnTo>
                  <a:lnTo>
                    <a:pt x="275614" y="300244"/>
                  </a:lnTo>
                  <a:lnTo>
                    <a:pt x="276304" y="303159"/>
                  </a:lnTo>
                  <a:lnTo>
                    <a:pt x="276987" y="306074"/>
                  </a:lnTo>
                  <a:lnTo>
                    <a:pt x="277651" y="308989"/>
                  </a:lnTo>
                  <a:lnTo>
                    <a:pt x="278308" y="311904"/>
                  </a:lnTo>
                  <a:lnTo>
                    <a:pt x="278953" y="314819"/>
                  </a:lnTo>
                  <a:lnTo>
                    <a:pt x="279584" y="317734"/>
                  </a:lnTo>
                  <a:lnTo>
                    <a:pt x="280207" y="320649"/>
                  </a:lnTo>
                  <a:lnTo>
                    <a:pt x="280815" y="323564"/>
                  </a:lnTo>
                  <a:lnTo>
                    <a:pt x="281411" y="326479"/>
                  </a:lnTo>
                  <a:lnTo>
                    <a:pt x="281999" y="329394"/>
                  </a:lnTo>
                  <a:lnTo>
                    <a:pt x="282569" y="332309"/>
                  </a:lnTo>
                  <a:lnTo>
                    <a:pt x="283130" y="335224"/>
                  </a:lnTo>
                  <a:lnTo>
                    <a:pt x="283680" y="338139"/>
                  </a:lnTo>
                  <a:lnTo>
                    <a:pt x="284214" y="341054"/>
                  </a:lnTo>
                  <a:lnTo>
                    <a:pt x="284741" y="343969"/>
                  </a:lnTo>
                  <a:lnTo>
                    <a:pt x="285253" y="346884"/>
                  </a:lnTo>
                  <a:lnTo>
                    <a:pt x="285752" y="349799"/>
                  </a:lnTo>
                  <a:lnTo>
                    <a:pt x="286244" y="352714"/>
                  </a:lnTo>
                  <a:lnTo>
                    <a:pt x="286719" y="355629"/>
                  </a:lnTo>
                  <a:lnTo>
                    <a:pt x="287185" y="358544"/>
                  </a:lnTo>
                  <a:lnTo>
                    <a:pt x="287640" y="361459"/>
                  </a:lnTo>
                  <a:lnTo>
                    <a:pt x="288080" y="364374"/>
                  </a:lnTo>
                  <a:lnTo>
                    <a:pt x="288513" y="367289"/>
                  </a:lnTo>
                  <a:lnTo>
                    <a:pt x="288933" y="370204"/>
                  </a:lnTo>
                  <a:lnTo>
                    <a:pt x="289341" y="373119"/>
                  </a:lnTo>
                  <a:lnTo>
                    <a:pt x="289743" y="376034"/>
                  </a:lnTo>
                  <a:lnTo>
                    <a:pt x="290129" y="378949"/>
                  </a:lnTo>
                  <a:lnTo>
                    <a:pt x="290506" y="381864"/>
                  </a:lnTo>
                  <a:lnTo>
                    <a:pt x="290876" y="384779"/>
                  </a:lnTo>
                  <a:lnTo>
                    <a:pt x="291231" y="387694"/>
                  </a:lnTo>
                  <a:lnTo>
                    <a:pt x="291580" y="390609"/>
                  </a:lnTo>
                  <a:lnTo>
                    <a:pt x="291919" y="393524"/>
                  </a:lnTo>
                  <a:lnTo>
                    <a:pt x="292247" y="396439"/>
                  </a:lnTo>
                  <a:lnTo>
                    <a:pt x="292570" y="399354"/>
                  </a:lnTo>
                  <a:lnTo>
                    <a:pt x="292880" y="402269"/>
                  </a:lnTo>
                  <a:lnTo>
                    <a:pt x="293184" y="405184"/>
                  </a:lnTo>
                  <a:lnTo>
                    <a:pt x="293481" y="408099"/>
                  </a:lnTo>
                  <a:lnTo>
                    <a:pt x="293766" y="411014"/>
                  </a:lnTo>
                  <a:lnTo>
                    <a:pt x="294046" y="413929"/>
                  </a:lnTo>
                  <a:lnTo>
                    <a:pt x="294319" y="416844"/>
                  </a:lnTo>
                  <a:lnTo>
                    <a:pt x="294583" y="419759"/>
                  </a:lnTo>
                  <a:lnTo>
                    <a:pt x="294843" y="422674"/>
                  </a:lnTo>
                  <a:lnTo>
                    <a:pt x="295094" y="425589"/>
                  </a:lnTo>
                  <a:lnTo>
                    <a:pt x="295340" y="428504"/>
                  </a:lnTo>
                  <a:lnTo>
                    <a:pt x="295581" y="431419"/>
                  </a:lnTo>
                  <a:lnTo>
                    <a:pt x="295813" y="434334"/>
                  </a:lnTo>
                  <a:lnTo>
                    <a:pt x="296042" y="437249"/>
                  </a:lnTo>
                  <a:lnTo>
                    <a:pt x="296265" y="440164"/>
                  </a:lnTo>
                  <a:lnTo>
                    <a:pt x="296482" y="443079"/>
                  </a:lnTo>
                  <a:lnTo>
                    <a:pt x="296695" y="445994"/>
                  </a:lnTo>
                  <a:lnTo>
                    <a:pt x="296903" y="448909"/>
                  </a:lnTo>
                  <a:lnTo>
                    <a:pt x="297106" y="451824"/>
                  </a:lnTo>
                  <a:lnTo>
                    <a:pt x="297307" y="454739"/>
                  </a:lnTo>
                  <a:lnTo>
                    <a:pt x="297501" y="457654"/>
                  </a:lnTo>
                  <a:lnTo>
                    <a:pt x="297692" y="460569"/>
                  </a:lnTo>
                  <a:lnTo>
                    <a:pt x="297880" y="463484"/>
                  </a:lnTo>
                  <a:lnTo>
                    <a:pt x="298062" y="466399"/>
                  </a:lnTo>
                  <a:lnTo>
                    <a:pt x="298243" y="469314"/>
                  </a:lnTo>
                  <a:lnTo>
                    <a:pt x="298419" y="472229"/>
                  </a:lnTo>
                  <a:lnTo>
                    <a:pt x="298591" y="475144"/>
                  </a:lnTo>
                  <a:lnTo>
                    <a:pt x="298761" y="478059"/>
                  </a:lnTo>
                  <a:lnTo>
                    <a:pt x="298926" y="480974"/>
                  </a:lnTo>
                  <a:lnTo>
                    <a:pt x="299089" y="483889"/>
                  </a:lnTo>
                  <a:lnTo>
                    <a:pt x="299248" y="486804"/>
                  </a:lnTo>
                  <a:lnTo>
                    <a:pt x="299403" y="489719"/>
                  </a:lnTo>
                  <a:lnTo>
                    <a:pt x="299555" y="492634"/>
                  </a:lnTo>
                  <a:lnTo>
                    <a:pt x="299704" y="495549"/>
                  </a:lnTo>
                  <a:lnTo>
                    <a:pt x="299848" y="498464"/>
                  </a:lnTo>
                  <a:lnTo>
                    <a:pt x="299991" y="501379"/>
                  </a:lnTo>
                  <a:lnTo>
                    <a:pt x="300127" y="504294"/>
                  </a:lnTo>
                  <a:lnTo>
                    <a:pt x="300261" y="507209"/>
                  </a:lnTo>
                  <a:lnTo>
                    <a:pt x="300391" y="510124"/>
                  </a:lnTo>
                  <a:lnTo>
                    <a:pt x="300516" y="513039"/>
                  </a:lnTo>
                  <a:lnTo>
                    <a:pt x="300637" y="515954"/>
                  </a:lnTo>
                  <a:lnTo>
                    <a:pt x="300754" y="518869"/>
                  </a:lnTo>
                  <a:lnTo>
                    <a:pt x="300865" y="521784"/>
                  </a:lnTo>
                  <a:lnTo>
                    <a:pt x="300973" y="524699"/>
                  </a:lnTo>
                  <a:lnTo>
                    <a:pt x="301074" y="527614"/>
                  </a:lnTo>
                  <a:lnTo>
                    <a:pt x="301170" y="530529"/>
                  </a:lnTo>
                  <a:lnTo>
                    <a:pt x="301262" y="533444"/>
                  </a:lnTo>
                  <a:lnTo>
                    <a:pt x="301345" y="536359"/>
                  </a:lnTo>
                  <a:lnTo>
                    <a:pt x="301424" y="539274"/>
                  </a:lnTo>
                  <a:lnTo>
                    <a:pt x="301497" y="542189"/>
                  </a:lnTo>
                  <a:lnTo>
                    <a:pt x="301562" y="545104"/>
                  </a:lnTo>
                  <a:lnTo>
                    <a:pt x="301622" y="548019"/>
                  </a:lnTo>
                  <a:lnTo>
                    <a:pt x="301673" y="550934"/>
                  </a:lnTo>
                  <a:lnTo>
                    <a:pt x="301717" y="553849"/>
                  </a:lnTo>
                  <a:lnTo>
                    <a:pt x="301756" y="556764"/>
                  </a:lnTo>
                  <a:lnTo>
                    <a:pt x="301782" y="559679"/>
                  </a:lnTo>
                  <a:lnTo>
                    <a:pt x="301803" y="562594"/>
                  </a:lnTo>
                  <a:lnTo>
                    <a:pt x="301815" y="565509"/>
                  </a:lnTo>
                  <a:lnTo>
                    <a:pt x="301817" y="568424"/>
                  </a:lnTo>
                  <a:lnTo>
                    <a:pt x="301812" y="571339"/>
                  </a:lnTo>
                  <a:lnTo>
                    <a:pt x="301796" y="574254"/>
                  </a:lnTo>
                  <a:lnTo>
                    <a:pt x="301771" y="577169"/>
                  </a:lnTo>
                  <a:lnTo>
                    <a:pt x="301739" y="580084"/>
                  </a:lnTo>
                  <a:lnTo>
                    <a:pt x="301692" y="582999"/>
                  </a:lnTo>
                  <a:lnTo>
                    <a:pt x="301638" y="585914"/>
                  </a:lnTo>
                  <a:lnTo>
                    <a:pt x="301574" y="588829"/>
                  </a:lnTo>
                  <a:lnTo>
                    <a:pt x="301496" y="591744"/>
                  </a:lnTo>
                  <a:lnTo>
                    <a:pt x="301411" y="594659"/>
                  </a:lnTo>
                  <a:lnTo>
                    <a:pt x="301313" y="597574"/>
                  </a:lnTo>
                  <a:lnTo>
                    <a:pt x="301203" y="600489"/>
                  </a:lnTo>
                  <a:lnTo>
                    <a:pt x="301086" y="603404"/>
                  </a:lnTo>
                  <a:lnTo>
                    <a:pt x="300952" y="606319"/>
                  </a:lnTo>
                  <a:lnTo>
                    <a:pt x="300809" y="609234"/>
                  </a:lnTo>
                  <a:lnTo>
                    <a:pt x="300656" y="612149"/>
                  </a:lnTo>
                  <a:lnTo>
                    <a:pt x="300486" y="615064"/>
                  </a:lnTo>
                  <a:lnTo>
                    <a:pt x="300309" y="617979"/>
                  </a:lnTo>
                  <a:lnTo>
                    <a:pt x="300118" y="620894"/>
                  </a:lnTo>
                  <a:lnTo>
                    <a:pt x="299914" y="623809"/>
                  </a:lnTo>
                  <a:lnTo>
                    <a:pt x="299701" y="626724"/>
                  </a:lnTo>
                  <a:lnTo>
                    <a:pt x="299471" y="629639"/>
                  </a:lnTo>
                  <a:lnTo>
                    <a:pt x="299231" y="632554"/>
                  </a:lnTo>
                  <a:lnTo>
                    <a:pt x="298981" y="635469"/>
                  </a:lnTo>
                  <a:lnTo>
                    <a:pt x="298713" y="638384"/>
                  </a:lnTo>
                  <a:lnTo>
                    <a:pt x="298437" y="641299"/>
                  </a:lnTo>
                  <a:lnTo>
                    <a:pt x="298147" y="644214"/>
                  </a:lnTo>
                  <a:lnTo>
                    <a:pt x="297843" y="647129"/>
                  </a:lnTo>
                  <a:lnTo>
                    <a:pt x="297530" y="650044"/>
                  </a:lnTo>
                  <a:lnTo>
                    <a:pt x="297201" y="652959"/>
                  </a:lnTo>
                  <a:lnTo>
                    <a:pt x="296860" y="655874"/>
                  </a:lnTo>
                  <a:lnTo>
                    <a:pt x="296510" y="658789"/>
                  </a:lnTo>
                  <a:lnTo>
                    <a:pt x="296141" y="661704"/>
                  </a:lnTo>
                  <a:lnTo>
                    <a:pt x="295763" y="664619"/>
                  </a:lnTo>
                  <a:lnTo>
                    <a:pt x="295373" y="667534"/>
                  </a:lnTo>
                  <a:lnTo>
                    <a:pt x="294967" y="670449"/>
                  </a:lnTo>
                  <a:lnTo>
                    <a:pt x="294553" y="673364"/>
                  </a:lnTo>
                  <a:lnTo>
                    <a:pt x="294122" y="676279"/>
                  </a:lnTo>
                  <a:lnTo>
                    <a:pt x="293680" y="679194"/>
                  </a:lnTo>
                  <a:lnTo>
                    <a:pt x="293229" y="682109"/>
                  </a:lnTo>
                  <a:lnTo>
                    <a:pt x="292758" y="685024"/>
                  </a:lnTo>
                  <a:lnTo>
                    <a:pt x="292278" y="687939"/>
                  </a:lnTo>
                  <a:lnTo>
                    <a:pt x="291787" y="690854"/>
                  </a:lnTo>
                  <a:lnTo>
                    <a:pt x="291278" y="693769"/>
                  </a:lnTo>
                  <a:lnTo>
                    <a:pt x="290762" y="696684"/>
                  </a:lnTo>
                  <a:lnTo>
                    <a:pt x="290229" y="699599"/>
                  </a:lnTo>
                  <a:lnTo>
                    <a:pt x="289684" y="702514"/>
                  </a:lnTo>
                  <a:lnTo>
                    <a:pt x="289130" y="705429"/>
                  </a:lnTo>
                  <a:lnTo>
                    <a:pt x="288556" y="708344"/>
                  </a:lnTo>
                  <a:lnTo>
                    <a:pt x="287973" y="711259"/>
                  </a:lnTo>
                  <a:lnTo>
                    <a:pt x="287378" y="714174"/>
                  </a:lnTo>
                  <a:lnTo>
                    <a:pt x="286765" y="717089"/>
                  </a:lnTo>
                  <a:lnTo>
                    <a:pt x="286144" y="720004"/>
                  </a:lnTo>
                  <a:lnTo>
                    <a:pt x="285507" y="722919"/>
                  </a:lnTo>
                  <a:lnTo>
                    <a:pt x="284855" y="725834"/>
                  </a:lnTo>
                  <a:lnTo>
                    <a:pt x="284195" y="728749"/>
                  </a:lnTo>
                  <a:lnTo>
                    <a:pt x="283516" y="731664"/>
                  </a:lnTo>
                  <a:lnTo>
                    <a:pt x="282825" y="734579"/>
                  </a:lnTo>
                  <a:lnTo>
                    <a:pt x="282124" y="737494"/>
                  </a:lnTo>
                  <a:lnTo>
                    <a:pt x="281403" y="740409"/>
                  </a:lnTo>
                  <a:lnTo>
                    <a:pt x="280673" y="743324"/>
                  </a:lnTo>
                  <a:lnTo>
                    <a:pt x="279928" y="746239"/>
                  </a:lnTo>
                  <a:lnTo>
                    <a:pt x="279167" y="749154"/>
                  </a:lnTo>
                  <a:lnTo>
                    <a:pt x="278398" y="752069"/>
                  </a:lnTo>
                  <a:lnTo>
                    <a:pt x="277609" y="754984"/>
                  </a:lnTo>
                  <a:lnTo>
                    <a:pt x="276808" y="757899"/>
                  </a:lnTo>
                  <a:lnTo>
                    <a:pt x="275997" y="760814"/>
                  </a:lnTo>
                  <a:lnTo>
                    <a:pt x="275166" y="763729"/>
                  </a:lnTo>
                  <a:lnTo>
                    <a:pt x="274325" y="766644"/>
                  </a:lnTo>
                  <a:lnTo>
                    <a:pt x="273470" y="769559"/>
                  </a:lnTo>
                  <a:lnTo>
                    <a:pt x="272599" y="772474"/>
                  </a:lnTo>
                  <a:lnTo>
                    <a:pt x="271720" y="775389"/>
                  </a:lnTo>
                  <a:lnTo>
                    <a:pt x="270822" y="778304"/>
                  </a:lnTo>
                  <a:lnTo>
                    <a:pt x="269912" y="781219"/>
                  </a:lnTo>
                  <a:lnTo>
                    <a:pt x="268992" y="784134"/>
                  </a:lnTo>
                  <a:lnTo>
                    <a:pt x="268053" y="787049"/>
                  </a:lnTo>
                  <a:lnTo>
                    <a:pt x="267105" y="789964"/>
                  </a:lnTo>
                  <a:lnTo>
                    <a:pt x="266145" y="792879"/>
                  </a:lnTo>
                  <a:lnTo>
                    <a:pt x="265169" y="795794"/>
                  </a:lnTo>
                  <a:lnTo>
                    <a:pt x="264186" y="798709"/>
                  </a:lnTo>
                  <a:lnTo>
                    <a:pt x="263186" y="801624"/>
                  </a:lnTo>
                  <a:lnTo>
                    <a:pt x="262176" y="804539"/>
                  </a:lnTo>
                  <a:lnTo>
                    <a:pt x="261159" y="807454"/>
                  </a:lnTo>
                  <a:lnTo>
                    <a:pt x="260124" y="810369"/>
                  </a:lnTo>
                  <a:lnTo>
                    <a:pt x="259082" y="813284"/>
                  </a:lnTo>
                  <a:lnTo>
                    <a:pt x="258030" y="816199"/>
                  </a:lnTo>
                  <a:lnTo>
                    <a:pt x="256966" y="819114"/>
                  </a:lnTo>
                  <a:lnTo>
                    <a:pt x="255896" y="822029"/>
                  </a:lnTo>
                  <a:lnTo>
                    <a:pt x="254815" y="824944"/>
                  </a:lnTo>
                  <a:lnTo>
                    <a:pt x="253726" y="827859"/>
                  </a:lnTo>
                  <a:lnTo>
                    <a:pt x="252631" y="830774"/>
                  </a:lnTo>
                  <a:lnTo>
                    <a:pt x="251525" y="833689"/>
                  </a:lnTo>
                  <a:lnTo>
                    <a:pt x="250414" y="836604"/>
                  </a:lnTo>
                  <a:lnTo>
                    <a:pt x="249298" y="839519"/>
                  </a:lnTo>
                  <a:lnTo>
                    <a:pt x="248175" y="842434"/>
                  </a:lnTo>
                  <a:lnTo>
                    <a:pt x="247048" y="845349"/>
                  </a:lnTo>
                  <a:lnTo>
                    <a:pt x="245916" y="848264"/>
                  </a:lnTo>
                  <a:lnTo>
                    <a:pt x="244780" y="851179"/>
                  </a:lnTo>
                  <a:lnTo>
                    <a:pt x="243642" y="854094"/>
                  </a:lnTo>
                  <a:lnTo>
                    <a:pt x="242500" y="857009"/>
                  </a:lnTo>
                  <a:lnTo>
                    <a:pt x="241358" y="859924"/>
                  </a:lnTo>
                  <a:lnTo>
                    <a:pt x="240215" y="862839"/>
                  </a:lnTo>
                  <a:lnTo>
                    <a:pt x="239071" y="865754"/>
                  </a:lnTo>
                  <a:lnTo>
                    <a:pt x="237928" y="868669"/>
                  </a:lnTo>
                  <a:lnTo>
                    <a:pt x="236786" y="871584"/>
                  </a:lnTo>
                  <a:lnTo>
                    <a:pt x="235646" y="874499"/>
                  </a:lnTo>
                  <a:lnTo>
                    <a:pt x="234508" y="877414"/>
                  </a:lnTo>
                  <a:lnTo>
                    <a:pt x="233375" y="880329"/>
                  </a:lnTo>
                  <a:lnTo>
                    <a:pt x="232245" y="883244"/>
                  </a:lnTo>
                  <a:lnTo>
                    <a:pt x="231119" y="886159"/>
                  </a:lnTo>
                  <a:lnTo>
                    <a:pt x="230001" y="889074"/>
                  </a:lnTo>
                  <a:lnTo>
                    <a:pt x="228887" y="891989"/>
                  </a:lnTo>
                  <a:lnTo>
                    <a:pt x="227780" y="894904"/>
                  </a:lnTo>
                  <a:lnTo>
                    <a:pt x="226683" y="897819"/>
                  </a:lnTo>
                  <a:lnTo>
                    <a:pt x="225591" y="900734"/>
                  </a:lnTo>
                  <a:lnTo>
                    <a:pt x="224512" y="903649"/>
                  </a:lnTo>
                  <a:lnTo>
                    <a:pt x="223441" y="906564"/>
                  </a:lnTo>
                  <a:lnTo>
                    <a:pt x="222377" y="909479"/>
                  </a:lnTo>
                  <a:lnTo>
                    <a:pt x="221330" y="912394"/>
                  </a:lnTo>
                  <a:lnTo>
                    <a:pt x="220291" y="915309"/>
                  </a:lnTo>
                  <a:lnTo>
                    <a:pt x="219263" y="918224"/>
                  </a:lnTo>
                  <a:lnTo>
                    <a:pt x="218252" y="921139"/>
                  </a:lnTo>
                  <a:lnTo>
                    <a:pt x="217249" y="924054"/>
                  </a:lnTo>
                  <a:lnTo>
                    <a:pt x="216264" y="926969"/>
                  </a:lnTo>
                  <a:lnTo>
                    <a:pt x="215293" y="929884"/>
                  </a:lnTo>
                  <a:lnTo>
                    <a:pt x="214330" y="932799"/>
                  </a:lnTo>
                  <a:lnTo>
                    <a:pt x="213392" y="935714"/>
                  </a:lnTo>
                  <a:lnTo>
                    <a:pt x="212464" y="938629"/>
                  </a:lnTo>
                  <a:lnTo>
                    <a:pt x="211551" y="941544"/>
                  </a:lnTo>
                  <a:lnTo>
                    <a:pt x="210659" y="944459"/>
                  </a:lnTo>
                  <a:lnTo>
                    <a:pt x="209778" y="947374"/>
                  </a:lnTo>
                  <a:lnTo>
                    <a:pt x="208917" y="950289"/>
                  </a:lnTo>
                  <a:lnTo>
                    <a:pt x="208073" y="953204"/>
                  </a:lnTo>
                  <a:lnTo>
                    <a:pt x="207241" y="956119"/>
                  </a:lnTo>
                  <a:lnTo>
                    <a:pt x="206435" y="959034"/>
                  </a:lnTo>
                  <a:lnTo>
                    <a:pt x="205642" y="961949"/>
                  </a:lnTo>
                  <a:lnTo>
                    <a:pt x="204864" y="964864"/>
                  </a:lnTo>
                  <a:lnTo>
                    <a:pt x="204110" y="967779"/>
                  </a:lnTo>
                  <a:lnTo>
                    <a:pt x="203368" y="970694"/>
                  </a:lnTo>
                  <a:lnTo>
                    <a:pt x="202647" y="973609"/>
                  </a:lnTo>
                  <a:lnTo>
                    <a:pt x="201944" y="976524"/>
                  </a:lnTo>
                  <a:lnTo>
                    <a:pt x="201253" y="979439"/>
                  </a:lnTo>
                  <a:lnTo>
                    <a:pt x="200588" y="982354"/>
                  </a:lnTo>
                  <a:lnTo>
                    <a:pt x="199936" y="985268"/>
                  </a:lnTo>
                  <a:lnTo>
                    <a:pt x="199298" y="988183"/>
                  </a:lnTo>
                  <a:lnTo>
                    <a:pt x="198685" y="991098"/>
                  </a:lnTo>
                  <a:lnTo>
                    <a:pt x="198083" y="994013"/>
                  </a:lnTo>
                  <a:lnTo>
                    <a:pt x="197499" y="996928"/>
                  </a:lnTo>
                  <a:lnTo>
                    <a:pt x="196934" y="999843"/>
                  </a:lnTo>
                  <a:lnTo>
                    <a:pt x="196379" y="1002758"/>
                  </a:lnTo>
                  <a:lnTo>
                    <a:pt x="195846" y="1005673"/>
                  </a:lnTo>
                  <a:lnTo>
                    <a:pt x="195326" y="1008588"/>
                  </a:lnTo>
                  <a:lnTo>
                    <a:pt x="194818" y="1011503"/>
                  </a:lnTo>
                  <a:lnTo>
                    <a:pt x="194331" y="1014418"/>
                  </a:lnTo>
                  <a:lnTo>
                    <a:pt x="193854" y="1017333"/>
                  </a:lnTo>
                  <a:lnTo>
                    <a:pt x="193391" y="1020248"/>
                  </a:lnTo>
                  <a:lnTo>
                    <a:pt x="192944" y="1023163"/>
                  </a:lnTo>
                  <a:lnTo>
                    <a:pt x="192505" y="1026078"/>
                  </a:lnTo>
                  <a:lnTo>
                    <a:pt x="192083" y="1028993"/>
                  </a:lnTo>
                  <a:lnTo>
                    <a:pt x="191672" y="1031908"/>
                  </a:lnTo>
                  <a:lnTo>
                    <a:pt x="191269" y="1034823"/>
                  </a:lnTo>
                  <a:lnTo>
                    <a:pt x="190883" y="1037738"/>
                  </a:lnTo>
                  <a:lnTo>
                    <a:pt x="190504" y="1040653"/>
                  </a:lnTo>
                  <a:lnTo>
                    <a:pt x="190134" y="1043568"/>
                  </a:lnTo>
                  <a:lnTo>
                    <a:pt x="189777" y="1046483"/>
                  </a:lnTo>
                  <a:lnTo>
                    <a:pt x="189425" y="1049398"/>
                  </a:lnTo>
                  <a:lnTo>
                    <a:pt x="189083" y="1052313"/>
                  </a:lnTo>
                  <a:lnTo>
                    <a:pt x="188750" y="1055228"/>
                  </a:lnTo>
                  <a:lnTo>
                    <a:pt x="188421" y="1058143"/>
                  </a:lnTo>
                  <a:lnTo>
                    <a:pt x="188102" y="1061058"/>
                  </a:lnTo>
                  <a:lnTo>
                    <a:pt x="187788" y="1063973"/>
                  </a:lnTo>
                  <a:lnTo>
                    <a:pt x="187479" y="1066888"/>
                  </a:lnTo>
                  <a:lnTo>
                    <a:pt x="187177" y="1069803"/>
                  </a:lnTo>
                  <a:lnTo>
                    <a:pt x="186878" y="1072718"/>
                  </a:lnTo>
                  <a:lnTo>
                    <a:pt x="186584" y="1075633"/>
                  </a:lnTo>
                  <a:lnTo>
                    <a:pt x="186293" y="1078548"/>
                  </a:lnTo>
                  <a:lnTo>
                    <a:pt x="186005" y="1081463"/>
                  </a:lnTo>
                  <a:lnTo>
                    <a:pt x="185721" y="1084378"/>
                  </a:lnTo>
                  <a:lnTo>
                    <a:pt x="185439" y="1087293"/>
                  </a:lnTo>
                  <a:lnTo>
                    <a:pt x="185158" y="1090208"/>
                  </a:lnTo>
                  <a:lnTo>
                    <a:pt x="184879" y="1093123"/>
                  </a:lnTo>
                  <a:lnTo>
                    <a:pt x="184601" y="1096038"/>
                  </a:lnTo>
                  <a:lnTo>
                    <a:pt x="184324" y="1098953"/>
                  </a:lnTo>
                  <a:lnTo>
                    <a:pt x="184047" y="1101868"/>
                  </a:lnTo>
                  <a:lnTo>
                    <a:pt x="183770" y="1104783"/>
                  </a:lnTo>
                  <a:lnTo>
                    <a:pt x="183493" y="1107698"/>
                  </a:lnTo>
                  <a:lnTo>
                    <a:pt x="183215" y="1110613"/>
                  </a:lnTo>
                  <a:lnTo>
                    <a:pt x="182937" y="1113528"/>
                  </a:lnTo>
                  <a:lnTo>
                    <a:pt x="182656" y="1116443"/>
                  </a:lnTo>
                  <a:lnTo>
                    <a:pt x="182375" y="1119358"/>
                  </a:lnTo>
                  <a:lnTo>
                    <a:pt x="182092" y="1122273"/>
                  </a:lnTo>
                  <a:lnTo>
                    <a:pt x="181807" y="1125188"/>
                  </a:lnTo>
                  <a:lnTo>
                    <a:pt x="181521" y="1128103"/>
                  </a:lnTo>
                  <a:lnTo>
                    <a:pt x="181232" y="1131018"/>
                  </a:lnTo>
                  <a:lnTo>
                    <a:pt x="180941" y="1133933"/>
                  </a:lnTo>
                  <a:lnTo>
                    <a:pt x="180649" y="1136848"/>
                  </a:lnTo>
                  <a:lnTo>
                    <a:pt x="180352" y="1139763"/>
                  </a:lnTo>
                  <a:lnTo>
                    <a:pt x="180055" y="1142678"/>
                  </a:lnTo>
                  <a:lnTo>
                    <a:pt x="179754" y="1145593"/>
                  </a:lnTo>
                  <a:lnTo>
                    <a:pt x="179451" y="1148508"/>
                  </a:lnTo>
                  <a:lnTo>
                    <a:pt x="179146" y="1151423"/>
                  </a:lnTo>
                  <a:lnTo>
                    <a:pt x="178838" y="1154338"/>
                  </a:lnTo>
                  <a:lnTo>
                    <a:pt x="178528" y="1157253"/>
                  </a:lnTo>
                  <a:lnTo>
                    <a:pt x="178216" y="1160168"/>
                  </a:lnTo>
                  <a:lnTo>
                    <a:pt x="177901" y="1163083"/>
                  </a:lnTo>
                  <a:lnTo>
                    <a:pt x="177585" y="1165998"/>
                  </a:lnTo>
                  <a:lnTo>
                    <a:pt x="177266" y="1168913"/>
                  </a:lnTo>
                  <a:lnTo>
                    <a:pt x="176946" y="1171828"/>
                  </a:lnTo>
                  <a:lnTo>
                    <a:pt x="176624" y="1174743"/>
                  </a:lnTo>
                  <a:lnTo>
                    <a:pt x="176301" y="1177658"/>
                  </a:lnTo>
                  <a:lnTo>
                    <a:pt x="175976" y="1180573"/>
                  </a:lnTo>
                  <a:lnTo>
                    <a:pt x="175651" y="1183488"/>
                  </a:lnTo>
                  <a:lnTo>
                    <a:pt x="175324" y="1186403"/>
                  </a:lnTo>
                  <a:lnTo>
                    <a:pt x="174997" y="1189318"/>
                  </a:lnTo>
                  <a:lnTo>
                    <a:pt x="174669" y="1192233"/>
                  </a:lnTo>
                  <a:lnTo>
                    <a:pt x="174341" y="1195148"/>
                  </a:lnTo>
                  <a:lnTo>
                    <a:pt x="174014" y="1198063"/>
                  </a:lnTo>
                  <a:lnTo>
                    <a:pt x="173686" y="1200978"/>
                  </a:lnTo>
                  <a:lnTo>
                    <a:pt x="173360" y="1203893"/>
                  </a:lnTo>
                  <a:lnTo>
                    <a:pt x="173034" y="1206808"/>
                  </a:lnTo>
                  <a:lnTo>
                    <a:pt x="172709" y="1209723"/>
                  </a:lnTo>
                  <a:lnTo>
                    <a:pt x="172386" y="1212638"/>
                  </a:lnTo>
                  <a:lnTo>
                    <a:pt x="172064" y="1215553"/>
                  </a:lnTo>
                  <a:lnTo>
                    <a:pt x="171744" y="1218468"/>
                  </a:lnTo>
                  <a:lnTo>
                    <a:pt x="171426" y="1221383"/>
                  </a:lnTo>
                  <a:lnTo>
                    <a:pt x="171111" y="1224298"/>
                  </a:lnTo>
                  <a:lnTo>
                    <a:pt x="170799" y="1227213"/>
                  </a:lnTo>
                  <a:lnTo>
                    <a:pt x="170489" y="1230128"/>
                  </a:lnTo>
                  <a:lnTo>
                    <a:pt x="170183" y="1233043"/>
                  </a:lnTo>
                  <a:lnTo>
                    <a:pt x="169880" y="1235958"/>
                  </a:lnTo>
                  <a:lnTo>
                    <a:pt x="169580" y="1238873"/>
                  </a:lnTo>
                  <a:lnTo>
                    <a:pt x="169285" y="1241788"/>
                  </a:lnTo>
                  <a:lnTo>
                    <a:pt x="168993" y="1244703"/>
                  </a:lnTo>
                  <a:lnTo>
                    <a:pt x="168706" y="1247618"/>
                  </a:lnTo>
                  <a:lnTo>
                    <a:pt x="168424" y="1250533"/>
                  </a:lnTo>
                  <a:lnTo>
                    <a:pt x="168145" y="1253448"/>
                  </a:lnTo>
                  <a:lnTo>
                    <a:pt x="167873" y="1256363"/>
                  </a:lnTo>
                  <a:lnTo>
                    <a:pt x="167605" y="1259278"/>
                  </a:lnTo>
                  <a:lnTo>
                    <a:pt x="167340" y="1262193"/>
                  </a:lnTo>
                  <a:lnTo>
                    <a:pt x="167084" y="1265108"/>
                  </a:lnTo>
                  <a:lnTo>
                    <a:pt x="166831" y="1268023"/>
                  </a:lnTo>
                  <a:lnTo>
                    <a:pt x="166584" y="1270938"/>
                  </a:lnTo>
                  <a:lnTo>
                    <a:pt x="166344" y="1273853"/>
                  </a:lnTo>
                  <a:lnTo>
                    <a:pt x="166107" y="1276768"/>
                  </a:lnTo>
                  <a:lnTo>
                    <a:pt x="165878" y="1279683"/>
                  </a:lnTo>
                  <a:lnTo>
                    <a:pt x="165655" y="1282598"/>
                  </a:lnTo>
                  <a:lnTo>
                    <a:pt x="165435" y="1285513"/>
                  </a:lnTo>
                  <a:lnTo>
                    <a:pt x="165225" y="1288428"/>
                  </a:lnTo>
                  <a:lnTo>
                    <a:pt x="165018" y="1291343"/>
                  </a:lnTo>
                  <a:lnTo>
                    <a:pt x="164818" y="1294258"/>
                  </a:lnTo>
                  <a:lnTo>
                    <a:pt x="164624" y="1297173"/>
                  </a:lnTo>
                  <a:lnTo>
                    <a:pt x="164435" y="1300088"/>
                  </a:lnTo>
                  <a:lnTo>
                    <a:pt x="164253" y="1303003"/>
                  </a:lnTo>
                  <a:lnTo>
                    <a:pt x="164077" y="1305918"/>
                  </a:lnTo>
                  <a:lnTo>
                    <a:pt x="163904" y="1308833"/>
                  </a:lnTo>
                  <a:lnTo>
                    <a:pt x="163741" y="1311748"/>
                  </a:lnTo>
                  <a:lnTo>
                    <a:pt x="163581" y="1314663"/>
                  </a:lnTo>
                  <a:lnTo>
                    <a:pt x="163426" y="1317578"/>
                  </a:lnTo>
                  <a:lnTo>
                    <a:pt x="163279" y="1320493"/>
                  </a:lnTo>
                  <a:lnTo>
                    <a:pt x="163134" y="1323408"/>
                  </a:lnTo>
                  <a:lnTo>
                    <a:pt x="162997" y="1326323"/>
                  </a:lnTo>
                  <a:lnTo>
                    <a:pt x="162864" y="1329238"/>
                  </a:lnTo>
                  <a:lnTo>
                    <a:pt x="162735" y="1332153"/>
                  </a:lnTo>
                  <a:lnTo>
                    <a:pt x="162613" y="1335068"/>
                  </a:lnTo>
                  <a:lnTo>
                    <a:pt x="162494" y="1337983"/>
                  </a:lnTo>
                  <a:lnTo>
                    <a:pt x="162379" y="1340898"/>
                  </a:lnTo>
                  <a:lnTo>
                    <a:pt x="162270" y="1343813"/>
                  </a:lnTo>
                  <a:lnTo>
                    <a:pt x="162164" y="1346728"/>
                  </a:lnTo>
                  <a:lnTo>
                    <a:pt x="162063" y="1349643"/>
                  </a:lnTo>
                  <a:lnTo>
                    <a:pt x="161965" y="1352558"/>
                  </a:lnTo>
                  <a:lnTo>
                    <a:pt x="161870" y="1355473"/>
                  </a:lnTo>
                  <a:lnTo>
                    <a:pt x="161780" y="1358388"/>
                  </a:lnTo>
                  <a:lnTo>
                    <a:pt x="161693" y="1361303"/>
                  </a:lnTo>
                  <a:lnTo>
                    <a:pt x="161608" y="1364218"/>
                  </a:lnTo>
                  <a:lnTo>
                    <a:pt x="161527" y="1367133"/>
                  </a:lnTo>
                  <a:lnTo>
                    <a:pt x="161448" y="1370048"/>
                  </a:lnTo>
                  <a:lnTo>
                    <a:pt x="161372" y="1372963"/>
                  </a:lnTo>
                  <a:lnTo>
                    <a:pt x="161298" y="1375878"/>
                  </a:lnTo>
                  <a:lnTo>
                    <a:pt x="161226" y="1378793"/>
                  </a:lnTo>
                  <a:lnTo>
                    <a:pt x="161157" y="1381708"/>
                  </a:lnTo>
                  <a:lnTo>
                    <a:pt x="161089" y="1384623"/>
                  </a:lnTo>
                  <a:lnTo>
                    <a:pt x="161022" y="1387538"/>
                  </a:lnTo>
                  <a:lnTo>
                    <a:pt x="160957" y="1390453"/>
                  </a:lnTo>
                  <a:lnTo>
                    <a:pt x="160893" y="1393368"/>
                  </a:lnTo>
                  <a:lnTo>
                    <a:pt x="160830" y="1396283"/>
                  </a:lnTo>
                  <a:lnTo>
                    <a:pt x="160768" y="1399198"/>
                  </a:lnTo>
                  <a:lnTo>
                    <a:pt x="160706" y="1402113"/>
                  </a:lnTo>
                  <a:lnTo>
                    <a:pt x="160646" y="1405028"/>
                  </a:lnTo>
                  <a:lnTo>
                    <a:pt x="160585" y="1407943"/>
                  </a:lnTo>
                  <a:lnTo>
                    <a:pt x="160525" y="1410858"/>
                  </a:lnTo>
                  <a:lnTo>
                    <a:pt x="160464" y="1413773"/>
                  </a:lnTo>
                  <a:lnTo>
                    <a:pt x="160404" y="1416688"/>
                  </a:lnTo>
                  <a:lnTo>
                    <a:pt x="160343" y="1419603"/>
                  </a:lnTo>
                  <a:lnTo>
                    <a:pt x="160282" y="1422518"/>
                  </a:lnTo>
                  <a:lnTo>
                    <a:pt x="160221" y="1425433"/>
                  </a:lnTo>
                  <a:lnTo>
                    <a:pt x="160159" y="1428348"/>
                  </a:lnTo>
                  <a:lnTo>
                    <a:pt x="160095" y="1431263"/>
                  </a:lnTo>
                  <a:lnTo>
                    <a:pt x="160032" y="1434178"/>
                  </a:lnTo>
                  <a:lnTo>
                    <a:pt x="159967" y="1437093"/>
                  </a:lnTo>
                  <a:lnTo>
                    <a:pt x="159901" y="1440008"/>
                  </a:lnTo>
                  <a:lnTo>
                    <a:pt x="159834" y="1442923"/>
                  </a:lnTo>
                  <a:lnTo>
                    <a:pt x="159766" y="1445838"/>
                  </a:lnTo>
                  <a:lnTo>
                    <a:pt x="159696" y="1448753"/>
                  </a:lnTo>
                  <a:lnTo>
                    <a:pt x="159625" y="1451668"/>
                  </a:lnTo>
                  <a:lnTo>
                    <a:pt x="159552" y="1454583"/>
                  </a:lnTo>
                  <a:lnTo>
                    <a:pt x="159479" y="1457498"/>
                  </a:lnTo>
                  <a:lnTo>
                    <a:pt x="159403" y="1460413"/>
                  </a:lnTo>
                  <a:lnTo>
                    <a:pt x="159326" y="1463328"/>
                  </a:lnTo>
                  <a:lnTo>
                    <a:pt x="159247" y="1466243"/>
                  </a:lnTo>
                  <a:lnTo>
                    <a:pt x="159166" y="1469158"/>
                  </a:lnTo>
                  <a:lnTo>
                    <a:pt x="159084" y="1472073"/>
                  </a:lnTo>
                  <a:lnTo>
                    <a:pt x="159000" y="1474988"/>
                  </a:lnTo>
                  <a:lnTo>
                    <a:pt x="158914" y="1477903"/>
                  </a:lnTo>
                  <a:lnTo>
                    <a:pt x="158827" y="1480818"/>
                  </a:lnTo>
                  <a:lnTo>
                    <a:pt x="158738" y="1483733"/>
                  </a:lnTo>
                  <a:lnTo>
                    <a:pt x="158647" y="1486648"/>
                  </a:lnTo>
                  <a:lnTo>
                    <a:pt x="158554" y="1489563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960738" y="1090929"/>
              <a:ext cx="308893" cy="1780999"/>
            </a:xfrm>
            <a:custGeom>
              <a:avLst/>
              <a:pathLst>
                <a:path w="308893" h="1780999">
                  <a:moveTo>
                    <a:pt x="145020" y="1780999"/>
                  </a:moveTo>
                  <a:lnTo>
                    <a:pt x="144775" y="1777514"/>
                  </a:lnTo>
                  <a:lnTo>
                    <a:pt x="144529" y="1774029"/>
                  </a:lnTo>
                  <a:lnTo>
                    <a:pt x="144284" y="1770543"/>
                  </a:lnTo>
                  <a:lnTo>
                    <a:pt x="144038" y="1767058"/>
                  </a:lnTo>
                  <a:lnTo>
                    <a:pt x="143793" y="1763573"/>
                  </a:lnTo>
                  <a:lnTo>
                    <a:pt x="143548" y="1760087"/>
                  </a:lnTo>
                  <a:lnTo>
                    <a:pt x="143304" y="1756602"/>
                  </a:lnTo>
                  <a:lnTo>
                    <a:pt x="143061" y="1753117"/>
                  </a:lnTo>
                  <a:lnTo>
                    <a:pt x="142818" y="1749631"/>
                  </a:lnTo>
                  <a:lnTo>
                    <a:pt x="142578" y="1746146"/>
                  </a:lnTo>
                  <a:lnTo>
                    <a:pt x="142339" y="1742661"/>
                  </a:lnTo>
                  <a:lnTo>
                    <a:pt x="142101" y="1739175"/>
                  </a:lnTo>
                  <a:lnTo>
                    <a:pt x="141867" y="1735690"/>
                  </a:lnTo>
                  <a:lnTo>
                    <a:pt x="141634" y="1732205"/>
                  </a:lnTo>
                  <a:lnTo>
                    <a:pt x="141403" y="1728719"/>
                  </a:lnTo>
                  <a:lnTo>
                    <a:pt x="141176" y="1725234"/>
                  </a:lnTo>
                  <a:lnTo>
                    <a:pt x="140951" y="1721749"/>
                  </a:lnTo>
                  <a:lnTo>
                    <a:pt x="140729" y="1718264"/>
                  </a:lnTo>
                  <a:lnTo>
                    <a:pt x="140511" y="1714778"/>
                  </a:lnTo>
                  <a:lnTo>
                    <a:pt x="140297" y="1711293"/>
                  </a:lnTo>
                  <a:lnTo>
                    <a:pt x="140086" y="1707808"/>
                  </a:lnTo>
                  <a:lnTo>
                    <a:pt x="139880" y="1704322"/>
                  </a:lnTo>
                  <a:lnTo>
                    <a:pt x="139678" y="1700837"/>
                  </a:lnTo>
                  <a:lnTo>
                    <a:pt x="139481" y="1697352"/>
                  </a:lnTo>
                  <a:lnTo>
                    <a:pt x="139287" y="1693866"/>
                  </a:lnTo>
                  <a:lnTo>
                    <a:pt x="139100" y="1690381"/>
                  </a:lnTo>
                  <a:lnTo>
                    <a:pt x="138918" y="1686896"/>
                  </a:lnTo>
                  <a:lnTo>
                    <a:pt x="138740" y="1683410"/>
                  </a:lnTo>
                  <a:lnTo>
                    <a:pt x="138569" y="1679925"/>
                  </a:lnTo>
                  <a:lnTo>
                    <a:pt x="138403" y="1676440"/>
                  </a:lnTo>
                  <a:lnTo>
                    <a:pt x="138243" y="1672954"/>
                  </a:lnTo>
                  <a:lnTo>
                    <a:pt x="138088" y="1669469"/>
                  </a:lnTo>
                  <a:lnTo>
                    <a:pt x="137940" y="1665984"/>
                  </a:lnTo>
                  <a:lnTo>
                    <a:pt x="137798" y="1662498"/>
                  </a:lnTo>
                  <a:lnTo>
                    <a:pt x="137661" y="1659013"/>
                  </a:lnTo>
                  <a:lnTo>
                    <a:pt x="137532" y="1655528"/>
                  </a:lnTo>
                  <a:lnTo>
                    <a:pt x="137409" y="1652042"/>
                  </a:lnTo>
                  <a:lnTo>
                    <a:pt x="137290" y="1648557"/>
                  </a:lnTo>
                  <a:lnTo>
                    <a:pt x="137179" y="1645072"/>
                  </a:lnTo>
                  <a:lnTo>
                    <a:pt x="137074" y="1641586"/>
                  </a:lnTo>
                  <a:lnTo>
                    <a:pt x="136973" y="1638101"/>
                  </a:lnTo>
                  <a:lnTo>
                    <a:pt x="136879" y="1634616"/>
                  </a:lnTo>
                  <a:lnTo>
                    <a:pt x="136790" y="1631130"/>
                  </a:lnTo>
                  <a:lnTo>
                    <a:pt x="136706" y="1627645"/>
                  </a:lnTo>
                  <a:lnTo>
                    <a:pt x="136627" y="1624160"/>
                  </a:lnTo>
                  <a:lnTo>
                    <a:pt x="136553" y="1620674"/>
                  </a:lnTo>
                  <a:lnTo>
                    <a:pt x="136483" y="1617189"/>
                  </a:lnTo>
                  <a:lnTo>
                    <a:pt x="136415" y="1613704"/>
                  </a:lnTo>
                  <a:lnTo>
                    <a:pt x="136352" y="1610219"/>
                  </a:lnTo>
                  <a:lnTo>
                    <a:pt x="136292" y="1606733"/>
                  </a:lnTo>
                  <a:lnTo>
                    <a:pt x="136233" y="1603248"/>
                  </a:lnTo>
                  <a:lnTo>
                    <a:pt x="136176" y="1599763"/>
                  </a:lnTo>
                  <a:lnTo>
                    <a:pt x="136119" y="1596277"/>
                  </a:lnTo>
                  <a:lnTo>
                    <a:pt x="136063" y="1592792"/>
                  </a:lnTo>
                  <a:lnTo>
                    <a:pt x="136007" y="1589307"/>
                  </a:lnTo>
                  <a:lnTo>
                    <a:pt x="135949" y="1585821"/>
                  </a:lnTo>
                  <a:lnTo>
                    <a:pt x="135889" y="1582336"/>
                  </a:lnTo>
                  <a:lnTo>
                    <a:pt x="135827" y="1578851"/>
                  </a:lnTo>
                  <a:lnTo>
                    <a:pt x="135759" y="1575365"/>
                  </a:lnTo>
                  <a:lnTo>
                    <a:pt x="135687" y="1571880"/>
                  </a:lnTo>
                  <a:lnTo>
                    <a:pt x="135611" y="1568395"/>
                  </a:lnTo>
                  <a:lnTo>
                    <a:pt x="135526" y="1564909"/>
                  </a:lnTo>
                  <a:lnTo>
                    <a:pt x="135434" y="1561424"/>
                  </a:lnTo>
                  <a:lnTo>
                    <a:pt x="135334" y="1557939"/>
                  </a:lnTo>
                  <a:lnTo>
                    <a:pt x="135225" y="1554453"/>
                  </a:lnTo>
                  <a:lnTo>
                    <a:pt x="135102" y="1550968"/>
                  </a:lnTo>
                  <a:lnTo>
                    <a:pt x="134970" y="1547483"/>
                  </a:lnTo>
                  <a:lnTo>
                    <a:pt x="134826" y="1543997"/>
                  </a:lnTo>
                  <a:lnTo>
                    <a:pt x="134663" y="1540512"/>
                  </a:lnTo>
                  <a:lnTo>
                    <a:pt x="134488" y="1537027"/>
                  </a:lnTo>
                  <a:lnTo>
                    <a:pt x="134300" y="1533541"/>
                  </a:lnTo>
                  <a:lnTo>
                    <a:pt x="134088" y="1530056"/>
                  </a:lnTo>
                  <a:lnTo>
                    <a:pt x="133860" y="1526571"/>
                  </a:lnTo>
                  <a:lnTo>
                    <a:pt x="133615" y="1523085"/>
                  </a:lnTo>
                  <a:lnTo>
                    <a:pt x="133347" y="1519600"/>
                  </a:lnTo>
                  <a:lnTo>
                    <a:pt x="133055" y="1516115"/>
                  </a:lnTo>
                  <a:lnTo>
                    <a:pt x="132745" y="1512629"/>
                  </a:lnTo>
                  <a:lnTo>
                    <a:pt x="132412" y="1509144"/>
                  </a:lnTo>
                  <a:lnTo>
                    <a:pt x="132047" y="1505659"/>
                  </a:lnTo>
                  <a:lnTo>
                    <a:pt x="131661" y="1502174"/>
                  </a:lnTo>
                  <a:lnTo>
                    <a:pt x="131253" y="1498688"/>
                  </a:lnTo>
                  <a:lnTo>
                    <a:pt x="130807" y="1495203"/>
                  </a:lnTo>
                  <a:lnTo>
                    <a:pt x="130337" y="1491718"/>
                  </a:lnTo>
                  <a:lnTo>
                    <a:pt x="129844" y="1488232"/>
                  </a:lnTo>
                  <a:lnTo>
                    <a:pt x="129314" y="1484747"/>
                  </a:lnTo>
                  <a:lnTo>
                    <a:pt x="128752" y="1481262"/>
                  </a:lnTo>
                  <a:lnTo>
                    <a:pt x="128166" y="1477776"/>
                  </a:lnTo>
                  <a:lnTo>
                    <a:pt x="127546" y="1474291"/>
                  </a:lnTo>
                  <a:lnTo>
                    <a:pt x="126887" y="1470806"/>
                  </a:lnTo>
                  <a:lnTo>
                    <a:pt x="126202" y="1467320"/>
                  </a:lnTo>
                  <a:lnTo>
                    <a:pt x="125488" y="1463835"/>
                  </a:lnTo>
                  <a:lnTo>
                    <a:pt x="124728" y="1460350"/>
                  </a:lnTo>
                  <a:lnTo>
                    <a:pt x="123941" y="1456864"/>
                  </a:lnTo>
                  <a:lnTo>
                    <a:pt x="123126" y="1453379"/>
                  </a:lnTo>
                  <a:lnTo>
                    <a:pt x="122267" y="1449894"/>
                  </a:lnTo>
                  <a:lnTo>
                    <a:pt x="121376" y="1446408"/>
                  </a:lnTo>
                  <a:lnTo>
                    <a:pt x="120458" y="1442923"/>
                  </a:lnTo>
                  <a:lnTo>
                    <a:pt x="119501" y="1439438"/>
                  </a:lnTo>
                  <a:lnTo>
                    <a:pt x="118506" y="1435952"/>
                  </a:lnTo>
                  <a:lnTo>
                    <a:pt x="117485" y="1432467"/>
                  </a:lnTo>
                  <a:lnTo>
                    <a:pt x="116433" y="1428982"/>
                  </a:lnTo>
                  <a:lnTo>
                    <a:pt x="115338" y="1425496"/>
                  </a:lnTo>
                  <a:lnTo>
                    <a:pt x="114217" y="1422011"/>
                  </a:lnTo>
                  <a:lnTo>
                    <a:pt x="113071" y="1418526"/>
                  </a:lnTo>
                  <a:lnTo>
                    <a:pt x="111882" y="1415040"/>
                  </a:lnTo>
                  <a:lnTo>
                    <a:pt x="110668" y="1411555"/>
                  </a:lnTo>
                  <a:lnTo>
                    <a:pt x="109430" y="1408070"/>
                  </a:lnTo>
                  <a:lnTo>
                    <a:pt x="108157" y="1404584"/>
                  </a:lnTo>
                  <a:lnTo>
                    <a:pt x="106857" y="1401099"/>
                  </a:lnTo>
                  <a:lnTo>
                    <a:pt x="105535" y="1397614"/>
                  </a:lnTo>
                  <a:lnTo>
                    <a:pt x="104188" y="1394129"/>
                  </a:lnTo>
                  <a:lnTo>
                    <a:pt x="102811" y="1390643"/>
                  </a:lnTo>
                  <a:lnTo>
                    <a:pt x="101416" y="1387158"/>
                  </a:lnTo>
                  <a:lnTo>
                    <a:pt x="100003" y="1383673"/>
                  </a:lnTo>
                  <a:lnTo>
                    <a:pt x="98561" y="1380187"/>
                  </a:lnTo>
                  <a:lnTo>
                    <a:pt x="97105" y="1376702"/>
                  </a:lnTo>
                  <a:lnTo>
                    <a:pt x="95634" y="1373217"/>
                  </a:lnTo>
                  <a:lnTo>
                    <a:pt x="94142" y="1369731"/>
                  </a:lnTo>
                  <a:lnTo>
                    <a:pt x="92637" y="1366246"/>
                  </a:lnTo>
                  <a:lnTo>
                    <a:pt x="91122" y="1362761"/>
                  </a:lnTo>
                  <a:lnTo>
                    <a:pt x="89593" y="1359275"/>
                  </a:lnTo>
                  <a:lnTo>
                    <a:pt x="88054" y="1355790"/>
                  </a:lnTo>
                  <a:lnTo>
                    <a:pt x="86508" y="1352305"/>
                  </a:lnTo>
                  <a:lnTo>
                    <a:pt x="84955" y="1348819"/>
                  </a:lnTo>
                  <a:lnTo>
                    <a:pt x="83396" y="1345334"/>
                  </a:lnTo>
                  <a:lnTo>
                    <a:pt x="81834" y="1341849"/>
                  </a:lnTo>
                  <a:lnTo>
                    <a:pt x="80269" y="1338363"/>
                  </a:lnTo>
                  <a:lnTo>
                    <a:pt x="78704" y="1334878"/>
                  </a:lnTo>
                  <a:lnTo>
                    <a:pt x="77140" y="1331393"/>
                  </a:lnTo>
                  <a:lnTo>
                    <a:pt x="75577" y="1327907"/>
                  </a:lnTo>
                  <a:lnTo>
                    <a:pt x="74019" y="1324422"/>
                  </a:lnTo>
                  <a:lnTo>
                    <a:pt x="72466" y="1320937"/>
                  </a:lnTo>
                  <a:lnTo>
                    <a:pt x="70919" y="1317451"/>
                  </a:lnTo>
                  <a:lnTo>
                    <a:pt x="69379" y="1313966"/>
                  </a:lnTo>
                  <a:lnTo>
                    <a:pt x="67850" y="1310481"/>
                  </a:lnTo>
                  <a:lnTo>
                    <a:pt x="66330" y="1306995"/>
                  </a:lnTo>
                  <a:lnTo>
                    <a:pt x="64819" y="1303510"/>
                  </a:lnTo>
                  <a:lnTo>
                    <a:pt x="63325" y="1300025"/>
                  </a:lnTo>
                  <a:lnTo>
                    <a:pt x="61843" y="1296539"/>
                  </a:lnTo>
                  <a:lnTo>
                    <a:pt x="60372" y="1293054"/>
                  </a:lnTo>
                  <a:lnTo>
                    <a:pt x="58921" y="1289569"/>
                  </a:lnTo>
                  <a:lnTo>
                    <a:pt x="57485" y="1286084"/>
                  </a:lnTo>
                  <a:lnTo>
                    <a:pt x="56063" y="1282598"/>
                  </a:lnTo>
                  <a:lnTo>
                    <a:pt x="54660" y="1279113"/>
                  </a:lnTo>
                  <a:lnTo>
                    <a:pt x="53278" y="1275628"/>
                  </a:lnTo>
                  <a:lnTo>
                    <a:pt x="51912" y="1272142"/>
                  </a:lnTo>
                  <a:lnTo>
                    <a:pt x="50563" y="1268657"/>
                  </a:lnTo>
                  <a:lnTo>
                    <a:pt x="49240" y="1265172"/>
                  </a:lnTo>
                  <a:lnTo>
                    <a:pt x="47934" y="1261686"/>
                  </a:lnTo>
                  <a:lnTo>
                    <a:pt x="46645" y="1258201"/>
                  </a:lnTo>
                  <a:lnTo>
                    <a:pt x="45383" y="1254716"/>
                  </a:lnTo>
                  <a:lnTo>
                    <a:pt x="44140" y="1251230"/>
                  </a:lnTo>
                  <a:lnTo>
                    <a:pt x="42914" y="1247745"/>
                  </a:lnTo>
                  <a:lnTo>
                    <a:pt x="41713" y="1244260"/>
                  </a:lnTo>
                  <a:lnTo>
                    <a:pt x="40535" y="1240774"/>
                  </a:lnTo>
                  <a:lnTo>
                    <a:pt x="39375" y="1237289"/>
                  </a:lnTo>
                  <a:lnTo>
                    <a:pt x="38235" y="1233804"/>
                  </a:lnTo>
                  <a:lnTo>
                    <a:pt x="37122" y="1230318"/>
                  </a:lnTo>
                  <a:lnTo>
                    <a:pt x="36027" y="1226833"/>
                  </a:lnTo>
                  <a:lnTo>
                    <a:pt x="34949" y="1223348"/>
                  </a:lnTo>
                  <a:lnTo>
                    <a:pt x="33901" y="1219862"/>
                  </a:lnTo>
                  <a:lnTo>
                    <a:pt x="32870" y="1216377"/>
                  </a:lnTo>
                  <a:lnTo>
                    <a:pt x="31856" y="1212892"/>
                  </a:lnTo>
                  <a:lnTo>
                    <a:pt x="30867" y="1209406"/>
                  </a:lnTo>
                  <a:lnTo>
                    <a:pt x="29900" y="1205921"/>
                  </a:lnTo>
                  <a:lnTo>
                    <a:pt x="28948" y="1202436"/>
                  </a:lnTo>
                  <a:lnTo>
                    <a:pt x="28018" y="1198950"/>
                  </a:lnTo>
                  <a:lnTo>
                    <a:pt x="27111" y="1195465"/>
                  </a:lnTo>
                  <a:lnTo>
                    <a:pt x="26221" y="1191980"/>
                  </a:lnTo>
                  <a:lnTo>
                    <a:pt x="25347" y="1188494"/>
                  </a:lnTo>
                  <a:lnTo>
                    <a:pt x="24500" y="1185009"/>
                  </a:lnTo>
                  <a:lnTo>
                    <a:pt x="23668" y="1181524"/>
                  </a:lnTo>
                  <a:lnTo>
                    <a:pt x="22851" y="1178039"/>
                  </a:lnTo>
                  <a:lnTo>
                    <a:pt x="22059" y="1174553"/>
                  </a:lnTo>
                  <a:lnTo>
                    <a:pt x="21283" y="1171068"/>
                  </a:lnTo>
                  <a:lnTo>
                    <a:pt x="20523" y="1167583"/>
                  </a:lnTo>
                  <a:lnTo>
                    <a:pt x="19782" y="1164097"/>
                  </a:lnTo>
                  <a:lnTo>
                    <a:pt x="19061" y="1160612"/>
                  </a:lnTo>
                  <a:lnTo>
                    <a:pt x="18354" y="1157127"/>
                  </a:lnTo>
                  <a:lnTo>
                    <a:pt x="17663" y="1153641"/>
                  </a:lnTo>
                  <a:lnTo>
                    <a:pt x="16994" y="1150156"/>
                  </a:lnTo>
                  <a:lnTo>
                    <a:pt x="16339" y="1146671"/>
                  </a:lnTo>
                  <a:lnTo>
                    <a:pt x="15697" y="1143185"/>
                  </a:lnTo>
                  <a:lnTo>
                    <a:pt x="15077" y="1139700"/>
                  </a:lnTo>
                  <a:lnTo>
                    <a:pt x="14470" y="1136215"/>
                  </a:lnTo>
                  <a:lnTo>
                    <a:pt x="13876" y="1132729"/>
                  </a:lnTo>
                  <a:lnTo>
                    <a:pt x="13301" y="1129244"/>
                  </a:lnTo>
                  <a:lnTo>
                    <a:pt x="12741" y="1125759"/>
                  </a:lnTo>
                  <a:lnTo>
                    <a:pt x="12193" y="1122273"/>
                  </a:lnTo>
                  <a:lnTo>
                    <a:pt x="11659" y="1118788"/>
                  </a:lnTo>
                  <a:lnTo>
                    <a:pt x="11143" y="1115303"/>
                  </a:lnTo>
                  <a:lnTo>
                    <a:pt x="10638" y="1111817"/>
                  </a:lnTo>
                  <a:lnTo>
                    <a:pt x="10144" y="1108332"/>
                  </a:lnTo>
                  <a:lnTo>
                    <a:pt x="9669" y="1104847"/>
                  </a:lnTo>
                  <a:lnTo>
                    <a:pt x="9204" y="1101361"/>
                  </a:lnTo>
                  <a:lnTo>
                    <a:pt x="8749" y="1097876"/>
                  </a:lnTo>
                  <a:lnTo>
                    <a:pt x="8310" y="1094391"/>
                  </a:lnTo>
                  <a:lnTo>
                    <a:pt x="7883" y="1090905"/>
                  </a:lnTo>
                  <a:lnTo>
                    <a:pt x="7465" y="1087420"/>
                  </a:lnTo>
                  <a:lnTo>
                    <a:pt x="7060" y="1083935"/>
                  </a:lnTo>
                  <a:lnTo>
                    <a:pt x="6668" y="1080449"/>
                  </a:lnTo>
                  <a:lnTo>
                    <a:pt x="6284" y="1076964"/>
                  </a:lnTo>
                  <a:lnTo>
                    <a:pt x="5911" y="1073479"/>
                  </a:lnTo>
                  <a:lnTo>
                    <a:pt x="5552" y="1069994"/>
                  </a:lnTo>
                  <a:lnTo>
                    <a:pt x="5201" y="1066508"/>
                  </a:lnTo>
                  <a:lnTo>
                    <a:pt x="4859" y="1063023"/>
                  </a:lnTo>
                  <a:lnTo>
                    <a:pt x="4531" y="1059538"/>
                  </a:lnTo>
                  <a:lnTo>
                    <a:pt x="4211" y="1056052"/>
                  </a:lnTo>
                  <a:lnTo>
                    <a:pt x="3900" y="1052567"/>
                  </a:lnTo>
                  <a:lnTo>
                    <a:pt x="3601" y="1049082"/>
                  </a:lnTo>
                  <a:lnTo>
                    <a:pt x="3313" y="1045596"/>
                  </a:lnTo>
                  <a:lnTo>
                    <a:pt x="3033" y="1042111"/>
                  </a:lnTo>
                  <a:lnTo>
                    <a:pt x="2764" y="1038626"/>
                  </a:lnTo>
                  <a:lnTo>
                    <a:pt x="2508" y="1035140"/>
                  </a:lnTo>
                  <a:lnTo>
                    <a:pt x="2260" y="1031655"/>
                  </a:lnTo>
                  <a:lnTo>
                    <a:pt x="2021" y="1028170"/>
                  </a:lnTo>
                  <a:lnTo>
                    <a:pt x="1798" y="1024684"/>
                  </a:lnTo>
                  <a:lnTo>
                    <a:pt x="1585" y="1021199"/>
                  </a:lnTo>
                  <a:lnTo>
                    <a:pt x="1380" y="1017714"/>
                  </a:lnTo>
                  <a:lnTo>
                    <a:pt x="1191" y="1014228"/>
                  </a:lnTo>
                  <a:lnTo>
                    <a:pt x="1015" y="1010743"/>
                  </a:lnTo>
                  <a:lnTo>
                    <a:pt x="848" y="1007258"/>
                  </a:lnTo>
                  <a:lnTo>
                    <a:pt x="696" y="1003772"/>
                  </a:lnTo>
                  <a:lnTo>
                    <a:pt x="560" y="1000287"/>
                  </a:lnTo>
                  <a:lnTo>
                    <a:pt x="435" y="996802"/>
                  </a:lnTo>
                  <a:lnTo>
                    <a:pt x="323" y="993316"/>
                  </a:lnTo>
                  <a:lnTo>
                    <a:pt x="232" y="989831"/>
                  </a:lnTo>
                  <a:lnTo>
                    <a:pt x="153" y="986346"/>
                  </a:lnTo>
                  <a:lnTo>
                    <a:pt x="87" y="982860"/>
                  </a:lnTo>
                  <a:lnTo>
                    <a:pt x="43" y="979375"/>
                  </a:lnTo>
                  <a:lnTo>
                    <a:pt x="14" y="975890"/>
                  </a:lnTo>
                  <a:lnTo>
                    <a:pt x="0" y="972404"/>
                  </a:lnTo>
                  <a:lnTo>
                    <a:pt x="5" y="968919"/>
                  </a:lnTo>
                  <a:lnTo>
                    <a:pt x="31" y="965434"/>
                  </a:lnTo>
                  <a:lnTo>
                    <a:pt x="72" y="961949"/>
                  </a:lnTo>
                  <a:lnTo>
                    <a:pt x="131" y="958463"/>
                  </a:lnTo>
                  <a:lnTo>
                    <a:pt x="216" y="954978"/>
                  </a:lnTo>
                  <a:lnTo>
                    <a:pt x="316" y="951493"/>
                  </a:lnTo>
                  <a:lnTo>
                    <a:pt x="433" y="948007"/>
                  </a:lnTo>
                  <a:lnTo>
                    <a:pt x="579" y="944522"/>
                  </a:lnTo>
                  <a:lnTo>
                    <a:pt x="742" y="941037"/>
                  </a:lnTo>
                  <a:lnTo>
                    <a:pt x="922" y="937551"/>
                  </a:lnTo>
                  <a:lnTo>
                    <a:pt x="1128" y="934066"/>
                  </a:lnTo>
                  <a:lnTo>
                    <a:pt x="1356" y="930581"/>
                  </a:lnTo>
                  <a:lnTo>
                    <a:pt x="1602" y="927095"/>
                  </a:lnTo>
                  <a:lnTo>
                    <a:pt x="1870" y="923610"/>
                  </a:lnTo>
                  <a:lnTo>
                    <a:pt x="2165" y="920125"/>
                  </a:lnTo>
                  <a:lnTo>
                    <a:pt x="2478" y="916639"/>
                  </a:lnTo>
                  <a:lnTo>
                    <a:pt x="2810" y="913154"/>
                  </a:lnTo>
                  <a:lnTo>
                    <a:pt x="3172" y="909669"/>
                  </a:lnTo>
                  <a:lnTo>
                    <a:pt x="3552" y="906183"/>
                  </a:lnTo>
                  <a:lnTo>
                    <a:pt x="3950" y="902698"/>
                  </a:lnTo>
                  <a:lnTo>
                    <a:pt x="4378" y="899213"/>
                  </a:lnTo>
                  <a:lnTo>
                    <a:pt x="4825" y="895727"/>
                  </a:lnTo>
                  <a:lnTo>
                    <a:pt x="5291" y="892242"/>
                  </a:lnTo>
                  <a:lnTo>
                    <a:pt x="5781" y="888757"/>
                  </a:lnTo>
                  <a:lnTo>
                    <a:pt x="6296" y="885271"/>
                  </a:lnTo>
                  <a:lnTo>
                    <a:pt x="6828" y="881786"/>
                  </a:lnTo>
                  <a:lnTo>
                    <a:pt x="7381" y="878301"/>
                  </a:lnTo>
                  <a:lnTo>
                    <a:pt x="7961" y="874815"/>
                  </a:lnTo>
                  <a:lnTo>
                    <a:pt x="8558" y="871330"/>
                  </a:lnTo>
                  <a:lnTo>
                    <a:pt x="9173" y="867845"/>
                  </a:lnTo>
                  <a:lnTo>
                    <a:pt x="9816" y="864359"/>
                  </a:lnTo>
                  <a:lnTo>
                    <a:pt x="10477" y="860874"/>
                  </a:lnTo>
                  <a:lnTo>
                    <a:pt x="11154" y="857389"/>
                  </a:lnTo>
                  <a:lnTo>
                    <a:pt x="11855" y="853904"/>
                  </a:lnTo>
                  <a:lnTo>
                    <a:pt x="12578" y="850418"/>
                  </a:lnTo>
                  <a:lnTo>
                    <a:pt x="13315" y="846933"/>
                  </a:lnTo>
                  <a:lnTo>
                    <a:pt x="14073" y="843448"/>
                  </a:lnTo>
                  <a:lnTo>
                    <a:pt x="14854" y="839962"/>
                  </a:lnTo>
                  <a:lnTo>
                    <a:pt x="15650" y="836477"/>
                  </a:lnTo>
                  <a:lnTo>
                    <a:pt x="16461" y="832992"/>
                  </a:lnTo>
                  <a:lnTo>
                    <a:pt x="17298" y="829506"/>
                  </a:lnTo>
                  <a:lnTo>
                    <a:pt x="18149" y="826021"/>
                  </a:lnTo>
                  <a:lnTo>
                    <a:pt x="19014" y="822536"/>
                  </a:lnTo>
                  <a:lnTo>
                    <a:pt x="19900" y="819050"/>
                  </a:lnTo>
                  <a:lnTo>
                    <a:pt x="20803" y="815565"/>
                  </a:lnTo>
                  <a:lnTo>
                    <a:pt x="21718" y="812080"/>
                  </a:lnTo>
                  <a:lnTo>
                    <a:pt x="22650" y="808594"/>
                  </a:lnTo>
                  <a:lnTo>
                    <a:pt x="23600" y="805109"/>
                  </a:lnTo>
                  <a:lnTo>
                    <a:pt x="24561" y="801624"/>
                  </a:lnTo>
                  <a:lnTo>
                    <a:pt x="25536" y="798138"/>
                  </a:lnTo>
                  <a:lnTo>
                    <a:pt x="26528" y="794653"/>
                  </a:lnTo>
                  <a:lnTo>
                    <a:pt x="27530" y="791168"/>
                  </a:lnTo>
                  <a:lnTo>
                    <a:pt x="28542" y="787682"/>
                  </a:lnTo>
                  <a:lnTo>
                    <a:pt x="29570" y="784197"/>
                  </a:lnTo>
                  <a:lnTo>
                    <a:pt x="30608" y="780712"/>
                  </a:lnTo>
                  <a:lnTo>
                    <a:pt x="31654" y="777226"/>
                  </a:lnTo>
                  <a:lnTo>
                    <a:pt x="32711" y="773741"/>
                  </a:lnTo>
                  <a:lnTo>
                    <a:pt x="33778" y="770256"/>
                  </a:lnTo>
                  <a:lnTo>
                    <a:pt x="34851" y="766770"/>
                  </a:lnTo>
                  <a:lnTo>
                    <a:pt x="35931" y="763285"/>
                  </a:lnTo>
                  <a:lnTo>
                    <a:pt x="37020" y="759800"/>
                  </a:lnTo>
                  <a:lnTo>
                    <a:pt x="38112" y="756314"/>
                  </a:lnTo>
                  <a:lnTo>
                    <a:pt x="39209" y="752829"/>
                  </a:lnTo>
                  <a:lnTo>
                    <a:pt x="40312" y="749344"/>
                  </a:lnTo>
                  <a:lnTo>
                    <a:pt x="41417" y="745859"/>
                  </a:lnTo>
                  <a:lnTo>
                    <a:pt x="42524" y="742373"/>
                  </a:lnTo>
                  <a:lnTo>
                    <a:pt x="43633" y="738888"/>
                  </a:lnTo>
                  <a:lnTo>
                    <a:pt x="44742" y="735403"/>
                  </a:lnTo>
                  <a:lnTo>
                    <a:pt x="45852" y="731917"/>
                  </a:lnTo>
                  <a:lnTo>
                    <a:pt x="46960" y="728432"/>
                  </a:lnTo>
                  <a:lnTo>
                    <a:pt x="48066" y="724947"/>
                  </a:lnTo>
                  <a:lnTo>
                    <a:pt x="49170" y="721461"/>
                  </a:lnTo>
                  <a:lnTo>
                    <a:pt x="50271" y="717976"/>
                  </a:lnTo>
                  <a:lnTo>
                    <a:pt x="51366" y="714491"/>
                  </a:lnTo>
                  <a:lnTo>
                    <a:pt x="52457" y="711005"/>
                  </a:lnTo>
                  <a:lnTo>
                    <a:pt x="53543" y="707520"/>
                  </a:lnTo>
                  <a:lnTo>
                    <a:pt x="54622" y="704035"/>
                  </a:lnTo>
                  <a:lnTo>
                    <a:pt x="55694" y="700549"/>
                  </a:lnTo>
                  <a:lnTo>
                    <a:pt x="56759" y="697064"/>
                  </a:lnTo>
                  <a:lnTo>
                    <a:pt x="57816" y="693579"/>
                  </a:lnTo>
                  <a:lnTo>
                    <a:pt x="58863" y="690093"/>
                  </a:lnTo>
                  <a:lnTo>
                    <a:pt x="59903" y="686608"/>
                  </a:lnTo>
                  <a:lnTo>
                    <a:pt x="60935" y="683123"/>
                  </a:lnTo>
                  <a:lnTo>
                    <a:pt x="61953" y="679637"/>
                  </a:lnTo>
                  <a:lnTo>
                    <a:pt x="62964" y="676152"/>
                  </a:lnTo>
                  <a:lnTo>
                    <a:pt x="63966" y="672667"/>
                  </a:lnTo>
                  <a:lnTo>
                    <a:pt x="64954" y="669181"/>
                  </a:lnTo>
                  <a:lnTo>
                    <a:pt x="65933" y="665696"/>
                  </a:lnTo>
                  <a:lnTo>
                    <a:pt x="66903" y="662211"/>
                  </a:lnTo>
                  <a:lnTo>
                    <a:pt x="67861" y="658725"/>
                  </a:lnTo>
                  <a:lnTo>
                    <a:pt x="68807" y="655240"/>
                  </a:lnTo>
                  <a:lnTo>
                    <a:pt x="69746" y="651755"/>
                  </a:lnTo>
                  <a:lnTo>
                    <a:pt x="70673" y="648269"/>
                  </a:lnTo>
                  <a:lnTo>
                    <a:pt x="71589" y="644784"/>
                  </a:lnTo>
                  <a:lnTo>
                    <a:pt x="72497" y="641299"/>
                  </a:lnTo>
                  <a:lnTo>
                    <a:pt x="73396" y="637814"/>
                  </a:lnTo>
                  <a:lnTo>
                    <a:pt x="74283" y="634328"/>
                  </a:lnTo>
                  <a:lnTo>
                    <a:pt x="75162" y="630843"/>
                  </a:lnTo>
                  <a:lnTo>
                    <a:pt x="76035" y="627358"/>
                  </a:lnTo>
                  <a:lnTo>
                    <a:pt x="76898" y="623872"/>
                  </a:lnTo>
                  <a:lnTo>
                    <a:pt x="77753" y="620387"/>
                  </a:lnTo>
                  <a:lnTo>
                    <a:pt x="78603" y="616902"/>
                  </a:lnTo>
                  <a:lnTo>
                    <a:pt x="79446" y="613416"/>
                  </a:lnTo>
                  <a:lnTo>
                    <a:pt x="80281" y="609931"/>
                  </a:lnTo>
                  <a:lnTo>
                    <a:pt x="81113" y="606446"/>
                  </a:lnTo>
                  <a:lnTo>
                    <a:pt x="81939" y="602960"/>
                  </a:lnTo>
                  <a:lnTo>
                    <a:pt x="82760" y="599475"/>
                  </a:lnTo>
                  <a:lnTo>
                    <a:pt x="83577" y="595990"/>
                  </a:lnTo>
                  <a:lnTo>
                    <a:pt x="84392" y="592504"/>
                  </a:lnTo>
                  <a:lnTo>
                    <a:pt x="85202" y="589019"/>
                  </a:lnTo>
                  <a:lnTo>
                    <a:pt x="86010" y="585534"/>
                  </a:lnTo>
                  <a:lnTo>
                    <a:pt x="86816" y="582048"/>
                  </a:lnTo>
                  <a:lnTo>
                    <a:pt x="87620" y="578563"/>
                  </a:lnTo>
                  <a:lnTo>
                    <a:pt x="88422" y="575078"/>
                  </a:lnTo>
                  <a:lnTo>
                    <a:pt x="89223" y="571592"/>
                  </a:lnTo>
                  <a:lnTo>
                    <a:pt x="90023" y="568107"/>
                  </a:lnTo>
                  <a:lnTo>
                    <a:pt x="90822" y="564622"/>
                  </a:lnTo>
                  <a:lnTo>
                    <a:pt x="91620" y="561136"/>
                  </a:lnTo>
                  <a:lnTo>
                    <a:pt x="92417" y="557651"/>
                  </a:lnTo>
                  <a:lnTo>
                    <a:pt x="93214" y="554166"/>
                  </a:lnTo>
                  <a:lnTo>
                    <a:pt x="94009" y="550680"/>
                  </a:lnTo>
                  <a:lnTo>
                    <a:pt x="94804" y="547195"/>
                  </a:lnTo>
                  <a:lnTo>
                    <a:pt x="95598" y="543710"/>
                  </a:lnTo>
                  <a:lnTo>
                    <a:pt x="96390" y="540224"/>
                  </a:lnTo>
                  <a:lnTo>
                    <a:pt x="97181" y="536739"/>
                  </a:lnTo>
                  <a:lnTo>
                    <a:pt x="97970" y="533254"/>
                  </a:lnTo>
                  <a:lnTo>
                    <a:pt x="98757" y="529769"/>
                  </a:lnTo>
                  <a:lnTo>
                    <a:pt x="99541" y="526283"/>
                  </a:lnTo>
                  <a:lnTo>
                    <a:pt x="100322" y="522798"/>
                  </a:lnTo>
                  <a:lnTo>
                    <a:pt x="101098" y="519313"/>
                  </a:lnTo>
                  <a:lnTo>
                    <a:pt x="101870" y="515827"/>
                  </a:lnTo>
                  <a:lnTo>
                    <a:pt x="102639" y="512342"/>
                  </a:lnTo>
                  <a:lnTo>
                    <a:pt x="103399" y="508857"/>
                  </a:lnTo>
                  <a:lnTo>
                    <a:pt x="104154" y="505371"/>
                  </a:lnTo>
                  <a:lnTo>
                    <a:pt x="104903" y="501886"/>
                  </a:lnTo>
                  <a:lnTo>
                    <a:pt x="105644" y="498401"/>
                  </a:lnTo>
                  <a:lnTo>
                    <a:pt x="106374" y="494915"/>
                  </a:lnTo>
                  <a:lnTo>
                    <a:pt x="107098" y="491430"/>
                  </a:lnTo>
                  <a:lnTo>
                    <a:pt x="107811" y="487945"/>
                  </a:lnTo>
                  <a:lnTo>
                    <a:pt x="108511" y="484459"/>
                  </a:lnTo>
                  <a:lnTo>
                    <a:pt x="109201" y="480974"/>
                  </a:lnTo>
                  <a:lnTo>
                    <a:pt x="109882" y="477489"/>
                  </a:lnTo>
                  <a:lnTo>
                    <a:pt x="110544" y="474003"/>
                  </a:lnTo>
                  <a:lnTo>
                    <a:pt x="111194" y="470518"/>
                  </a:lnTo>
                  <a:lnTo>
                    <a:pt x="111833" y="467033"/>
                  </a:lnTo>
                  <a:lnTo>
                    <a:pt x="112453" y="463547"/>
                  </a:lnTo>
                  <a:lnTo>
                    <a:pt x="113058" y="460062"/>
                  </a:lnTo>
                  <a:lnTo>
                    <a:pt x="113650" y="456577"/>
                  </a:lnTo>
                  <a:lnTo>
                    <a:pt x="114224" y="453091"/>
                  </a:lnTo>
                  <a:lnTo>
                    <a:pt x="114778" y="449606"/>
                  </a:lnTo>
                  <a:lnTo>
                    <a:pt x="115319" y="446121"/>
                  </a:lnTo>
                  <a:lnTo>
                    <a:pt x="115843" y="442635"/>
                  </a:lnTo>
                  <a:lnTo>
                    <a:pt x="116344" y="439150"/>
                  </a:lnTo>
                  <a:lnTo>
                    <a:pt x="116830" y="435665"/>
                  </a:lnTo>
                  <a:lnTo>
                    <a:pt x="117301" y="432179"/>
                  </a:lnTo>
                  <a:lnTo>
                    <a:pt x="117748" y="428694"/>
                  </a:lnTo>
                  <a:lnTo>
                    <a:pt x="118179" y="425209"/>
                  </a:lnTo>
                  <a:lnTo>
                    <a:pt x="118595" y="421724"/>
                  </a:lnTo>
                  <a:lnTo>
                    <a:pt x="118990" y="418238"/>
                  </a:lnTo>
                  <a:lnTo>
                    <a:pt x="119367" y="414753"/>
                  </a:lnTo>
                  <a:lnTo>
                    <a:pt x="119730" y="411268"/>
                  </a:lnTo>
                  <a:lnTo>
                    <a:pt x="120076" y="407782"/>
                  </a:lnTo>
                  <a:lnTo>
                    <a:pt x="120402" y="404297"/>
                  </a:lnTo>
                  <a:lnTo>
                    <a:pt x="120715" y="400812"/>
                  </a:lnTo>
                  <a:lnTo>
                    <a:pt x="121015" y="397326"/>
                  </a:lnTo>
                  <a:lnTo>
                    <a:pt x="121295" y="393841"/>
                  </a:lnTo>
                  <a:lnTo>
                    <a:pt x="121564" y="390356"/>
                  </a:lnTo>
                  <a:lnTo>
                    <a:pt x="121822" y="386870"/>
                  </a:lnTo>
                  <a:lnTo>
                    <a:pt x="122065" y="383385"/>
                  </a:lnTo>
                  <a:lnTo>
                    <a:pt x="122297" y="379900"/>
                  </a:lnTo>
                  <a:lnTo>
                    <a:pt x="122520" y="376414"/>
                  </a:lnTo>
                  <a:lnTo>
                    <a:pt x="122732" y="372929"/>
                  </a:lnTo>
                  <a:lnTo>
                    <a:pt x="122934" y="369444"/>
                  </a:lnTo>
                  <a:lnTo>
                    <a:pt x="123130" y="365958"/>
                  </a:lnTo>
                  <a:lnTo>
                    <a:pt x="123320" y="362473"/>
                  </a:lnTo>
                  <a:lnTo>
                    <a:pt x="123502" y="358988"/>
                  </a:lnTo>
                  <a:lnTo>
                    <a:pt x="123680" y="355502"/>
                  </a:lnTo>
                  <a:lnTo>
                    <a:pt x="123854" y="352017"/>
                  </a:lnTo>
                  <a:lnTo>
                    <a:pt x="124024" y="348532"/>
                  </a:lnTo>
                  <a:lnTo>
                    <a:pt x="124192" y="345046"/>
                  </a:lnTo>
                  <a:lnTo>
                    <a:pt x="124359" y="341561"/>
                  </a:lnTo>
                  <a:lnTo>
                    <a:pt x="124526" y="338076"/>
                  </a:lnTo>
                  <a:lnTo>
                    <a:pt x="124693" y="334590"/>
                  </a:lnTo>
                  <a:lnTo>
                    <a:pt x="124861" y="331105"/>
                  </a:lnTo>
                  <a:lnTo>
                    <a:pt x="125031" y="327620"/>
                  </a:lnTo>
                  <a:lnTo>
                    <a:pt x="125204" y="324134"/>
                  </a:lnTo>
                  <a:lnTo>
                    <a:pt x="125379" y="320649"/>
                  </a:lnTo>
                  <a:lnTo>
                    <a:pt x="125558" y="317164"/>
                  </a:lnTo>
                  <a:lnTo>
                    <a:pt x="125743" y="313679"/>
                  </a:lnTo>
                  <a:lnTo>
                    <a:pt x="125932" y="310193"/>
                  </a:lnTo>
                  <a:lnTo>
                    <a:pt x="126125" y="306708"/>
                  </a:lnTo>
                  <a:lnTo>
                    <a:pt x="126325" y="303223"/>
                  </a:lnTo>
                  <a:lnTo>
                    <a:pt x="126531" y="299737"/>
                  </a:lnTo>
                  <a:lnTo>
                    <a:pt x="126742" y="296252"/>
                  </a:lnTo>
                  <a:lnTo>
                    <a:pt x="126960" y="292767"/>
                  </a:lnTo>
                  <a:lnTo>
                    <a:pt x="127185" y="289281"/>
                  </a:lnTo>
                  <a:lnTo>
                    <a:pt x="127415" y="285796"/>
                  </a:lnTo>
                  <a:lnTo>
                    <a:pt x="127650" y="282311"/>
                  </a:lnTo>
                  <a:lnTo>
                    <a:pt x="127894" y="278825"/>
                  </a:lnTo>
                  <a:lnTo>
                    <a:pt x="128143" y="275340"/>
                  </a:lnTo>
                  <a:lnTo>
                    <a:pt x="128396" y="271855"/>
                  </a:lnTo>
                  <a:lnTo>
                    <a:pt x="128656" y="268369"/>
                  </a:lnTo>
                  <a:lnTo>
                    <a:pt x="128921" y="264884"/>
                  </a:lnTo>
                  <a:lnTo>
                    <a:pt x="129190" y="261399"/>
                  </a:lnTo>
                  <a:lnTo>
                    <a:pt x="129464" y="257913"/>
                  </a:lnTo>
                  <a:lnTo>
                    <a:pt x="129741" y="254428"/>
                  </a:lnTo>
                  <a:lnTo>
                    <a:pt x="130021" y="250943"/>
                  </a:lnTo>
                  <a:lnTo>
                    <a:pt x="130304" y="247457"/>
                  </a:lnTo>
                  <a:lnTo>
                    <a:pt x="130589" y="243972"/>
                  </a:lnTo>
                  <a:lnTo>
                    <a:pt x="130875" y="240487"/>
                  </a:lnTo>
                  <a:lnTo>
                    <a:pt x="131162" y="237001"/>
                  </a:lnTo>
                  <a:lnTo>
                    <a:pt x="131449" y="233516"/>
                  </a:lnTo>
                  <a:lnTo>
                    <a:pt x="131736" y="230031"/>
                  </a:lnTo>
                  <a:lnTo>
                    <a:pt x="132021" y="226545"/>
                  </a:lnTo>
                  <a:lnTo>
                    <a:pt x="132305" y="223060"/>
                  </a:lnTo>
                  <a:lnTo>
                    <a:pt x="132586" y="219575"/>
                  </a:lnTo>
                  <a:lnTo>
                    <a:pt x="132864" y="216089"/>
                  </a:lnTo>
                  <a:lnTo>
                    <a:pt x="133138" y="212604"/>
                  </a:lnTo>
                  <a:lnTo>
                    <a:pt x="133408" y="209119"/>
                  </a:lnTo>
                  <a:lnTo>
                    <a:pt x="133673" y="205634"/>
                  </a:lnTo>
                  <a:lnTo>
                    <a:pt x="133934" y="202148"/>
                  </a:lnTo>
                  <a:lnTo>
                    <a:pt x="134187" y="198663"/>
                  </a:lnTo>
                  <a:lnTo>
                    <a:pt x="134435" y="195178"/>
                  </a:lnTo>
                  <a:lnTo>
                    <a:pt x="134677" y="191692"/>
                  </a:lnTo>
                  <a:lnTo>
                    <a:pt x="134911" y="188207"/>
                  </a:lnTo>
                  <a:lnTo>
                    <a:pt x="135137" y="184722"/>
                  </a:lnTo>
                  <a:lnTo>
                    <a:pt x="135357" y="181236"/>
                  </a:lnTo>
                  <a:lnTo>
                    <a:pt x="135570" y="177751"/>
                  </a:lnTo>
                  <a:lnTo>
                    <a:pt x="135772" y="174266"/>
                  </a:lnTo>
                  <a:lnTo>
                    <a:pt x="135969" y="170780"/>
                  </a:lnTo>
                  <a:lnTo>
                    <a:pt x="136158" y="167295"/>
                  </a:lnTo>
                  <a:lnTo>
                    <a:pt x="136337" y="163810"/>
                  </a:lnTo>
                  <a:lnTo>
                    <a:pt x="136510" y="160324"/>
                  </a:lnTo>
                  <a:lnTo>
                    <a:pt x="136676" y="156839"/>
                  </a:lnTo>
                  <a:lnTo>
                    <a:pt x="136832" y="153354"/>
                  </a:lnTo>
                  <a:lnTo>
                    <a:pt x="136982" y="149868"/>
                  </a:lnTo>
                  <a:lnTo>
                    <a:pt x="137126" y="146383"/>
                  </a:lnTo>
                  <a:lnTo>
                    <a:pt x="137262" y="142898"/>
                  </a:lnTo>
                  <a:lnTo>
                    <a:pt x="137392" y="139412"/>
                  </a:lnTo>
                  <a:lnTo>
                    <a:pt x="137516" y="135927"/>
                  </a:lnTo>
                  <a:lnTo>
                    <a:pt x="137636" y="132442"/>
                  </a:lnTo>
                  <a:lnTo>
                    <a:pt x="137749" y="128956"/>
                  </a:lnTo>
                  <a:lnTo>
                    <a:pt x="137859" y="125471"/>
                  </a:lnTo>
                  <a:lnTo>
                    <a:pt x="137966" y="121986"/>
                  </a:lnTo>
                  <a:lnTo>
                    <a:pt x="138068" y="118500"/>
                  </a:lnTo>
                  <a:lnTo>
                    <a:pt x="138168" y="115015"/>
                  </a:lnTo>
                  <a:lnTo>
                    <a:pt x="138266" y="111530"/>
                  </a:lnTo>
                  <a:lnTo>
                    <a:pt x="138362" y="108044"/>
                  </a:lnTo>
                  <a:lnTo>
                    <a:pt x="138458" y="104559"/>
                  </a:lnTo>
                  <a:lnTo>
                    <a:pt x="138553" y="101074"/>
                  </a:lnTo>
                  <a:lnTo>
                    <a:pt x="138649" y="97589"/>
                  </a:lnTo>
                  <a:lnTo>
                    <a:pt x="138746" y="94103"/>
                  </a:lnTo>
                  <a:lnTo>
                    <a:pt x="138844" y="90618"/>
                  </a:lnTo>
                  <a:lnTo>
                    <a:pt x="138944" y="87133"/>
                  </a:lnTo>
                  <a:lnTo>
                    <a:pt x="139047" y="83647"/>
                  </a:lnTo>
                  <a:lnTo>
                    <a:pt x="139153" y="80162"/>
                  </a:lnTo>
                  <a:lnTo>
                    <a:pt x="139262" y="76677"/>
                  </a:lnTo>
                  <a:lnTo>
                    <a:pt x="139376" y="73191"/>
                  </a:lnTo>
                  <a:lnTo>
                    <a:pt x="139495" y="69706"/>
                  </a:lnTo>
                  <a:lnTo>
                    <a:pt x="139618" y="66221"/>
                  </a:lnTo>
                  <a:lnTo>
                    <a:pt x="139746" y="62735"/>
                  </a:lnTo>
                  <a:lnTo>
                    <a:pt x="139881" y="59250"/>
                  </a:lnTo>
                  <a:lnTo>
                    <a:pt x="140021" y="55765"/>
                  </a:lnTo>
                  <a:lnTo>
                    <a:pt x="140167" y="52279"/>
                  </a:lnTo>
                  <a:lnTo>
                    <a:pt x="140321" y="48794"/>
                  </a:lnTo>
                  <a:lnTo>
                    <a:pt x="140480" y="45309"/>
                  </a:lnTo>
                  <a:lnTo>
                    <a:pt x="140644" y="41823"/>
                  </a:lnTo>
                  <a:lnTo>
                    <a:pt x="140818" y="38338"/>
                  </a:lnTo>
                  <a:lnTo>
                    <a:pt x="140998" y="34853"/>
                  </a:lnTo>
                  <a:lnTo>
                    <a:pt x="141183" y="31367"/>
                  </a:lnTo>
                  <a:lnTo>
                    <a:pt x="141377" y="27882"/>
                  </a:lnTo>
                  <a:lnTo>
                    <a:pt x="141577" y="24397"/>
                  </a:lnTo>
                  <a:lnTo>
                    <a:pt x="141782" y="20911"/>
                  </a:lnTo>
                  <a:lnTo>
                    <a:pt x="141994" y="17426"/>
                  </a:lnTo>
                  <a:lnTo>
                    <a:pt x="142213" y="13941"/>
                  </a:lnTo>
                  <a:lnTo>
                    <a:pt x="142437" y="10455"/>
                  </a:lnTo>
                  <a:lnTo>
                    <a:pt x="142666" y="6970"/>
                  </a:lnTo>
                  <a:lnTo>
                    <a:pt x="142902" y="3485"/>
                  </a:lnTo>
                  <a:lnTo>
                    <a:pt x="143143" y="0"/>
                  </a:lnTo>
                  <a:lnTo>
                    <a:pt x="165750" y="0"/>
                  </a:lnTo>
                  <a:lnTo>
                    <a:pt x="165990" y="3485"/>
                  </a:lnTo>
                  <a:lnTo>
                    <a:pt x="166227" y="6970"/>
                  </a:lnTo>
                  <a:lnTo>
                    <a:pt x="166455" y="10455"/>
                  </a:lnTo>
                  <a:lnTo>
                    <a:pt x="166679" y="13941"/>
                  </a:lnTo>
                  <a:lnTo>
                    <a:pt x="166899" y="17426"/>
                  </a:lnTo>
                  <a:lnTo>
                    <a:pt x="167111" y="20911"/>
                  </a:lnTo>
                  <a:lnTo>
                    <a:pt x="167316" y="24397"/>
                  </a:lnTo>
                  <a:lnTo>
                    <a:pt x="167516" y="27882"/>
                  </a:lnTo>
                  <a:lnTo>
                    <a:pt x="167710" y="31367"/>
                  </a:lnTo>
                  <a:lnTo>
                    <a:pt x="167895" y="34853"/>
                  </a:lnTo>
                  <a:lnTo>
                    <a:pt x="168075" y="38338"/>
                  </a:lnTo>
                  <a:lnTo>
                    <a:pt x="168248" y="41823"/>
                  </a:lnTo>
                  <a:lnTo>
                    <a:pt x="168413" y="45309"/>
                  </a:lnTo>
                  <a:lnTo>
                    <a:pt x="168572" y="48794"/>
                  </a:lnTo>
                  <a:lnTo>
                    <a:pt x="168726" y="52279"/>
                  </a:lnTo>
                  <a:lnTo>
                    <a:pt x="168872" y="55765"/>
                  </a:lnTo>
                  <a:lnTo>
                    <a:pt x="169012" y="59250"/>
                  </a:lnTo>
                  <a:lnTo>
                    <a:pt x="169147" y="62735"/>
                  </a:lnTo>
                  <a:lnTo>
                    <a:pt x="169275" y="66221"/>
                  </a:lnTo>
                  <a:lnTo>
                    <a:pt x="169398" y="69706"/>
                  </a:lnTo>
                  <a:lnTo>
                    <a:pt x="169517" y="73191"/>
                  </a:lnTo>
                  <a:lnTo>
                    <a:pt x="169631" y="76677"/>
                  </a:lnTo>
                  <a:lnTo>
                    <a:pt x="169740" y="80162"/>
                  </a:lnTo>
                  <a:lnTo>
                    <a:pt x="169846" y="83647"/>
                  </a:lnTo>
                  <a:lnTo>
                    <a:pt x="169949" y="87133"/>
                  </a:lnTo>
                  <a:lnTo>
                    <a:pt x="170049" y="90618"/>
                  </a:lnTo>
                  <a:lnTo>
                    <a:pt x="170147" y="94103"/>
                  </a:lnTo>
                  <a:lnTo>
                    <a:pt x="170244" y="97589"/>
                  </a:lnTo>
                  <a:lnTo>
                    <a:pt x="170339" y="101074"/>
                  </a:lnTo>
                  <a:lnTo>
                    <a:pt x="170435" y="104559"/>
                  </a:lnTo>
                  <a:lnTo>
                    <a:pt x="170530" y="108044"/>
                  </a:lnTo>
                  <a:lnTo>
                    <a:pt x="170627" y="111530"/>
                  </a:lnTo>
                  <a:lnTo>
                    <a:pt x="170725" y="115015"/>
                  </a:lnTo>
                  <a:lnTo>
                    <a:pt x="170825" y="118500"/>
                  </a:lnTo>
                  <a:lnTo>
                    <a:pt x="170927" y="121986"/>
                  </a:lnTo>
                  <a:lnTo>
                    <a:pt x="171034" y="125471"/>
                  </a:lnTo>
                  <a:lnTo>
                    <a:pt x="171144" y="128956"/>
                  </a:lnTo>
                  <a:lnTo>
                    <a:pt x="171257" y="132442"/>
                  </a:lnTo>
                  <a:lnTo>
                    <a:pt x="171377" y="135927"/>
                  </a:lnTo>
                  <a:lnTo>
                    <a:pt x="171501" y="139412"/>
                  </a:lnTo>
                  <a:lnTo>
                    <a:pt x="171631" y="142898"/>
                  </a:lnTo>
                  <a:lnTo>
                    <a:pt x="171767" y="146383"/>
                  </a:lnTo>
                  <a:lnTo>
                    <a:pt x="171911" y="149868"/>
                  </a:lnTo>
                  <a:lnTo>
                    <a:pt x="172061" y="153354"/>
                  </a:lnTo>
                  <a:lnTo>
                    <a:pt x="172217" y="156839"/>
                  </a:lnTo>
                  <a:lnTo>
                    <a:pt x="172383" y="160324"/>
                  </a:lnTo>
                  <a:lnTo>
                    <a:pt x="172556" y="163810"/>
                  </a:lnTo>
                  <a:lnTo>
                    <a:pt x="172734" y="167295"/>
                  </a:lnTo>
                  <a:lnTo>
                    <a:pt x="172924" y="170780"/>
                  </a:lnTo>
                  <a:lnTo>
                    <a:pt x="173120" y="174266"/>
                  </a:lnTo>
                  <a:lnTo>
                    <a:pt x="173323" y="177751"/>
                  </a:lnTo>
                  <a:lnTo>
                    <a:pt x="173536" y="181236"/>
                  </a:lnTo>
                  <a:lnTo>
                    <a:pt x="173756" y="184722"/>
                  </a:lnTo>
                  <a:lnTo>
                    <a:pt x="173982" y="188207"/>
                  </a:lnTo>
                  <a:lnTo>
                    <a:pt x="174216" y="191692"/>
                  </a:lnTo>
                  <a:lnTo>
                    <a:pt x="174458" y="195178"/>
                  </a:lnTo>
                  <a:lnTo>
                    <a:pt x="174706" y="198663"/>
                  </a:lnTo>
                  <a:lnTo>
                    <a:pt x="174959" y="202148"/>
                  </a:lnTo>
                  <a:lnTo>
                    <a:pt x="175220" y="205634"/>
                  </a:lnTo>
                  <a:lnTo>
                    <a:pt x="175485" y="209119"/>
                  </a:lnTo>
                  <a:lnTo>
                    <a:pt x="175754" y="212604"/>
                  </a:lnTo>
                  <a:lnTo>
                    <a:pt x="176029" y="216089"/>
                  </a:lnTo>
                  <a:lnTo>
                    <a:pt x="176307" y="219575"/>
                  </a:lnTo>
                  <a:lnTo>
                    <a:pt x="176588" y="223060"/>
                  </a:lnTo>
                  <a:lnTo>
                    <a:pt x="176872" y="226545"/>
                  </a:lnTo>
                  <a:lnTo>
                    <a:pt x="177157" y="230031"/>
                  </a:lnTo>
                  <a:lnTo>
                    <a:pt x="177444" y="233516"/>
                  </a:lnTo>
                  <a:lnTo>
                    <a:pt x="177731" y="237001"/>
                  </a:lnTo>
                  <a:lnTo>
                    <a:pt x="178018" y="240487"/>
                  </a:lnTo>
                  <a:lnTo>
                    <a:pt x="178304" y="243972"/>
                  </a:lnTo>
                  <a:lnTo>
                    <a:pt x="178589" y="247457"/>
                  </a:lnTo>
                  <a:lnTo>
                    <a:pt x="178872" y="250943"/>
                  </a:lnTo>
                  <a:lnTo>
                    <a:pt x="179152" y="254428"/>
                  </a:lnTo>
                  <a:lnTo>
                    <a:pt x="179429" y="257913"/>
                  </a:lnTo>
                  <a:lnTo>
                    <a:pt x="179703" y="261399"/>
                  </a:lnTo>
                  <a:lnTo>
                    <a:pt x="179971" y="264884"/>
                  </a:lnTo>
                  <a:lnTo>
                    <a:pt x="180236" y="268369"/>
                  </a:lnTo>
                  <a:lnTo>
                    <a:pt x="180497" y="271855"/>
                  </a:lnTo>
                  <a:lnTo>
                    <a:pt x="180750" y="275340"/>
                  </a:lnTo>
                  <a:lnTo>
                    <a:pt x="180999" y="278825"/>
                  </a:lnTo>
                  <a:lnTo>
                    <a:pt x="181243" y="282311"/>
                  </a:lnTo>
                  <a:lnTo>
                    <a:pt x="181478" y="285796"/>
                  </a:lnTo>
                  <a:lnTo>
                    <a:pt x="181708" y="289281"/>
                  </a:lnTo>
                  <a:lnTo>
                    <a:pt x="181933" y="292767"/>
                  </a:lnTo>
                  <a:lnTo>
                    <a:pt x="182151" y="296252"/>
                  </a:lnTo>
                  <a:lnTo>
                    <a:pt x="182362" y="299737"/>
                  </a:lnTo>
                  <a:lnTo>
                    <a:pt x="182568" y="303223"/>
                  </a:lnTo>
                  <a:lnTo>
                    <a:pt x="182768" y="306708"/>
                  </a:lnTo>
                  <a:lnTo>
                    <a:pt x="182961" y="310193"/>
                  </a:lnTo>
                  <a:lnTo>
                    <a:pt x="183150" y="313679"/>
                  </a:lnTo>
                  <a:lnTo>
                    <a:pt x="183335" y="317164"/>
                  </a:lnTo>
                  <a:lnTo>
                    <a:pt x="183513" y="320649"/>
                  </a:lnTo>
                  <a:lnTo>
                    <a:pt x="183689" y="324134"/>
                  </a:lnTo>
                  <a:lnTo>
                    <a:pt x="183862" y="327620"/>
                  </a:lnTo>
                  <a:lnTo>
                    <a:pt x="184032" y="331105"/>
                  </a:lnTo>
                  <a:lnTo>
                    <a:pt x="184200" y="334590"/>
                  </a:lnTo>
                  <a:lnTo>
                    <a:pt x="184367" y="338076"/>
                  </a:lnTo>
                  <a:lnTo>
                    <a:pt x="184534" y="341561"/>
                  </a:lnTo>
                  <a:lnTo>
                    <a:pt x="184701" y="345046"/>
                  </a:lnTo>
                  <a:lnTo>
                    <a:pt x="184869" y="348532"/>
                  </a:lnTo>
                  <a:lnTo>
                    <a:pt x="185039" y="352017"/>
                  </a:lnTo>
                  <a:lnTo>
                    <a:pt x="185213" y="355502"/>
                  </a:lnTo>
                  <a:lnTo>
                    <a:pt x="185391" y="358988"/>
                  </a:lnTo>
                  <a:lnTo>
                    <a:pt x="185573" y="362473"/>
                  </a:lnTo>
                  <a:lnTo>
                    <a:pt x="185762" y="365958"/>
                  </a:lnTo>
                  <a:lnTo>
                    <a:pt x="185958" y="369444"/>
                  </a:lnTo>
                  <a:lnTo>
                    <a:pt x="186161" y="372929"/>
                  </a:lnTo>
                  <a:lnTo>
                    <a:pt x="186373" y="376414"/>
                  </a:lnTo>
                  <a:lnTo>
                    <a:pt x="186596" y="379900"/>
                  </a:lnTo>
                  <a:lnTo>
                    <a:pt x="186828" y="383385"/>
                  </a:lnTo>
                  <a:lnTo>
                    <a:pt x="187071" y="386870"/>
                  </a:lnTo>
                  <a:lnTo>
                    <a:pt x="187329" y="390356"/>
                  </a:lnTo>
                  <a:lnTo>
                    <a:pt x="187597" y="393841"/>
                  </a:lnTo>
                  <a:lnTo>
                    <a:pt x="187878" y="397326"/>
                  </a:lnTo>
                  <a:lnTo>
                    <a:pt x="188178" y="400812"/>
                  </a:lnTo>
                  <a:lnTo>
                    <a:pt x="188491" y="404297"/>
                  </a:lnTo>
                  <a:lnTo>
                    <a:pt x="188817" y="407782"/>
                  </a:lnTo>
                  <a:lnTo>
                    <a:pt x="189163" y="411268"/>
                  </a:lnTo>
                  <a:lnTo>
                    <a:pt x="189526" y="414753"/>
                  </a:lnTo>
                  <a:lnTo>
                    <a:pt x="189903" y="418238"/>
                  </a:lnTo>
                  <a:lnTo>
                    <a:pt x="190298" y="421724"/>
                  </a:lnTo>
                  <a:lnTo>
                    <a:pt x="190714" y="425209"/>
                  </a:lnTo>
                  <a:lnTo>
                    <a:pt x="191145" y="428694"/>
                  </a:lnTo>
                  <a:lnTo>
                    <a:pt x="191592" y="432179"/>
                  </a:lnTo>
                  <a:lnTo>
                    <a:pt x="192063" y="435665"/>
                  </a:lnTo>
                  <a:lnTo>
                    <a:pt x="192549" y="439150"/>
                  </a:lnTo>
                  <a:lnTo>
                    <a:pt x="193050" y="442635"/>
                  </a:lnTo>
                  <a:lnTo>
                    <a:pt x="193574" y="446121"/>
                  </a:lnTo>
                  <a:lnTo>
                    <a:pt x="194114" y="449606"/>
                  </a:lnTo>
                  <a:lnTo>
                    <a:pt x="194669" y="453091"/>
                  </a:lnTo>
                  <a:lnTo>
                    <a:pt x="195243" y="456577"/>
                  </a:lnTo>
                  <a:lnTo>
                    <a:pt x="195835" y="460062"/>
                  </a:lnTo>
                  <a:lnTo>
                    <a:pt x="196439" y="463547"/>
                  </a:lnTo>
                  <a:lnTo>
                    <a:pt x="197060" y="467033"/>
                  </a:lnTo>
                  <a:lnTo>
                    <a:pt x="197699" y="470518"/>
                  </a:lnTo>
                  <a:lnTo>
                    <a:pt x="198349" y="474003"/>
                  </a:lnTo>
                  <a:lnTo>
                    <a:pt x="199011" y="477489"/>
                  </a:lnTo>
                  <a:lnTo>
                    <a:pt x="199692" y="480974"/>
                  </a:lnTo>
                  <a:lnTo>
                    <a:pt x="200382" y="484459"/>
                  </a:lnTo>
                  <a:lnTo>
                    <a:pt x="201082" y="487945"/>
                  </a:lnTo>
                  <a:lnTo>
                    <a:pt x="201795" y="491430"/>
                  </a:lnTo>
                  <a:lnTo>
                    <a:pt x="202518" y="494915"/>
                  </a:lnTo>
                  <a:lnTo>
                    <a:pt x="203249" y="498401"/>
                  </a:lnTo>
                  <a:lnTo>
                    <a:pt x="203989" y="501886"/>
                  </a:lnTo>
                  <a:lnTo>
                    <a:pt x="204739" y="505371"/>
                  </a:lnTo>
                  <a:lnTo>
                    <a:pt x="205494" y="508857"/>
                  </a:lnTo>
                  <a:lnTo>
                    <a:pt x="206254" y="512342"/>
                  </a:lnTo>
                  <a:lnTo>
                    <a:pt x="207023" y="515827"/>
                  </a:lnTo>
                  <a:lnTo>
                    <a:pt x="207795" y="519313"/>
                  </a:lnTo>
                  <a:lnTo>
                    <a:pt x="208571" y="522798"/>
                  </a:lnTo>
                  <a:lnTo>
                    <a:pt x="209352" y="526283"/>
                  </a:lnTo>
                  <a:lnTo>
                    <a:pt x="210136" y="529769"/>
                  </a:lnTo>
                  <a:lnTo>
                    <a:pt x="210922" y="533254"/>
                  </a:lnTo>
                  <a:lnTo>
                    <a:pt x="211712" y="536739"/>
                  </a:lnTo>
                  <a:lnTo>
                    <a:pt x="212503" y="540224"/>
                  </a:lnTo>
                  <a:lnTo>
                    <a:pt x="213295" y="543710"/>
                  </a:lnTo>
                  <a:lnTo>
                    <a:pt x="214089" y="547195"/>
                  </a:lnTo>
                  <a:lnTo>
                    <a:pt x="214884" y="550680"/>
                  </a:lnTo>
                  <a:lnTo>
                    <a:pt x="215679" y="554166"/>
                  </a:lnTo>
                  <a:lnTo>
                    <a:pt x="216476" y="557651"/>
                  </a:lnTo>
                  <a:lnTo>
                    <a:pt x="217273" y="561136"/>
                  </a:lnTo>
                  <a:lnTo>
                    <a:pt x="218071" y="564622"/>
                  </a:lnTo>
                  <a:lnTo>
                    <a:pt x="218870" y="568107"/>
                  </a:lnTo>
                  <a:lnTo>
                    <a:pt x="219670" y="571592"/>
                  </a:lnTo>
                  <a:lnTo>
                    <a:pt x="220471" y="575078"/>
                  </a:lnTo>
                  <a:lnTo>
                    <a:pt x="221273" y="578563"/>
                  </a:lnTo>
                  <a:lnTo>
                    <a:pt x="222077" y="582048"/>
                  </a:lnTo>
                  <a:lnTo>
                    <a:pt x="222883" y="585534"/>
                  </a:lnTo>
                  <a:lnTo>
                    <a:pt x="223691" y="589019"/>
                  </a:lnTo>
                  <a:lnTo>
                    <a:pt x="224501" y="592504"/>
                  </a:lnTo>
                  <a:lnTo>
                    <a:pt x="225316" y="595990"/>
                  </a:lnTo>
                  <a:lnTo>
                    <a:pt x="226133" y="599475"/>
                  </a:lnTo>
                  <a:lnTo>
                    <a:pt x="226954" y="602960"/>
                  </a:lnTo>
                  <a:lnTo>
                    <a:pt x="227780" y="606446"/>
                  </a:lnTo>
                  <a:lnTo>
                    <a:pt x="228612" y="609931"/>
                  </a:lnTo>
                  <a:lnTo>
                    <a:pt x="229447" y="613416"/>
                  </a:lnTo>
                  <a:lnTo>
                    <a:pt x="230290" y="616902"/>
                  </a:lnTo>
                  <a:lnTo>
                    <a:pt x="231140" y="620387"/>
                  </a:lnTo>
                  <a:lnTo>
                    <a:pt x="231995" y="623872"/>
                  </a:lnTo>
                  <a:lnTo>
                    <a:pt x="232858" y="627358"/>
                  </a:lnTo>
                  <a:lnTo>
                    <a:pt x="233730" y="630843"/>
                  </a:lnTo>
                  <a:lnTo>
                    <a:pt x="234610" y="634328"/>
                  </a:lnTo>
                  <a:lnTo>
                    <a:pt x="235497" y="637814"/>
                  </a:lnTo>
                  <a:lnTo>
                    <a:pt x="236396" y="641299"/>
                  </a:lnTo>
                  <a:lnTo>
                    <a:pt x="237304" y="644784"/>
                  </a:lnTo>
                  <a:lnTo>
                    <a:pt x="238220" y="648269"/>
                  </a:lnTo>
                  <a:lnTo>
                    <a:pt x="239147" y="651755"/>
                  </a:lnTo>
                  <a:lnTo>
                    <a:pt x="240085" y="655240"/>
                  </a:lnTo>
                  <a:lnTo>
                    <a:pt x="241032" y="658725"/>
                  </a:lnTo>
                  <a:lnTo>
                    <a:pt x="241990" y="662211"/>
                  </a:lnTo>
                  <a:lnTo>
                    <a:pt x="242960" y="665696"/>
                  </a:lnTo>
                  <a:lnTo>
                    <a:pt x="243939" y="669181"/>
                  </a:lnTo>
                  <a:lnTo>
                    <a:pt x="244927" y="672667"/>
                  </a:lnTo>
                  <a:lnTo>
                    <a:pt x="245929" y="676152"/>
                  </a:lnTo>
                  <a:lnTo>
                    <a:pt x="246940" y="679637"/>
                  </a:lnTo>
                  <a:lnTo>
                    <a:pt x="247958" y="683123"/>
                  </a:lnTo>
                  <a:lnTo>
                    <a:pt x="248989" y="686608"/>
                  </a:lnTo>
                  <a:lnTo>
                    <a:pt x="250029" y="690093"/>
                  </a:lnTo>
                  <a:lnTo>
                    <a:pt x="251077" y="693579"/>
                  </a:lnTo>
                  <a:lnTo>
                    <a:pt x="252134" y="697064"/>
                  </a:lnTo>
                  <a:lnTo>
                    <a:pt x="253199" y="700549"/>
                  </a:lnTo>
                  <a:lnTo>
                    <a:pt x="254271" y="704035"/>
                  </a:lnTo>
                  <a:lnTo>
                    <a:pt x="255350" y="707520"/>
                  </a:lnTo>
                  <a:lnTo>
                    <a:pt x="256436" y="711005"/>
                  </a:lnTo>
                  <a:lnTo>
                    <a:pt x="257527" y="714491"/>
                  </a:lnTo>
                  <a:lnTo>
                    <a:pt x="258622" y="717976"/>
                  </a:lnTo>
                  <a:lnTo>
                    <a:pt x="259723" y="721461"/>
                  </a:lnTo>
                  <a:lnTo>
                    <a:pt x="260827" y="724947"/>
                  </a:lnTo>
                  <a:lnTo>
                    <a:pt x="261933" y="728432"/>
                  </a:lnTo>
                  <a:lnTo>
                    <a:pt x="263041" y="731917"/>
                  </a:lnTo>
                  <a:lnTo>
                    <a:pt x="264150" y="735403"/>
                  </a:lnTo>
                  <a:lnTo>
                    <a:pt x="265260" y="738888"/>
                  </a:lnTo>
                  <a:lnTo>
                    <a:pt x="266369" y="742373"/>
                  </a:lnTo>
                  <a:lnTo>
                    <a:pt x="267476" y="745859"/>
                  </a:lnTo>
                  <a:lnTo>
                    <a:pt x="268581" y="749344"/>
                  </a:lnTo>
                  <a:lnTo>
                    <a:pt x="269683" y="752829"/>
                  </a:lnTo>
                  <a:lnTo>
                    <a:pt x="270780" y="756314"/>
                  </a:lnTo>
                  <a:lnTo>
                    <a:pt x="271873" y="759800"/>
                  </a:lnTo>
                  <a:lnTo>
                    <a:pt x="272962" y="763285"/>
                  </a:lnTo>
                  <a:lnTo>
                    <a:pt x="274042" y="766770"/>
                  </a:lnTo>
                  <a:lnTo>
                    <a:pt x="275115" y="770256"/>
                  </a:lnTo>
                  <a:lnTo>
                    <a:pt x="276182" y="773741"/>
                  </a:lnTo>
                  <a:lnTo>
                    <a:pt x="277239" y="777226"/>
                  </a:lnTo>
                  <a:lnTo>
                    <a:pt x="278285" y="780712"/>
                  </a:lnTo>
                  <a:lnTo>
                    <a:pt x="279322" y="784197"/>
                  </a:lnTo>
                  <a:lnTo>
                    <a:pt x="280351" y="787682"/>
                  </a:lnTo>
                  <a:lnTo>
                    <a:pt x="281363" y="791168"/>
                  </a:lnTo>
                  <a:lnTo>
                    <a:pt x="282365" y="794653"/>
                  </a:lnTo>
                  <a:lnTo>
                    <a:pt x="283357" y="798138"/>
                  </a:lnTo>
                  <a:lnTo>
                    <a:pt x="284332" y="801624"/>
                  </a:lnTo>
                  <a:lnTo>
                    <a:pt x="285293" y="805109"/>
                  </a:lnTo>
                  <a:lnTo>
                    <a:pt x="286242" y="808594"/>
                  </a:lnTo>
                  <a:lnTo>
                    <a:pt x="287175" y="812080"/>
                  </a:lnTo>
                  <a:lnTo>
                    <a:pt x="288090" y="815565"/>
                  </a:lnTo>
                  <a:lnTo>
                    <a:pt x="288993" y="819050"/>
                  </a:lnTo>
                  <a:lnTo>
                    <a:pt x="289879" y="822536"/>
                  </a:lnTo>
                  <a:lnTo>
                    <a:pt x="290744" y="826021"/>
                  </a:lnTo>
                  <a:lnTo>
                    <a:pt x="291595" y="829506"/>
                  </a:lnTo>
                  <a:lnTo>
                    <a:pt x="292432" y="832992"/>
                  </a:lnTo>
                  <a:lnTo>
                    <a:pt x="293243" y="836477"/>
                  </a:lnTo>
                  <a:lnTo>
                    <a:pt x="294039" y="839962"/>
                  </a:lnTo>
                  <a:lnTo>
                    <a:pt x="294820" y="843448"/>
                  </a:lnTo>
                  <a:lnTo>
                    <a:pt x="295577" y="846933"/>
                  </a:lnTo>
                  <a:lnTo>
                    <a:pt x="296315" y="850418"/>
                  </a:lnTo>
                  <a:lnTo>
                    <a:pt x="297037" y="853904"/>
                  </a:lnTo>
                  <a:lnTo>
                    <a:pt x="297739" y="857389"/>
                  </a:lnTo>
                  <a:lnTo>
                    <a:pt x="298416" y="860874"/>
                  </a:lnTo>
                  <a:lnTo>
                    <a:pt x="299077" y="864359"/>
                  </a:lnTo>
                  <a:lnTo>
                    <a:pt x="299720" y="867845"/>
                  </a:lnTo>
                  <a:lnTo>
                    <a:pt x="300335" y="871330"/>
                  </a:lnTo>
                  <a:lnTo>
                    <a:pt x="300932" y="874815"/>
                  </a:lnTo>
                  <a:lnTo>
                    <a:pt x="301512" y="878301"/>
                  </a:lnTo>
                  <a:lnTo>
                    <a:pt x="302065" y="881786"/>
                  </a:lnTo>
                  <a:lnTo>
                    <a:pt x="302597" y="885271"/>
                  </a:lnTo>
                  <a:lnTo>
                    <a:pt x="303111" y="888757"/>
                  </a:lnTo>
                  <a:lnTo>
                    <a:pt x="303602" y="892242"/>
                  </a:lnTo>
                  <a:lnTo>
                    <a:pt x="304067" y="895727"/>
                  </a:lnTo>
                  <a:lnTo>
                    <a:pt x="304515" y="899213"/>
                  </a:lnTo>
                  <a:lnTo>
                    <a:pt x="304942" y="902698"/>
                  </a:lnTo>
                  <a:lnTo>
                    <a:pt x="305341" y="906183"/>
                  </a:lnTo>
                  <a:lnTo>
                    <a:pt x="305721" y="909669"/>
                  </a:lnTo>
                  <a:lnTo>
                    <a:pt x="306083" y="913154"/>
                  </a:lnTo>
                  <a:lnTo>
                    <a:pt x="306415" y="916639"/>
                  </a:lnTo>
                  <a:lnTo>
                    <a:pt x="306728" y="920125"/>
                  </a:lnTo>
                  <a:lnTo>
                    <a:pt x="307023" y="923610"/>
                  </a:lnTo>
                  <a:lnTo>
                    <a:pt x="307291" y="927095"/>
                  </a:lnTo>
                  <a:lnTo>
                    <a:pt x="307537" y="930581"/>
                  </a:lnTo>
                  <a:lnTo>
                    <a:pt x="307765" y="934066"/>
                  </a:lnTo>
                  <a:lnTo>
                    <a:pt x="307971" y="937551"/>
                  </a:lnTo>
                  <a:lnTo>
                    <a:pt x="308151" y="941037"/>
                  </a:lnTo>
                  <a:lnTo>
                    <a:pt x="308314" y="944522"/>
                  </a:lnTo>
                  <a:lnTo>
                    <a:pt x="308460" y="948007"/>
                  </a:lnTo>
                  <a:lnTo>
                    <a:pt x="308577" y="951493"/>
                  </a:lnTo>
                  <a:lnTo>
                    <a:pt x="308677" y="954978"/>
                  </a:lnTo>
                  <a:lnTo>
                    <a:pt x="308761" y="958463"/>
                  </a:lnTo>
                  <a:lnTo>
                    <a:pt x="308821" y="961949"/>
                  </a:lnTo>
                  <a:lnTo>
                    <a:pt x="308862" y="965434"/>
                  </a:lnTo>
                  <a:lnTo>
                    <a:pt x="308888" y="968919"/>
                  </a:lnTo>
                  <a:lnTo>
                    <a:pt x="308893" y="972404"/>
                  </a:lnTo>
                  <a:lnTo>
                    <a:pt x="308879" y="975890"/>
                  </a:lnTo>
                  <a:lnTo>
                    <a:pt x="308850" y="979375"/>
                  </a:lnTo>
                  <a:lnTo>
                    <a:pt x="308806" y="982860"/>
                  </a:lnTo>
                  <a:lnTo>
                    <a:pt x="308740" y="986346"/>
                  </a:lnTo>
                  <a:lnTo>
                    <a:pt x="308661" y="989831"/>
                  </a:lnTo>
                  <a:lnTo>
                    <a:pt x="308569" y="993316"/>
                  </a:lnTo>
                  <a:lnTo>
                    <a:pt x="308457" y="996802"/>
                  </a:lnTo>
                  <a:lnTo>
                    <a:pt x="308333" y="1000287"/>
                  </a:lnTo>
                  <a:lnTo>
                    <a:pt x="308197" y="1003772"/>
                  </a:lnTo>
                  <a:lnTo>
                    <a:pt x="308044" y="1007258"/>
                  </a:lnTo>
                  <a:lnTo>
                    <a:pt x="307878" y="1010743"/>
                  </a:lnTo>
                  <a:lnTo>
                    <a:pt x="307702" y="1014228"/>
                  </a:lnTo>
                  <a:lnTo>
                    <a:pt x="307512" y="1017714"/>
                  </a:lnTo>
                  <a:lnTo>
                    <a:pt x="307308" y="1021199"/>
                  </a:lnTo>
                  <a:lnTo>
                    <a:pt x="307095" y="1024684"/>
                  </a:lnTo>
                  <a:lnTo>
                    <a:pt x="306872" y="1028170"/>
                  </a:lnTo>
                  <a:lnTo>
                    <a:pt x="306633" y="1031655"/>
                  </a:lnTo>
                  <a:lnTo>
                    <a:pt x="306385" y="1035140"/>
                  </a:lnTo>
                  <a:lnTo>
                    <a:pt x="306129" y="1038626"/>
                  </a:lnTo>
                  <a:lnTo>
                    <a:pt x="305860" y="1042111"/>
                  </a:lnTo>
                  <a:lnTo>
                    <a:pt x="305580" y="1045596"/>
                  </a:lnTo>
                  <a:lnTo>
                    <a:pt x="305292" y="1049082"/>
                  </a:lnTo>
                  <a:lnTo>
                    <a:pt x="304993" y="1052567"/>
                  </a:lnTo>
                  <a:lnTo>
                    <a:pt x="304682" y="1056052"/>
                  </a:lnTo>
                  <a:lnTo>
                    <a:pt x="304362" y="1059538"/>
                  </a:lnTo>
                  <a:lnTo>
                    <a:pt x="304034" y="1063023"/>
                  </a:lnTo>
                  <a:lnTo>
                    <a:pt x="303692" y="1066508"/>
                  </a:lnTo>
                  <a:lnTo>
                    <a:pt x="303341" y="1069994"/>
                  </a:lnTo>
                  <a:lnTo>
                    <a:pt x="302982" y="1073479"/>
                  </a:lnTo>
                  <a:lnTo>
                    <a:pt x="302608" y="1076964"/>
                  </a:lnTo>
                  <a:lnTo>
                    <a:pt x="302225" y="1080449"/>
                  </a:lnTo>
                  <a:lnTo>
                    <a:pt x="301833" y="1083935"/>
                  </a:lnTo>
                  <a:lnTo>
                    <a:pt x="301428" y="1087420"/>
                  </a:lnTo>
                  <a:lnTo>
                    <a:pt x="301010" y="1090905"/>
                  </a:lnTo>
                  <a:lnTo>
                    <a:pt x="300583" y="1094391"/>
                  </a:lnTo>
                  <a:lnTo>
                    <a:pt x="300144" y="1097876"/>
                  </a:lnTo>
                  <a:lnTo>
                    <a:pt x="299689" y="1101361"/>
                  </a:lnTo>
                  <a:lnTo>
                    <a:pt x="299224" y="1104847"/>
                  </a:lnTo>
                  <a:lnTo>
                    <a:pt x="298749" y="1108332"/>
                  </a:lnTo>
                  <a:lnTo>
                    <a:pt x="298255" y="1111817"/>
                  </a:lnTo>
                  <a:lnTo>
                    <a:pt x="297750" y="1115303"/>
                  </a:lnTo>
                  <a:lnTo>
                    <a:pt x="297234" y="1118788"/>
                  </a:lnTo>
                  <a:lnTo>
                    <a:pt x="296700" y="1122273"/>
                  </a:lnTo>
                  <a:lnTo>
                    <a:pt x="296152" y="1125759"/>
                  </a:lnTo>
                  <a:lnTo>
                    <a:pt x="295592" y="1129244"/>
                  </a:lnTo>
                  <a:lnTo>
                    <a:pt x="295017" y="1132729"/>
                  </a:lnTo>
                  <a:lnTo>
                    <a:pt x="294423" y="1136215"/>
                  </a:lnTo>
                  <a:lnTo>
                    <a:pt x="293816" y="1139700"/>
                  </a:lnTo>
                  <a:lnTo>
                    <a:pt x="293196" y="1143185"/>
                  </a:lnTo>
                  <a:lnTo>
                    <a:pt x="292554" y="1146671"/>
                  </a:lnTo>
                  <a:lnTo>
                    <a:pt x="291898" y="1150156"/>
                  </a:lnTo>
                  <a:lnTo>
                    <a:pt x="291230" y="1153641"/>
                  </a:lnTo>
                  <a:lnTo>
                    <a:pt x="290539" y="1157127"/>
                  </a:lnTo>
                  <a:lnTo>
                    <a:pt x="289832" y="1160612"/>
                  </a:lnTo>
                  <a:lnTo>
                    <a:pt x="289111" y="1164097"/>
                  </a:lnTo>
                  <a:lnTo>
                    <a:pt x="288370" y="1167583"/>
                  </a:lnTo>
                  <a:lnTo>
                    <a:pt x="287609" y="1171068"/>
                  </a:lnTo>
                  <a:lnTo>
                    <a:pt x="286834" y="1174553"/>
                  </a:lnTo>
                  <a:lnTo>
                    <a:pt x="286042" y="1178039"/>
                  </a:lnTo>
                  <a:lnTo>
                    <a:pt x="285225" y="1181524"/>
                  </a:lnTo>
                  <a:lnTo>
                    <a:pt x="284393" y="1185009"/>
                  </a:lnTo>
                  <a:lnTo>
                    <a:pt x="283546" y="1188494"/>
                  </a:lnTo>
                  <a:lnTo>
                    <a:pt x="282672" y="1191980"/>
                  </a:lnTo>
                  <a:lnTo>
                    <a:pt x="281781" y="1195465"/>
                  </a:lnTo>
                  <a:lnTo>
                    <a:pt x="280875" y="1198950"/>
                  </a:lnTo>
                  <a:lnTo>
                    <a:pt x="279945" y="1202436"/>
                  </a:lnTo>
                  <a:lnTo>
                    <a:pt x="278993" y="1205921"/>
                  </a:lnTo>
                  <a:lnTo>
                    <a:pt x="278026" y="1209406"/>
                  </a:lnTo>
                  <a:lnTo>
                    <a:pt x="277037" y="1212892"/>
                  </a:lnTo>
                  <a:lnTo>
                    <a:pt x="276023" y="1216377"/>
                  </a:lnTo>
                  <a:lnTo>
                    <a:pt x="274992" y="1219862"/>
                  </a:lnTo>
                  <a:lnTo>
                    <a:pt x="273944" y="1223348"/>
                  </a:lnTo>
                  <a:lnTo>
                    <a:pt x="272866" y="1226833"/>
                  </a:lnTo>
                  <a:lnTo>
                    <a:pt x="271771" y="1230318"/>
                  </a:lnTo>
                  <a:lnTo>
                    <a:pt x="270658" y="1233804"/>
                  </a:lnTo>
                  <a:lnTo>
                    <a:pt x="269518" y="1237289"/>
                  </a:lnTo>
                  <a:lnTo>
                    <a:pt x="268358" y="1240774"/>
                  </a:lnTo>
                  <a:lnTo>
                    <a:pt x="267180" y="1244260"/>
                  </a:lnTo>
                  <a:lnTo>
                    <a:pt x="265979" y="1247745"/>
                  </a:lnTo>
                  <a:lnTo>
                    <a:pt x="264753" y="1251230"/>
                  </a:lnTo>
                  <a:lnTo>
                    <a:pt x="263510" y="1254716"/>
                  </a:lnTo>
                  <a:lnTo>
                    <a:pt x="262248" y="1258201"/>
                  </a:lnTo>
                  <a:lnTo>
                    <a:pt x="260959" y="1261686"/>
                  </a:lnTo>
                  <a:lnTo>
                    <a:pt x="259653" y="1265172"/>
                  </a:lnTo>
                  <a:lnTo>
                    <a:pt x="258330" y="1268657"/>
                  </a:lnTo>
                  <a:lnTo>
                    <a:pt x="256981" y="1272142"/>
                  </a:lnTo>
                  <a:lnTo>
                    <a:pt x="255614" y="1275628"/>
                  </a:lnTo>
                  <a:lnTo>
                    <a:pt x="254233" y="1279113"/>
                  </a:lnTo>
                  <a:lnTo>
                    <a:pt x="252830" y="1282598"/>
                  </a:lnTo>
                  <a:lnTo>
                    <a:pt x="251408" y="1286084"/>
                  </a:lnTo>
                  <a:lnTo>
                    <a:pt x="249972" y="1289569"/>
                  </a:lnTo>
                  <a:lnTo>
                    <a:pt x="248521" y="1293054"/>
                  </a:lnTo>
                  <a:lnTo>
                    <a:pt x="247050" y="1296539"/>
                  </a:lnTo>
                  <a:lnTo>
                    <a:pt x="245568" y="1300025"/>
                  </a:lnTo>
                  <a:lnTo>
                    <a:pt x="244074" y="1303510"/>
                  </a:lnTo>
                  <a:lnTo>
                    <a:pt x="242563" y="1306995"/>
                  </a:lnTo>
                  <a:lnTo>
                    <a:pt x="241043" y="1310481"/>
                  </a:lnTo>
                  <a:lnTo>
                    <a:pt x="239514" y="1313966"/>
                  </a:lnTo>
                  <a:lnTo>
                    <a:pt x="237974" y="1317451"/>
                  </a:lnTo>
                  <a:lnTo>
                    <a:pt x="236427" y="1320937"/>
                  </a:lnTo>
                  <a:lnTo>
                    <a:pt x="234874" y="1324422"/>
                  </a:lnTo>
                  <a:lnTo>
                    <a:pt x="233316" y="1327907"/>
                  </a:lnTo>
                  <a:lnTo>
                    <a:pt x="231753" y="1331393"/>
                  </a:lnTo>
                  <a:lnTo>
                    <a:pt x="230189" y="1334878"/>
                  </a:lnTo>
                  <a:lnTo>
                    <a:pt x="228624" y="1338363"/>
                  </a:lnTo>
                  <a:lnTo>
                    <a:pt x="227059" y="1341849"/>
                  </a:lnTo>
                  <a:lnTo>
                    <a:pt x="225497" y="1345334"/>
                  </a:lnTo>
                  <a:lnTo>
                    <a:pt x="223938" y="1348819"/>
                  </a:lnTo>
                  <a:lnTo>
                    <a:pt x="222385" y="1352305"/>
                  </a:lnTo>
                  <a:lnTo>
                    <a:pt x="220839" y="1355790"/>
                  </a:lnTo>
                  <a:lnTo>
                    <a:pt x="219300" y="1359275"/>
                  </a:lnTo>
                  <a:lnTo>
                    <a:pt x="217771" y="1362761"/>
                  </a:lnTo>
                  <a:lnTo>
                    <a:pt x="216256" y="1366246"/>
                  </a:lnTo>
                  <a:lnTo>
                    <a:pt x="214751" y="1369731"/>
                  </a:lnTo>
                  <a:lnTo>
                    <a:pt x="213259" y="1373217"/>
                  </a:lnTo>
                  <a:lnTo>
                    <a:pt x="211788" y="1376702"/>
                  </a:lnTo>
                  <a:lnTo>
                    <a:pt x="210332" y="1380187"/>
                  </a:lnTo>
                  <a:lnTo>
                    <a:pt x="208890" y="1383673"/>
                  </a:lnTo>
                  <a:lnTo>
                    <a:pt x="207477" y="1387158"/>
                  </a:lnTo>
                  <a:lnTo>
                    <a:pt x="206082" y="1390643"/>
                  </a:lnTo>
                  <a:lnTo>
                    <a:pt x="204705" y="1394129"/>
                  </a:lnTo>
                  <a:lnTo>
                    <a:pt x="203357" y="1397614"/>
                  </a:lnTo>
                  <a:lnTo>
                    <a:pt x="202036" y="1401099"/>
                  </a:lnTo>
                  <a:lnTo>
                    <a:pt x="200736" y="1404584"/>
                  </a:lnTo>
                  <a:lnTo>
                    <a:pt x="199463" y="1408070"/>
                  </a:lnTo>
                  <a:lnTo>
                    <a:pt x="198225" y="1411555"/>
                  </a:lnTo>
                  <a:lnTo>
                    <a:pt x="197011" y="1415040"/>
                  </a:lnTo>
                  <a:lnTo>
                    <a:pt x="195822" y="1418526"/>
                  </a:lnTo>
                  <a:lnTo>
                    <a:pt x="194676" y="1422011"/>
                  </a:lnTo>
                  <a:lnTo>
                    <a:pt x="193555" y="1425496"/>
                  </a:lnTo>
                  <a:lnTo>
                    <a:pt x="192460" y="1428982"/>
                  </a:lnTo>
                  <a:lnTo>
                    <a:pt x="191408" y="1432467"/>
                  </a:lnTo>
                  <a:lnTo>
                    <a:pt x="190386" y="1435952"/>
                  </a:lnTo>
                  <a:lnTo>
                    <a:pt x="189392" y="1439438"/>
                  </a:lnTo>
                  <a:lnTo>
                    <a:pt x="188435" y="1442923"/>
                  </a:lnTo>
                  <a:lnTo>
                    <a:pt x="187517" y="1446408"/>
                  </a:lnTo>
                  <a:lnTo>
                    <a:pt x="186626" y="1449894"/>
                  </a:lnTo>
                  <a:lnTo>
                    <a:pt x="185767" y="1453379"/>
                  </a:lnTo>
                  <a:lnTo>
                    <a:pt x="184952" y="1456864"/>
                  </a:lnTo>
                  <a:lnTo>
                    <a:pt x="184165" y="1460350"/>
                  </a:lnTo>
                  <a:lnTo>
                    <a:pt x="183405" y="1463835"/>
                  </a:lnTo>
                  <a:lnTo>
                    <a:pt x="182691" y="1467320"/>
                  </a:lnTo>
                  <a:lnTo>
                    <a:pt x="182006" y="1470806"/>
                  </a:lnTo>
                  <a:lnTo>
                    <a:pt x="181347" y="1474291"/>
                  </a:lnTo>
                  <a:lnTo>
                    <a:pt x="180727" y="1477776"/>
                  </a:lnTo>
                  <a:lnTo>
                    <a:pt x="180141" y="1481262"/>
                  </a:lnTo>
                  <a:lnTo>
                    <a:pt x="179579" y="1484747"/>
                  </a:lnTo>
                  <a:lnTo>
                    <a:pt x="179049" y="1488232"/>
                  </a:lnTo>
                  <a:lnTo>
                    <a:pt x="178556" y="1491718"/>
                  </a:lnTo>
                  <a:lnTo>
                    <a:pt x="178086" y="1495203"/>
                  </a:lnTo>
                  <a:lnTo>
                    <a:pt x="177640" y="1498688"/>
                  </a:lnTo>
                  <a:lnTo>
                    <a:pt x="177232" y="1502174"/>
                  </a:lnTo>
                  <a:lnTo>
                    <a:pt x="176846" y="1505659"/>
                  </a:lnTo>
                  <a:lnTo>
                    <a:pt x="176481" y="1509144"/>
                  </a:lnTo>
                  <a:lnTo>
                    <a:pt x="176148" y="1512629"/>
                  </a:lnTo>
                  <a:lnTo>
                    <a:pt x="175838" y="1516115"/>
                  </a:lnTo>
                  <a:lnTo>
                    <a:pt x="175546" y="1519600"/>
                  </a:lnTo>
                  <a:lnTo>
                    <a:pt x="175278" y="1523085"/>
                  </a:lnTo>
                  <a:lnTo>
                    <a:pt x="175033" y="1526571"/>
                  </a:lnTo>
                  <a:lnTo>
                    <a:pt x="174805" y="1530056"/>
                  </a:lnTo>
                  <a:lnTo>
                    <a:pt x="174593" y="1533541"/>
                  </a:lnTo>
                  <a:lnTo>
                    <a:pt x="174405" y="1537027"/>
                  </a:lnTo>
                  <a:lnTo>
                    <a:pt x="174230" y="1540512"/>
                  </a:lnTo>
                  <a:lnTo>
                    <a:pt x="174067" y="1543997"/>
                  </a:lnTo>
                  <a:lnTo>
                    <a:pt x="173923" y="1547483"/>
                  </a:lnTo>
                  <a:lnTo>
                    <a:pt x="173791" y="1550968"/>
                  </a:lnTo>
                  <a:lnTo>
                    <a:pt x="173668" y="1554453"/>
                  </a:lnTo>
                  <a:lnTo>
                    <a:pt x="173559" y="1557939"/>
                  </a:lnTo>
                  <a:lnTo>
                    <a:pt x="173459" y="1561424"/>
                  </a:lnTo>
                  <a:lnTo>
                    <a:pt x="173367" y="1564909"/>
                  </a:lnTo>
                  <a:lnTo>
                    <a:pt x="173282" y="1568395"/>
                  </a:lnTo>
                  <a:lnTo>
                    <a:pt x="173206" y="1571880"/>
                  </a:lnTo>
                  <a:lnTo>
                    <a:pt x="173134" y="1575365"/>
                  </a:lnTo>
                  <a:lnTo>
                    <a:pt x="173066" y="1578851"/>
                  </a:lnTo>
                  <a:lnTo>
                    <a:pt x="173004" y="1582336"/>
                  </a:lnTo>
                  <a:lnTo>
                    <a:pt x="172944" y="1585821"/>
                  </a:lnTo>
                  <a:lnTo>
                    <a:pt x="172886" y="1589307"/>
                  </a:lnTo>
                  <a:lnTo>
                    <a:pt x="172830" y="1592792"/>
                  </a:lnTo>
                  <a:lnTo>
                    <a:pt x="172773" y="1596277"/>
                  </a:lnTo>
                  <a:lnTo>
                    <a:pt x="172717" y="1599763"/>
                  </a:lnTo>
                  <a:lnTo>
                    <a:pt x="172660" y="1603248"/>
                  </a:lnTo>
                  <a:lnTo>
                    <a:pt x="172601" y="1606733"/>
                  </a:lnTo>
                  <a:lnTo>
                    <a:pt x="172541" y="1610219"/>
                  </a:lnTo>
                  <a:lnTo>
                    <a:pt x="172478" y="1613704"/>
                  </a:lnTo>
                  <a:lnTo>
                    <a:pt x="172410" y="1617189"/>
                  </a:lnTo>
                  <a:lnTo>
                    <a:pt x="172340" y="1620674"/>
                  </a:lnTo>
                  <a:lnTo>
                    <a:pt x="172266" y="1624160"/>
                  </a:lnTo>
                  <a:lnTo>
                    <a:pt x="172187" y="1627645"/>
                  </a:lnTo>
                  <a:lnTo>
                    <a:pt x="172102" y="1631130"/>
                  </a:lnTo>
                  <a:lnTo>
                    <a:pt x="172014" y="1634616"/>
                  </a:lnTo>
                  <a:lnTo>
                    <a:pt x="171920" y="1638101"/>
                  </a:lnTo>
                  <a:lnTo>
                    <a:pt x="171819" y="1641586"/>
                  </a:lnTo>
                  <a:lnTo>
                    <a:pt x="171714" y="1645072"/>
                  </a:lnTo>
                  <a:lnTo>
                    <a:pt x="171603" y="1648557"/>
                  </a:lnTo>
                  <a:lnTo>
                    <a:pt x="171484" y="1652042"/>
                  </a:lnTo>
                  <a:lnTo>
                    <a:pt x="171361" y="1655528"/>
                  </a:lnTo>
                  <a:lnTo>
                    <a:pt x="171232" y="1659013"/>
                  </a:lnTo>
                  <a:lnTo>
                    <a:pt x="171095" y="1662498"/>
                  </a:lnTo>
                  <a:lnTo>
                    <a:pt x="170952" y="1665984"/>
                  </a:lnTo>
                  <a:lnTo>
                    <a:pt x="170805" y="1669469"/>
                  </a:lnTo>
                  <a:lnTo>
                    <a:pt x="170650" y="1672954"/>
                  </a:lnTo>
                  <a:lnTo>
                    <a:pt x="170490" y="1676440"/>
                  </a:lnTo>
                  <a:lnTo>
                    <a:pt x="170324" y="1679925"/>
                  </a:lnTo>
                  <a:lnTo>
                    <a:pt x="170153" y="1683410"/>
                  </a:lnTo>
                  <a:lnTo>
                    <a:pt x="169975" y="1686896"/>
                  </a:lnTo>
                  <a:lnTo>
                    <a:pt x="169793" y="1690381"/>
                  </a:lnTo>
                  <a:lnTo>
                    <a:pt x="169606" y="1693866"/>
                  </a:lnTo>
                  <a:lnTo>
                    <a:pt x="169412" y="1697352"/>
                  </a:lnTo>
                  <a:lnTo>
                    <a:pt x="169215" y="1700837"/>
                  </a:lnTo>
                  <a:lnTo>
                    <a:pt x="169013" y="1704322"/>
                  </a:lnTo>
                  <a:lnTo>
                    <a:pt x="168806" y="1707808"/>
                  </a:lnTo>
                  <a:lnTo>
                    <a:pt x="168596" y="1711293"/>
                  </a:lnTo>
                  <a:lnTo>
                    <a:pt x="168382" y="1714778"/>
                  </a:lnTo>
                  <a:lnTo>
                    <a:pt x="168164" y="1718264"/>
                  </a:lnTo>
                  <a:lnTo>
                    <a:pt x="167942" y="1721749"/>
                  </a:lnTo>
                  <a:lnTo>
                    <a:pt x="167717" y="1725234"/>
                  </a:lnTo>
                  <a:lnTo>
                    <a:pt x="167490" y="1728719"/>
                  </a:lnTo>
                  <a:lnTo>
                    <a:pt x="167259" y="1732205"/>
                  </a:lnTo>
                  <a:lnTo>
                    <a:pt x="167026" y="1735690"/>
                  </a:lnTo>
                  <a:lnTo>
                    <a:pt x="166792" y="1739175"/>
                  </a:lnTo>
                  <a:lnTo>
                    <a:pt x="166554" y="1742661"/>
                  </a:lnTo>
                  <a:lnTo>
                    <a:pt x="166315" y="1746146"/>
                  </a:lnTo>
                  <a:lnTo>
                    <a:pt x="166074" y="1749631"/>
                  </a:lnTo>
                  <a:lnTo>
                    <a:pt x="165832" y="1753117"/>
                  </a:lnTo>
                  <a:lnTo>
                    <a:pt x="165589" y="1756602"/>
                  </a:lnTo>
                  <a:lnTo>
                    <a:pt x="165345" y="1760087"/>
                  </a:lnTo>
                  <a:lnTo>
                    <a:pt x="165100" y="1763573"/>
                  </a:lnTo>
                  <a:lnTo>
                    <a:pt x="164855" y="1767058"/>
                  </a:lnTo>
                  <a:lnTo>
                    <a:pt x="164609" y="1770543"/>
                  </a:lnTo>
                  <a:lnTo>
                    <a:pt x="164364" y="1774029"/>
                  </a:lnTo>
                  <a:lnTo>
                    <a:pt x="164118" y="1777514"/>
                  </a:lnTo>
                  <a:lnTo>
                    <a:pt x="163873" y="1780999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345949" y="1479511"/>
              <a:ext cx="377613" cy="1295272"/>
            </a:xfrm>
            <a:custGeom>
              <a:avLst/>
              <a:pathLst>
                <a:path w="377613" h="1295272">
                  <a:moveTo>
                    <a:pt x="179722" y="1295272"/>
                  </a:moveTo>
                  <a:lnTo>
                    <a:pt x="179716" y="1292737"/>
                  </a:lnTo>
                  <a:lnTo>
                    <a:pt x="179714" y="1290203"/>
                  </a:lnTo>
                  <a:lnTo>
                    <a:pt x="179719" y="1287668"/>
                  </a:lnTo>
                  <a:lnTo>
                    <a:pt x="179728" y="1285133"/>
                  </a:lnTo>
                  <a:lnTo>
                    <a:pt x="179742" y="1282598"/>
                  </a:lnTo>
                  <a:lnTo>
                    <a:pt x="179762" y="1280063"/>
                  </a:lnTo>
                  <a:lnTo>
                    <a:pt x="179785" y="1277529"/>
                  </a:lnTo>
                  <a:lnTo>
                    <a:pt x="179815" y="1274994"/>
                  </a:lnTo>
                  <a:lnTo>
                    <a:pt x="179848" y="1272459"/>
                  </a:lnTo>
                  <a:lnTo>
                    <a:pt x="179885" y="1269924"/>
                  </a:lnTo>
                  <a:lnTo>
                    <a:pt x="179927" y="1267390"/>
                  </a:lnTo>
                  <a:lnTo>
                    <a:pt x="179972" y="1264855"/>
                  </a:lnTo>
                  <a:lnTo>
                    <a:pt x="180021" y="1262320"/>
                  </a:lnTo>
                  <a:lnTo>
                    <a:pt x="180074" y="1259785"/>
                  </a:lnTo>
                  <a:lnTo>
                    <a:pt x="180129" y="1257250"/>
                  </a:lnTo>
                  <a:lnTo>
                    <a:pt x="180188" y="1254716"/>
                  </a:lnTo>
                  <a:lnTo>
                    <a:pt x="180249" y="1252181"/>
                  </a:lnTo>
                  <a:lnTo>
                    <a:pt x="180313" y="1249646"/>
                  </a:lnTo>
                  <a:lnTo>
                    <a:pt x="180378" y="1247111"/>
                  </a:lnTo>
                  <a:lnTo>
                    <a:pt x="180445" y="1244576"/>
                  </a:lnTo>
                  <a:lnTo>
                    <a:pt x="180514" y="1242042"/>
                  </a:lnTo>
                  <a:lnTo>
                    <a:pt x="180583" y="1239507"/>
                  </a:lnTo>
                  <a:lnTo>
                    <a:pt x="180653" y="1236972"/>
                  </a:lnTo>
                  <a:lnTo>
                    <a:pt x="180723" y="1234437"/>
                  </a:lnTo>
                  <a:lnTo>
                    <a:pt x="180793" y="1231903"/>
                  </a:lnTo>
                  <a:lnTo>
                    <a:pt x="180863" y="1229368"/>
                  </a:lnTo>
                  <a:lnTo>
                    <a:pt x="180932" y="1226833"/>
                  </a:lnTo>
                  <a:lnTo>
                    <a:pt x="180999" y="1224298"/>
                  </a:lnTo>
                  <a:lnTo>
                    <a:pt x="181065" y="1221763"/>
                  </a:lnTo>
                  <a:lnTo>
                    <a:pt x="181128" y="1219229"/>
                  </a:lnTo>
                  <a:lnTo>
                    <a:pt x="181190" y="1216694"/>
                  </a:lnTo>
                  <a:lnTo>
                    <a:pt x="181248" y="1214159"/>
                  </a:lnTo>
                  <a:lnTo>
                    <a:pt x="181303" y="1211624"/>
                  </a:lnTo>
                  <a:lnTo>
                    <a:pt x="181355" y="1209090"/>
                  </a:lnTo>
                  <a:lnTo>
                    <a:pt x="181401" y="1206555"/>
                  </a:lnTo>
                  <a:lnTo>
                    <a:pt x="181444" y="1204020"/>
                  </a:lnTo>
                  <a:lnTo>
                    <a:pt x="181482" y="1201485"/>
                  </a:lnTo>
                  <a:lnTo>
                    <a:pt x="181513" y="1198950"/>
                  </a:lnTo>
                  <a:lnTo>
                    <a:pt x="181541" y="1196416"/>
                  </a:lnTo>
                  <a:lnTo>
                    <a:pt x="181559" y="1193881"/>
                  </a:lnTo>
                  <a:lnTo>
                    <a:pt x="181572" y="1191346"/>
                  </a:lnTo>
                  <a:lnTo>
                    <a:pt x="181580" y="1188811"/>
                  </a:lnTo>
                  <a:lnTo>
                    <a:pt x="181576" y="1186277"/>
                  </a:lnTo>
                  <a:lnTo>
                    <a:pt x="181568" y="1183742"/>
                  </a:lnTo>
                  <a:lnTo>
                    <a:pt x="181550" y="1181207"/>
                  </a:lnTo>
                  <a:lnTo>
                    <a:pt x="181522" y="1178672"/>
                  </a:lnTo>
                  <a:lnTo>
                    <a:pt x="181489" y="1176137"/>
                  </a:lnTo>
                  <a:lnTo>
                    <a:pt x="181442" y="1173603"/>
                  </a:lnTo>
                  <a:lnTo>
                    <a:pt x="181387" y="1171068"/>
                  </a:lnTo>
                  <a:lnTo>
                    <a:pt x="181324" y="1168533"/>
                  </a:lnTo>
                  <a:lnTo>
                    <a:pt x="181245" y="1165998"/>
                  </a:lnTo>
                  <a:lnTo>
                    <a:pt x="181160" y="1163464"/>
                  </a:lnTo>
                  <a:lnTo>
                    <a:pt x="181062" y="1160929"/>
                  </a:lnTo>
                  <a:lnTo>
                    <a:pt x="180950" y="1158394"/>
                  </a:lnTo>
                  <a:lnTo>
                    <a:pt x="180832" y="1155859"/>
                  </a:lnTo>
                  <a:lnTo>
                    <a:pt x="180695" y="1153324"/>
                  </a:lnTo>
                  <a:lnTo>
                    <a:pt x="180549" y="1150790"/>
                  </a:lnTo>
                  <a:lnTo>
                    <a:pt x="180392" y="1148255"/>
                  </a:lnTo>
                  <a:lnTo>
                    <a:pt x="180217" y="1145720"/>
                  </a:lnTo>
                  <a:lnTo>
                    <a:pt x="180033" y="1143185"/>
                  </a:lnTo>
                  <a:lnTo>
                    <a:pt x="179834" y="1140651"/>
                  </a:lnTo>
                  <a:lnTo>
                    <a:pt x="179620" y="1138116"/>
                  </a:lnTo>
                  <a:lnTo>
                    <a:pt x="179397" y="1135581"/>
                  </a:lnTo>
                  <a:lnTo>
                    <a:pt x="179154" y="1133046"/>
                  </a:lnTo>
                  <a:lnTo>
                    <a:pt x="178899" y="1130511"/>
                  </a:lnTo>
                  <a:lnTo>
                    <a:pt x="178633" y="1127977"/>
                  </a:lnTo>
                  <a:lnTo>
                    <a:pt x="178345" y="1125442"/>
                  </a:lnTo>
                  <a:lnTo>
                    <a:pt x="178049" y="1122907"/>
                  </a:lnTo>
                  <a:lnTo>
                    <a:pt x="177736" y="1120372"/>
                  </a:lnTo>
                  <a:lnTo>
                    <a:pt x="177406" y="1117837"/>
                  </a:lnTo>
                  <a:lnTo>
                    <a:pt x="177067" y="1115303"/>
                  </a:lnTo>
                  <a:lnTo>
                    <a:pt x="176707" y="1112768"/>
                  </a:lnTo>
                  <a:lnTo>
                    <a:pt x="176335" y="1110233"/>
                  </a:lnTo>
                  <a:lnTo>
                    <a:pt x="175951" y="1107698"/>
                  </a:lnTo>
                  <a:lnTo>
                    <a:pt x="175546" y="1105164"/>
                  </a:lnTo>
                  <a:lnTo>
                    <a:pt x="175131" y="1102629"/>
                  </a:lnTo>
                  <a:lnTo>
                    <a:pt x="174700" y="1100094"/>
                  </a:lnTo>
                  <a:lnTo>
                    <a:pt x="174252" y="1097559"/>
                  </a:lnTo>
                  <a:lnTo>
                    <a:pt x="173795" y="1095024"/>
                  </a:lnTo>
                  <a:lnTo>
                    <a:pt x="173318" y="1092490"/>
                  </a:lnTo>
                  <a:lnTo>
                    <a:pt x="172829" y="1089955"/>
                  </a:lnTo>
                  <a:lnTo>
                    <a:pt x="172330" y="1087420"/>
                  </a:lnTo>
                  <a:lnTo>
                    <a:pt x="171809" y="1084885"/>
                  </a:lnTo>
                  <a:lnTo>
                    <a:pt x="171280" y="1082351"/>
                  </a:lnTo>
                  <a:lnTo>
                    <a:pt x="170737" y="1079816"/>
                  </a:lnTo>
                  <a:lnTo>
                    <a:pt x="170178" y="1077281"/>
                  </a:lnTo>
                  <a:lnTo>
                    <a:pt x="169611" y="1074746"/>
                  </a:lnTo>
                  <a:lnTo>
                    <a:pt x="169026" y="1072211"/>
                  </a:lnTo>
                  <a:lnTo>
                    <a:pt x="168431" y="1069677"/>
                  </a:lnTo>
                  <a:lnTo>
                    <a:pt x="167827" y="1067142"/>
                  </a:lnTo>
                  <a:lnTo>
                    <a:pt x="167205" y="1064607"/>
                  </a:lnTo>
                  <a:lnTo>
                    <a:pt x="166576" y="1062072"/>
                  </a:lnTo>
                  <a:lnTo>
                    <a:pt x="165935" y="1059538"/>
                  </a:lnTo>
                  <a:lnTo>
                    <a:pt x="165282" y="1057003"/>
                  </a:lnTo>
                  <a:lnTo>
                    <a:pt x="164622" y="1054468"/>
                  </a:lnTo>
                  <a:lnTo>
                    <a:pt x="163948" y="1051933"/>
                  </a:lnTo>
                  <a:lnTo>
                    <a:pt x="163266" y="1049398"/>
                  </a:lnTo>
                  <a:lnTo>
                    <a:pt x="162577" y="1046864"/>
                  </a:lnTo>
                  <a:lnTo>
                    <a:pt x="161875" y="1044329"/>
                  </a:lnTo>
                  <a:lnTo>
                    <a:pt x="161167" y="1041794"/>
                  </a:lnTo>
                  <a:lnTo>
                    <a:pt x="160451" y="1039259"/>
                  </a:lnTo>
                  <a:lnTo>
                    <a:pt x="159727" y="1036725"/>
                  </a:lnTo>
                  <a:lnTo>
                    <a:pt x="158997" y="1034190"/>
                  </a:lnTo>
                  <a:lnTo>
                    <a:pt x="158259" y="1031655"/>
                  </a:lnTo>
                  <a:lnTo>
                    <a:pt x="157515" y="1029120"/>
                  </a:lnTo>
                  <a:lnTo>
                    <a:pt x="156767" y="1026585"/>
                  </a:lnTo>
                  <a:lnTo>
                    <a:pt x="156011" y="1024051"/>
                  </a:lnTo>
                  <a:lnTo>
                    <a:pt x="155252" y="1021516"/>
                  </a:lnTo>
                  <a:lnTo>
                    <a:pt x="154488" y="1018981"/>
                  </a:lnTo>
                  <a:lnTo>
                    <a:pt x="153719" y="1016446"/>
                  </a:lnTo>
                  <a:lnTo>
                    <a:pt x="152948" y="1013912"/>
                  </a:lnTo>
                  <a:lnTo>
                    <a:pt x="152173" y="1011377"/>
                  </a:lnTo>
                  <a:lnTo>
                    <a:pt x="151395" y="1008842"/>
                  </a:lnTo>
                  <a:lnTo>
                    <a:pt x="150616" y="1006307"/>
                  </a:lnTo>
                  <a:lnTo>
                    <a:pt x="149833" y="1003772"/>
                  </a:lnTo>
                  <a:lnTo>
                    <a:pt x="149050" y="1001238"/>
                  </a:lnTo>
                  <a:lnTo>
                    <a:pt x="148266" y="998703"/>
                  </a:lnTo>
                  <a:lnTo>
                    <a:pt x="147481" y="996168"/>
                  </a:lnTo>
                  <a:lnTo>
                    <a:pt x="146696" y="993633"/>
                  </a:lnTo>
                  <a:lnTo>
                    <a:pt x="145910" y="991098"/>
                  </a:lnTo>
                  <a:lnTo>
                    <a:pt x="145126" y="988564"/>
                  </a:lnTo>
                  <a:lnTo>
                    <a:pt x="144342" y="986029"/>
                  </a:lnTo>
                  <a:lnTo>
                    <a:pt x="143559" y="983494"/>
                  </a:lnTo>
                  <a:lnTo>
                    <a:pt x="142778" y="980959"/>
                  </a:lnTo>
                  <a:lnTo>
                    <a:pt x="141998" y="978425"/>
                  </a:lnTo>
                  <a:lnTo>
                    <a:pt x="141222" y="975890"/>
                  </a:lnTo>
                  <a:lnTo>
                    <a:pt x="140446" y="973355"/>
                  </a:lnTo>
                  <a:lnTo>
                    <a:pt x="139675" y="970820"/>
                  </a:lnTo>
                  <a:lnTo>
                    <a:pt x="138906" y="968285"/>
                  </a:lnTo>
                  <a:lnTo>
                    <a:pt x="138140" y="965751"/>
                  </a:lnTo>
                  <a:lnTo>
                    <a:pt x="137380" y="963216"/>
                  </a:lnTo>
                  <a:lnTo>
                    <a:pt x="136622" y="960681"/>
                  </a:lnTo>
                  <a:lnTo>
                    <a:pt x="135868" y="958146"/>
                  </a:lnTo>
                  <a:lnTo>
                    <a:pt x="135119" y="955612"/>
                  </a:lnTo>
                  <a:lnTo>
                    <a:pt x="134374" y="953077"/>
                  </a:lnTo>
                  <a:lnTo>
                    <a:pt x="133635" y="950542"/>
                  </a:lnTo>
                  <a:lnTo>
                    <a:pt x="132901" y="948007"/>
                  </a:lnTo>
                  <a:lnTo>
                    <a:pt x="132170" y="945472"/>
                  </a:lnTo>
                  <a:lnTo>
                    <a:pt x="131449" y="942938"/>
                  </a:lnTo>
                  <a:lnTo>
                    <a:pt x="130731" y="940403"/>
                  </a:lnTo>
                  <a:lnTo>
                    <a:pt x="130018" y="937868"/>
                  </a:lnTo>
                  <a:lnTo>
                    <a:pt x="129314" y="935333"/>
                  </a:lnTo>
                  <a:lnTo>
                    <a:pt x="128613" y="932799"/>
                  </a:lnTo>
                  <a:lnTo>
                    <a:pt x="127921" y="930264"/>
                  </a:lnTo>
                  <a:lnTo>
                    <a:pt x="127235" y="927729"/>
                  </a:lnTo>
                  <a:lnTo>
                    <a:pt x="126553" y="925194"/>
                  </a:lnTo>
                  <a:lnTo>
                    <a:pt x="125882" y="922659"/>
                  </a:lnTo>
                  <a:lnTo>
                    <a:pt x="125216" y="920125"/>
                  </a:lnTo>
                  <a:lnTo>
                    <a:pt x="124557" y="917590"/>
                  </a:lnTo>
                  <a:lnTo>
                    <a:pt x="123907" y="915055"/>
                  </a:lnTo>
                  <a:lnTo>
                    <a:pt x="123262" y="912520"/>
                  </a:lnTo>
                  <a:lnTo>
                    <a:pt x="122627" y="909986"/>
                  </a:lnTo>
                  <a:lnTo>
                    <a:pt x="121999" y="907451"/>
                  </a:lnTo>
                  <a:lnTo>
                    <a:pt x="121375" y="904916"/>
                  </a:lnTo>
                  <a:lnTo>
                    <a:pt x="120765" y="902381"/>
                  </a:lnTo>
                  <a:lnTo>
                    <a:pt x="120159" y="899846"/>
                  </a:lnTo>
                  <a:lnTo>
                    <a:pt x="119561" y="897312"/>
                  </a:lnTo>
                  <a:lnTo>
                    <a:pt x="118974" y="894777"/>
                  </a:lnTo>
                  <a:lnTo>
                    <a:pt x="118391" y="892242"/>
                  </a:lnTo>
                  <a:lnTo>
                    <a:pt x="117819" y="889707"/>
                  </a:lnTo>
                  <a:lnTo>
                    <a:pt x="117255" y="887173"/>
                  </a:lnTo>
                  <a:lnTo>
                    <a:pt x="116697" y="884638"/>
                  </a:lnTo>
                  <a:lnTo>
                    <a:pt x="116151" y="882103"/>
                  </a:lnTo>
                  <a:lnTo>
                    <a:pt x="115611" y="879568"/>
                  </a:lnTo>
                  <a:lnTo>
                    <a:pt x="115079" y="877033"/>
                  </a:lnTo>
                  <a:lnTo>
                    <a:pt x="114558" y="874499"/>
                  </a:lnTo>
                  <a:lnTo>
                    <a:pt x="114042" y="871964"/>
                  </a:lnTo>
                  <a:lnTo>
                    <a:pt x="113537" y="869429"/>
                  </a:lnTo>
                  <a:lnTo>
                    <a:pt x="113039" y="866894"/>
                  </a:lnTo>
                  <a:lnTo>
                    <a:pt x="112547" y="864359"/>
                  </a:lnTo>
                  <a:lnTo>
                    <a:pt x="112068" y="861825"/>
                  </a:lnTo>
                  <a:lnTo>
                    <a:pt x="111594" y="859290"/>
                  </a:lnTo>
                  <a:lnTo>
                    <a:pt x="111128" y="856755"/>
                  </a:lnTo>
                  <a:lnTo>
                    <a:pt x="110672" y="854220"/>
                  </a:lnTo>
                  <a:lnTo>
                    <a:pt x="110221" y="851686"/>
                  </a:lnTo>
                  <a:lnTo>
                    <a:pt x="109780" y="849151"/>
                  </a:lnTo>
                  <a:lnTo>
                    <a:pt x="109345" y="846616"/>
                  </a:lnTo>
                  <a:lnTo>
                    <a:pt x="108916" y="844081"/>
                  </a:lnTo>
                  <a:lnTo>
                    <a:pt x="108498" y="841546"/>
                  </a:lnTo>
                  <a:lnTo>
                    <a:pt x="108084" y="839012"/>
                  </a:lnTo>
                  <a:lnTo>
                    <a:pt x="107677" y="836477"/>
                  </a:lnTo>
                  <a:lnTo>
                    <a:pt x="107278" y="833942"/>
                  </a:lnTo>
                  <a:lnTo>
                    <a:pt x="106883" y="831407"/>
                  </a:lnTo>
                  <a:lnTo>
                    <a:pt x="106496" y="828873"/>
                  </a:lnTo>
                  <a:lnTo>
                    <a:pt x="106114" y="826338"/>
                  </a:lnTo>
                  <a:lnTo>
                    <a:pt x="105735" y="823803"/>
                  </a:lnTo>
                  <a:lnTo>
                    <a:pt x="105364" y="821268"/>
                  </a:lnTo>
                  <a:lnTo>
                    <a:pt x="104996" y="818733"/>
                  </a:lnTo>
                  <a:lnTo>
                    <a:pt x="104632" y="816199"/>
                  </a:lnTo>
                  <a:lnTo>
                    <a:pt x="104273" y="813664"/>
                  </a:lnTo>
                  <a:lnTo>
                    <a:pt x="103916" y="811129"/>
                  </a:lnTo>
                  <a:lnTo>
                    <a:pt x="103563" y="808594"/>
                  </a:lnTo>
                  <a:lnTo>
                    <a:pt x="103213" y="806060"/>
                  </a:lnTo>
                  <a:lnTo>
                    <a:pt x="102863" y="803525"/>
                  </a:lnTo>
                  <a:lnTo>
                    <a:pt x="102517" y="800990"/>
                  </a:lnTo>
                  <a:lnTo>
                    <a:pt x="102170" y="798455"/>
                  </a:lnTo>
                  <a:lnTo>
                    <a:pt x="101825" y="795920"/>
                  </a:lnTo>
                  <a:lnTo>
                    <a:pt x="101479" y="793386"/>
                  </a:lnTo>
                  <a:lnTo>
                    <a:pt x="101134" y="790851"/>
                  </a:lnTo>
                  <a:lnTo>
                    <a:pt x="100787" y="788316"/>
                  </a:lnTo>
                  <a:lnTo>
                    <a:pt x="100438" y="785781"/>
                  </a:lnTo>
                  <a:lnTo>
                    <a:pt x="100088" y="783247"/>
                  </a:lnTo>
                  <a:lnTo>
                    <a:pt x="99734" y="780712"/>
                  </a:lnTo>
                  <a:lnTo>
                    <a:pt x="99378" y="778177"/>
                  </a:lnTo>
                  <a:lnTo>
                    <a:pt x="99018" y="775642"/>
                  </a:lnTo>
                  <a:lnTo>
                    <a:pt x="98653" y="773107"/>
                  </a:lnTo>
                  <a:lnTo>
                    <a:pt x="98284" y="770573"/>
                  </a:lnTo>
                  <a:lnTo>
                    <a:pt x="97909" y="768038"/>
                  </a:lnTo>
                  <a:lnTo>
                    <a:pt x="97527" y="765503"/>
                  </a:lnTo>
                  <a:lnTo>
                    <a:pt x="97142" y="762968"/>
                  </a:lnTo>
                  <a:lnTo>
                    <a:pt x="96745" y="760434"/>
                  </a:lnTo>
                  <a:lnTo>
                    <a:pt x="96343" y="757899"/>
                  </a:lnTo>
                  <a:lnTo>
                    <a:pt x="95933" y="755364"/>
                  </a:lnTo>
                  <a:lnTo>
                    <a:pt x="95512" y="752829"/>
                  </a:lnTo>
                  <a:lnTo>
                    <a:pt x="95085" y="750294"/>
                  </a:lnTo>
                  <a:lnTo>
                    <a:pt x="94646" y="747760"/>
                  </a:lnTo>
                  <a:lnTo>
                    <a:pt x="94196" y="745225"/>
                  </a:lnTo>
                  <a:lnTo>
                    <a:pt x="93739" y="742690"/>
                  </a:lnTo>
                  <a:lnTo>
                    <a:pt x="93266" y="740155"/>
                  </a:lnTo>
                  <a:lnTo>
                    <a:pt x="92784" y="737620"/>
                  </a:lnTo>
                  <a:lnTo>
                    <a:pt x="92291" y="735086"/>
                  </a:lnTo>
                  <a:lnTo>
                    <a:pt x="91782" y="732551"/>
                  </a:lnTo>
                  <a:lnTo>
                    <a:pt x="91264" y="730016"/>
                  </a:lnTo>
                  <a:lnTo>
                    <a:pt x="90731" y="727481"/>
                  </a:lnTo>
                  <a:lnTo>
                    <a:pt x="90183" y="724947"/>
                  </a:lnTo>
                  <a:lnTo>
                    <a:pt x="89627" y="722412"/>
                  </a:lnTo>
                  <a:lnTo>
                    <a:pt x="89050" y="719877"/>
                  </a:lnTo>
                  <a:lnTo>
                    <a:pt x="88462" y="717342"/>
                  </a:lnTo>
                  <a:lnTo>
                    <a:pt x="87862" y="714807"/>
                  </a:lnTo>
                  <a:lnTo>
                    <a:pt x="87242" y="712273"/>
                  </a:lnTo>
                  <a:lnTo>
                    <a:pt x="86612" y="709738"/>
                  </a:lnTo>
                  <a:lnTo>
                    <a:pt x="85965" y="707203"/>
                  </a:lnTo>
                  <a:lnTo>
                    <a:pt x="85302" y="704668"/>
                  </a:lnTo>
                  <a:lnTo>
                    <a:pt x="84629" y="702134"/>
                  </a:lnTo>
                  <a:lnTo>
                    <a:pt x="83935" y="699599"/>
                  </a:lnTo>
                  <a:lnTo>
                    <a:pt x="83228" y="697064"/>
                  </a:lnTo>
                  <a:lnTo>
                    <a:pt x="82510" y="694529"/>
                  </a:lnTo>
                  <a:lnTo>
                    <a:pt x="81770" y="691994"/>
                  </a:lnTo>
                  <a:lnTo>
                    <a:pt x="81021" y="689460"/>
                  </a:lnTo>
                  <a:lnTo>
                    <a:pt x="80255" y="686925"/>
                  </a:lnTo>
                  <a:lnTo>
                    <a:pt x="79474" y="684390"/>
                  </a:lnTo>
                  <a:lnTo>
                    <a:pt x="78683" y="681855"/>
                  </a:lnTo>
                  <a:lnTo>
                    <a:pt x="77872" y="679321"/>
                  </a:lnTo>
                  <a:lnTo>
                    <a:pt x="77050" y="676786"/>
                  </a:lnTo>
                  <a:lnTo>
                    <a:pt x="76217" y="674251"/>
                  </a:lnTo>
                  <a:lnTo>
                    <a:pt x="75365" y="671716"/>
                  </a:lnTo>
                  <a:lnTo>
                    <a:pt x="74505" y="669181"/>
                  </a:lnTo>
                  <a:lnTo>
                    <a:pt x="73631" y="666647"/>
                  </a:lnTo>
                  <a:lnTo>
                    <a:pt x="72743" y="664112"/>
                  </a:lnTo>
                  <a:lnTo>
                    <a:pt x="71848" y="661577"/>
                  </a:lnTo>
                  <a:lnTo>
                    <a:pt x="70937" y="659042"/>
                  </a:lnTo>
                  <a:lnTo>
                    <a:pt x="70017" y="656508"/>
                  </a:lnTo>
                  <a:lnTo>
                    <a:pt x="69088" y="653973"/>
                  </a:lnTo>
                  <a:lnTo>
                    <a:pt x="68145" y="651438"/>
                  </a:lnTo>
                  <a:lnTo>
                    <a:pt x="67197" y="648903"/>
                  </a:lnTo>
                  <a:lnTo>
                    <a:pt x="66238" y="646368"/>
                  </a:lnTo>
                  <a:lnTo>
                    <a:pt x="65270" y="643834"/>
                  </a:lnTo>
                  <a:lnTo>
                    <a:pt x="64297" y="641299"/>
                  </a:lnTo>
                  <a:lnTo>
                    <a:pt x="63314" y="638764"/>
                  </a:lnTo>
                  <a:lnTo>
                    <a:pt x="62325" y="636229"/>
                  </a:lnTo>
                  <a:lnTo>
                    <a:pt x="61331" y="633695"/>
                  </a:lnTo>
                  <a:lnTo>
                    <a:pt x="60329" y="631160"/>
                  </a:lnTo>
                  <a:lnTo>
                    <a:pt x="59324" y="628625"/>
                  </a:lnTo>
                  <a:lnTo>
                    <a:pt x="58314" y="626090"/>
                  </a:lnTo>
                  <a:lnTo>
                    <a:pt x="57300" y="623555"/>
                  </a:lnTo>
                  <a:lnTo>
                    <a:pt x="56284" y="621021"/>
                  </a:lnTo>
                  <a:lnTo>
                    <a:pt x="55263" y="618486"/>
                  </a:lnTo>
                  <a:lnTo>
                    <a:pt x="54242" y="615951"/>
                  </a:lnTo>
                  <a:lnTo>
                    <a:pt x="53218" y="613416"/>
                  </a:lnTo>
                  <a:lnTo>
                    <a:pt x="52194" y="610881"/>
                  </a:lnTo>
                  <a:lnTo>
                    <a:pt x="51170" y="608347"/>
                  </a:lnTo>
                  <a:lnTo>
                    <a:pt x="50145" y="605812"/>
                  </a:lnTo>
                  <a:lnTo>
                    <a:pt x="49122" y="603277"/>
                  </a:lnTo>
                  <a:lnTo>
                    <a:pt x="48099" y="600742"/>
                  </a:lnTo>
                  <a:lnTo>
                    <a:pt x="47079" y="598208"/>
                  </a:lnTo>
                  <a:lnTo>
                    <a:pt x="46061" y="595673"/>
                  </a:lnTo>
                  <a:lnTo>
                    <a:pt x="45045" y="593138"/>
                  </a:lnTo>
                  <a:lnTo>
                    <a:pt x="44034" y="590603"/>
                  </a:lnTo>
                  <a:lnTo>
                    <a:pt x="43026" y="588068"/>
                  </a:lnTo>
                  <a:lnTo>
                    <a:pt x="42023" y="585534"/>
                  </a:lnTo>
                  <a:lnTo>
                    <a:pt x="41025" y="582999"/>
                  </a:lnTo>
                  <a:lnTo>
                    <a:pt x="40030" y="580464"/>
                  </a:lnTo>
                  <a:lnTo>
                    <a:pt x="39044" y="577929"/>
                  </a:lnTo>
                  <a:lnTo>
                    <a:pt x="38062" y="575395"/>
                  </a:lnTo>
                  <a:lnTo>
                    <a:pt x="37086" y="572860"/>
                  </a:lnTo>
                  <a:lnTo>
                    <a:pt x="36120" y="570325"/>
                  </a:lnTo>
                  <a:lnTo>
                    <a:pt x="35159" y="567790"/>
                  </a:lnTo>
                  <a:lnTo>
                    <a:pt x="34205" y="565255"/>
                  </a:lnTo>
                  <a:lnTo>
                    <a:pt x="33261" y="562721"/>
                  </a:lnTo>
                  <a:lnTo>
                    <a:pt x="32323" y="560186"/>
                  </a:lnTo>
                  <a:lnTo>
                    <a:pt x="31396" y="557651"/>
                  </a:lnTo>
                  <a:lnTo>
                    <a:pt x="30478" y="555116"/>
                  </a:lnTo>
                  <a:lnTo>
                    <a:pt x="29565" y="552582"/>
                  </a:lnTo>
                  <a:lnTo>
                    <a:pt x="28668" y="550047"/>
                  </a:lnTo>
                  <a:lnTo>
                    <a:pt x="27776" y="547512"/>
                  </a:lnTo>
                  <a:lnTo>
                    <a:pt x="26895" y="544977"/>
                  </a:lnTo>
                  <a:lnTo>
                    <a:pt x="26026" y="542442"/>
                  </a:lnTo>
                  <a:lnTo>
                    <a:pt x="25164" y="539908"/>
                  </a:lnTo>
                  <a:lnTo>
                    <a:pt x="24316" y="537373"/>
                  </a:lnTo>
                  <a:lnTo>
                    <a:pt x="23478" y="534838"/>
                  </a:lnTo>
                  <a:lnTo>
                    <a:pt x="22647" y="532303"/>
                  </a:lnTo>
                  <a:lnTo>
                    <a:pt x="21834" y="529769"/>
                  </a:lnTo>
                  <a:lnTo>
                    <a:pt x="21027" y="527234"/>
                  </a:lnTo>
                  <a:lnTo>
                    <a:pt x="20233" y="524699"/>
                  </a:lnTo>
                  <a:lnTo>
                    <a:pt x="19453" y="522164"/>
                  </a:lnTo>
                  <a:lnTo>
                    <a:pt x="18680" y="519629"/>
                  </a:lnTo>
                  <a:lnTo>
                    <a:pt x="17924" y="517095"/>
                  </a:lnTo>
                  <a:lnTo>
                    <a:pt x="17178" y="514560"/>
                  </a:lnTo>
                  <a:lnTo>
                    <a:pt x="16442" y="512025"/>
                  </a:lnTo>
                  <a:lnTo>
                    <a:pt x="15724" y="509490"/>
                  </a:lnTo>
                  <a:lnTo>
                    <a:pt x="15014" y="506956"/>
                  </a:lnTo>
                  <a:lnTo>
                    <a:pt x="14317" y="504421"/>
                  </a:lnTo>
                  <a:lnTo>
                    <a:pt x="13636" y="501886"/>
                  </a:lnTo>
                  <a:lnTo>
                    <a:pt x="12963" y="499351"/>
                  </a:lnTo>
                  <a:lnTo>
                    <a:pt x="12309" y="496816"/>
                  </a:lnTo>
                  <a:lnTo>
                    <a:pt x="11666" y="494282"/>
                  </a:lnTo>
                  <a:lnTo>
                    <a:pt x="11033" y="491747"/>
                  </a:lnTo>
                  <a:lnTo>
                    <a:pt x="10421" y="489212"/>
                  </a:lnTo>
                  <a:lnTo>
                    <a:pt x="9818" y="486677"/>
                  </a:lnTo>
                  <a:lnTo>
                    <a:pt x="9230" y="484142"/>
                  </a:lnTo>
                  <a:lnTo>
                    <a:pt x="8660" y="481608"/>
                  </a:lnTo>
                  <a:lnTo>
                    <a:pt x="8099" y="479073"/>
                  </a:lnTo>
                  <a:lnTo>
                    <a:pt x="7558" y="476538"/>
                  </a:lnTo>
                  <a:lnTo>
                    <a:pt x="7032" y="474003"/>
                  </a:lnTo>
                  <a:lnTo>
                    <a:pt x="6516" y="471469"/>
                  </a:lnTo>
                  <a:lnTo>
                    <a:pt x="6024" y="468934"/>
                  </a:lnTo>
                  <a:lnTo>
                    <a:pt x="5544" y="466399"/>
                  </a:lnTo>
                  <a:lnTo>
                    <a:pt x="5080" y="463864"/>
                  </a:lnTo>
                  <a:lnTo>
                    <a:pt x="4637" y="461329"/>
                  </a:lnTo>
                  <a:lnTo>
                    <a:pt x="4206" y="458795"/>
                  </a:lnTo>
                  <a:lnTo>
                    <a:pt x="3798" y="456260"/>
                  </a:lnTo>
                  <a:lnTo>
                    <a:pt x="3407" y="453725"/>
                  </a:lnTo>
                  <a:lnTo>
                    <a:pt x="3028" y="451190"/>
                  </a:lnTo>
                  <a:lnTo>
                    <a:pt x="2680" y="448656"/>
                  </a:lnTo>
                  <a:lnTo>
                    <a:pt x="2344" y="446121"/>
                  </a:lnTo>
                  <a:lnTo>
                    <a:pt x="2028" y="443586"/>
                  </a:lnTo>
                  <a:lnTo>
                    <a:pt x="1738" y="441051"/>
                  </a:lnTo>
                  <a:lnTo>
                    <a:pt x="1461" y="438516"/>
                  </a:lnTo>
                  <a:lnTo>
                    <a:pt x="1212" y="435982"/>
                  </a:lnTo>
                  <a:lnTo>
                    <a:pt x="985" y="433447"/>
                  </a:lnTo>
                  <a:lnTo>
                    <a:pt x="772" y="430912"/>
                  </a:lnTo>
                  <a:lnTo>
                    <a:pt x="595" y="428377"/>
                  </a:lnTo>
                  <a:lnTo>
                    <a:pt x="434" y="425843"/>
                  </a:lnTo>
                  <a:lnTo>
                    <a:pt x="297" y="423308"/>
                  </a:lnTo>
                  <a:lnTo>
                    <a:pt x="191" y="420773"/>
                  </a:lnTo>
                  <a:lnTo>
                    <a:pt x="101" y="418238"/>
                  </a:lnTo>
                  <a:lnTo>
                    <a:pt x="45" y="415703"/>
                  </a:lnTo>
                  <a:lnTo>
                    <a:pt x="13" y="413169"/>
                  </a:lnTo>
                  <a:lnTo>
                    <a:pt x="0" y="410634"/>
                  </a:lnTo>
                  <a:lnTo>
                    <a:pt x="29" y="408099"/>
                  </a:lnTo>
                  <a:lnTo>
                    <a:pt x="77" y="405564"/>
                  </a:lnTo>
                  <a:lnTo>
                    <a:pt x="152" y="403030"/>
                  </a:lnTo>
                  <a:lnTo>
                    <a:pt x="264" y="400495"/>
                  </a:lnTo>
                  <a:lnTo>
                    <a:pt x="395" y="397960"/>
                  </a:lnTo>
                  <a:lnTo>
                    <a:pt x="563" y="395425"/>
                  </a:lnTo>
                  <a:lnTo>
                    <a:pt x="761" y="392890"/>
                  </a:lnTo>
                  <a:lnTo>
                    <a:pt x="979" y="390356"/>
                  </a:lnTo>
                  <a:lnTo>
                    <a:pt x="1246" y="387821"/>
                  </a:lnTo>
                  <a:lnTo>
                    <a:pt x="1533" y="385286"/>
                  </a:lnTo>
                  <a:lnTo>
                    <a:pt x="1850" y="382751"/>
                  </a:lnTo>
                  <a:lnTo>
                    <a:pt x="2208" y="380217"/>
                  </a:lnTo>
                  <a:lnTo>
                    <a:pt x="2586" y="377682"/>
                  </a:lnTo>
                  <a:lnTo>
                    <a:pt x="3006" y="375147"/>
                  </a:lnTo>
                  <a:lnTo>
                    <a:pt x="3457" y="372612"/>
                  </a:lnTo>
                  <a:lnTo>
                    <a:pt x="3928" y="370077"/>
                  </a:lnTo>
                  <a:lnTo>
                    <a:pt x="4452" y="367543"/>
                  </a:lnTo>
                  <a:lnTo>
                    <a:pt x="4997" y="365008"/>
                  </a:lnTo>
                  <a:lnTo>
                    <a:pt x="5572" y="362473"/>
                  </a:lnTo>
                  <a:lnTo>
                    <a:pt x="6190" y="359938"/>
                  </a:lnTo>
                  <a:lnTo>
                    <a:pt x="6828" y="357403"/>
                  </a:lnTo>
                  <a:lnTo>
                    <a:pt x="7507" y="354869"/>
                  </a:lnTo>
                  <a:lnTo>
                    <a:pt x="8218" y="352334"/>
                  </a:lnTo>
                  <a:lnTo>
                    <a:pt x="8949" y="349799"/>
                  </a:lnTo>
                  <a:lnTo>
                    <a:pt x="9730" y="347264"/>
                  </a:lnTo>
                  <a:lnTo>
                    <a:pt x="10531" y="344730"/>
                  </a:lnTo>
                  <a:lnTo>
                    <a:pt x="11361" y="342195"/>
                  </a:lnTo>
                  <a:lnTo>
                    <a:pt x="12230" y="339660"/>
                  </a:lnTo>
                  <a:lnTo>
                    <a:pt x="13119" y="337125"/>
                  </a:lnTo>
                  <a:lnTo>
                    <a:pt x="14044" y="334590"/>
                  </a:lnTo>
                  <a:lnTo>
                    <a:pt x="14998" y="332056"/>
                  </a:lnTo>
                  <a:lnTo>
                    <a:pt x="15969" y="329521"/>
                  </a:lnTo>
                  <a:lnTo>
                    <a:pt x="16984" y="326986"/>
                  </a:lnTo>
                  <a:lnTo>
                    <a:pt x="18016" y="324451"/>
                  </a:lnTo>
                  <a:lnTo>
                    <a:pt x="19072" y="321917"/>
                  </a:lnTo>
                  <a:lnTo>
                    <a:pt x="20161" y="319382"/>
                  </a:lnTo>
                  <a:lnTo>
                    <a:pt x="21266" y="316847"/>
                  </a:lnTo>
                  <a:lnTo>
                    <a:pt x="22400" y="314312"/>
                  </a:lnTo>
                  <a:lnTo>
                    <a:pt x="23556" y="311777"/>
                  </a:lnTo>
                  <a:lnTo>
                    <a:pt x="24726" y="309243"/>
                  </a:lnTo>
                  <a:lnTo>
                    <a:pt x="25927" y="306708"/>
                  </a:lnTo>
                  <a:lnTo>
                    <a:pt x="27142" y="304173"/>
                  </a:lnTo>
                  <a:lnTo>
                    <a:pt x="28374" y="301638"/>
                  </a:lnTo>
                  <a:lnTo>
                    <a:pt x="29629" y="299104"/>
                  </a:lnTo>
                  <a:lnTo>
                    <a:pt x="30895" y="296569"/>
                  </a:lnTo>
                  <a:lnTo>
                    <a:pt x="32179" y="294034"/>
                  </a:lnTo>
                  <a:lnTo>
                    <a:pt x="33477" y="291499"/>
                  </a:lnTo>
                  <a:lnTo>
                    <a:pt x="34784" y="288964"/>
                  </a:lnTo>
                  <a:lnTo>
                    <a:pt x="36109" y="286430"/>
                  </a:lnTo>
                  <a:lnTo>
                    <a:pt x="37442" y="283895"/>
                  </a:lnTo>
                  <a:lnTo>
                    <a:pt x="38783" y="281360"/>
                  </a:lnTo>
                  <a:lnTo>
                    <a:pt x="40135" y="278825"/>
                  </a:lnTo>
                  <a:lnTo>
                    <a:pt x="41493" y="276291"/>
                  </a:lnTo>
                  <a:lnTo>
                    <a:pt x="42858" y="273756"/>
                  </a:lnTo>
                  <a:lnTo>
                    <a:pt x="44227" y="271221"/>
                  </a:lnTo>
                  <a:lnTo>
                    <a:pt x="45600" y="268686"/>
                  </a:lnTo>
                  <a:lnTo>
                    <a:pt x="46977" y="266151"/>
                  </a:lnTo>
                  <a:lnTo>
                    <a:pt x="48355" y="263617"/>
                  </a:lnTo>
                  <a:lnTo>
                    <a:pt x="49734" y="261082"/>
                  </a:lnTo>
                  <a:lnTo>
                    <a:pt x="51112" y="258547"/>
                  </a:lnTo>
                  <a:lnTo>
                    <a:pt x="52489" y="256012"/>
                  </a:lnTo>
                  <a:lnTo>
                    <a:pt x="53863" y="253478"/>
                  </a:lnTo>
                  <a:lnTo>
                    <a:pt x="55234" y="250943"/>
                  </a:lnTo>
                  <a:lnTo>
                    <a:pt x="56602" y="248408"/>
                  </a:lnTo>
                  <a:lnTo>
                    <a:pt x="57962" y="245873"/>
                  </a:lnTo>
                  <a:lnTo>
                    <a:pt x="59317" y="243338"/>
                  </a:lnTo>
                  <a:lnTo>
                    <a:pt x="60667" y="240804"/>
                  </a:lnTo>
                  <a:lnTo>
                    <a:pt x="62005" y="238269"/>
                  </a:lnTo>
                  <a:lnTo>
                    <a:pt x="63338" y="235734"/>
                  </a:lnTo>
                  <a:lnTo>
                    <a:pt x="64660" y="233199"/>
                  </a:lnTo>
                  <a:lnTo>
                    <a:pt x="65972" y="230664"/>
                  </a:lnTo>
                  <a:lnTo>
                    <a:pt x="67276" y="228130"/>
                  </a:lnTo>
                  <a:lnTo>
                    <a:pt x="68563" y="225595"/>
                  </a:lnTo>
                  <a:lnTo>
                    <a:pt x="69841" y="223060"/>
                  </a:lnTo>
                  <a:lnTo>
                    <a:pt x="71109" y="220525"/>
                  </a:lnTo>
                  <a:lnTo>
                    <a:pt x="72358" y="217991"/>
                  </a:lnTo>
                  <a:lnTo>
                    <a:pt x="73599" y="215456"/>
                  </a:lnTo>
                  <a:lnTo>
                    <a:pt x="74824" y="212921"/>
                  </a:lnTo>
                  <a:lnTo>
                    <a:pt x="76032" y="210386"/>
                  </a:lnTo>
                  <a:lnTo>
                    <a:pt x="77232" y="207851"/>
                  </a:lnTo>
                  <a:lnTo>
                    <a:pt x="78409" y="205317"/>
                  </a:lnTo>
                  <a:lnTo>
                    <a:pt x="79575" y="202782"/>
                  </a:lnTo>
                  <a:lnTo>
                    <a:pt x="80728" y="200247"/>
                  </a:lnTo>
                  <a:lnTo>
                    <a:pt x="81859" y="197712"/>
                  </a:lnTo>
                  <a:lnTo>
                    <a:pt x="82979" y="195178"/>
                  </a:lnTo>
                  <a:lnTo>
                    <a:pt x="84082" y="192643"/>
                  </a:lnTo>
                  <a:lnTo>
                    <a:pt x="85166" y="190108"/>
                  </a:lnTo>
                  <a:lnTo>
                    <a:pt x="86241" y="187573"/>
                  </a:lnTo>
                  <a:lnTo>
                    <a:pt x="87292" y="185038"/>
                  </a:lnTo>
                  <a:lnTo>
                    <a:pt x="88331" y="182504"/>
                  </a:lnTo>
                  <a:lnTo>
                    <a:pt x="89357" y="179969"/>
                  </a:lnTo>
                  <a:lnTo>
                    <a:pt x="90361" y="177434"/>
                  </a:lnTo>
                  <a:lnTo>
                    <a:pt x="91354" y="174899"/>
                  </a:lnTo>
                  <a:lnTo>
                    <a:pt x="92330" y="172365"/>
                  </a:lnTo>
                  <a:lnTo>
                    <a:pt x="93290" y="169830"/>
                  </a:lnTo>
                  <a:lnTo>
                    <a:pt x="94240" y="167295"/>
                  </a:lnTo>
                  <a:lnTo>
                    <a:pt x="95168" y="164760"/>
                  </a:lnTo>
                  <a:lnTo>
                    <a:pt x="96086" y="162225"/>
                  </a:lnTo>
                  <a:lnTo>
                    <a:pt x="96991" y="159691"/>
                  </a:lnTo>
                  <a:lnTo>
                    <a:pt x="97878" y="157156"/>
                  </a:lnTo>
                  <a:lnTo>
                    <a:pt x="98755" y="154621"/>
                  </a:lnTo>
                  <a:lnTo>
                    <a:pt x="99618" y="152086"/>
                  </a:lnTo>
                  <a:lnTo>
                    <a:pt x="100468" y="149552"/>
                  </a:lnTo>
                  <a:lnTo>
                    <a:pt x="101309" y="147017"/>
                  </a:lnTo>
                  <a:lnTo>
                    <a:pt x="102134" y="144482"/>
                  </a:lnTo>
                  <a:lnTo>
                    <a:pt x="102949" y="141947"/>
                  </a:lnTo>
                  <a:lnTo>
                    <a:pt x="103756" y="139412"/>
                  </a:lnTo>
                  <a:lnTo>
                    <a:pt x="104549" y="136878"/>
                  </a:lnTo>
                  <a:lnTo>
                    <a:pt x="105335" y="134343"/>
                  </a:lnTo>
                  <a:lnTo>
                    <a:pt x="106110" y="131808"/>
                  </a:lnTo>
                  <a:lnTo>
                    <a:pt x="106876" y="129273"/>
                  </a:lnTo>
                  <a:lnTo>
                    <a:pt x="107637" y="126739"/>
                  </a:lnTo>
                  <a:lnTo>
                    <a:pt x="108387" y="124204"/>
                  </a:lnTo>
                  <a:lnTo>
                    <a:pt x="109131" y="121669"/>
                  </a:lnTo>
                  <a:lnTo>
                    <a:pt x="109869" y="119134"/>
                  </a:lnTo>
                  <a:lnTo>
                    <a:pt x="110599" y="116599"/>
                  </a:lnTo>
                  <a:lnTo>
                    <a:pt x="111325" y="114065"/>
                  </a:lnTo>
                  <a:lnTo>
                    <a:pt x="112045" y="111530"/>
                  </a:lnTo>
                  <a:lnTo>
                    <a:pt x="112761" y="108995"/>
                  </a:lnTo>
                  <a:lnTo>
                    <a:pt x="113474" y="106460"/>
                  </a:lnTo>
                  <a:lnTo>
                    <a:pt x="114181" y="103925"/>
                  </a:lnTo>
                  <a:lnTo>
                    <a:pt x="114887" y="101391"/>
                  </a:lnTo>
                  <a:lnTo>
                    <a:pt x="115590" y="98856"/>
                  </a:lnTo>
                  <a:lnTo>
                    <a:pt x="116291" y="96321"/>
                  </a:lnTo>
                  <a:lnTo>
                    <a:pt x="116990" y="93786"/>
                  </a:lnTo>
                  <a:lnTo>
                    <a:pt x="117689" y="91252"/>
                  </a:lnTo>
                  <a:lnTo>
                    <a:pt x="118387" y="88717"/>
                  </a:lnTo>
                  <a:lnTo>
                    <a:pt x="119084" y="86182"/>
                  </a:lnTo>
                  <a:lnTo>
                    <a:pt x="119782" y="83647"/>
                  </a:lnTo>
                  <a:lnTo>
                    <a:pt x="120481" y="81112"/>
                  </a:lnTo>
                  <a:lnTo>
                    <a:pt x="121180" y="78578"/>
                  </a:lnTo>
                  <a:lnTo>
                    <a:pt x="121882" y="76043"/>
                  </a:lnTo>
                  <a:lnTo>
                    <a:pt x="122584" y="73508"/>
                  </a:lnTo>
                  <a:lnTo>
                    <a:pt x="123289" y="70973"/>
                  </a:lnTo>
                  <a:lnTo>
                    <a:pt x="123997" y="68439"/>
                  </a:lnTo>
                  <a:lnTo>
                    <a:pt x="124707" y="65904"/>
                  </a:lnTo>
                  <a:lnTo>
                    <a:pt x="125421" y="63369"/>
                  </a:lnTo>
                  <a:lnTo>
                    <a:pt x="126137" y="60834"/>
                  </a:lnTo>
                  <a:lnTo>
                    <a:pt x="126856" y="58299"/>
                  </a:lnTo>
                  <a:lnTo>
                    <a:pt x="127581" y="55765"/>
                  </a:lnTo>
                  <a:lnTo>
                    <a:pt x="128309" y="53230"/>
                  </a:lnTo>
                  <a:lnTo>
                    <a:pt x="129040" y="50695"/>
                  </a:lnTo>
                  <a:lnTo>
                    <a:pt x="129777" y="48160"/>
                  </a:lnTo>
                  <a:lnTo>
                    <a:pt x="130516" y="45626"/>
                  </a:lnTo>
                  <a:lnTo>
                    <a:pt x="131261" y="43091"/>
                  </a:lnTo>
                  <a:lnTo>
                    <a:pt x="132010" y="40556"/>
                  </a:lnTo>
                  <a:lnTo>
                    <a:pt x="132762" y="38021"/>
                  </a:lnTo>
                  <a:lnTo>
                    <a:pt x="133521" y="35486"/>
                  </a:lnTo>
                  <a:lnTo>
                    <a:pt x="134283" y="32952"/>
                  </a:lnTo>
                  <a:lnTo>
                    <a:pt x="135050" y="30417"/>
                  </a:lnTo>
                  <a:lnTo>
                    <a:pt x="135821" y="27882"/>
                  </a:lnTo>
                  <a:lnTo>
                    <a:pt x="136596" y="25347"/>
                  </a:lnTo>
                  <a:lnTo>
                    <a:pt x="137375" y="22813"/>
                  </a:lnTo>
                  <a:lnTo>
                    <a:pt x="138159" y="20278"/>
                  </a:lnTo>
                  <a:lnTo>
                    <a:pt x="138945" y="17743"/>
                  </a:lnTo>
                  <a:lnTo>
                    <a:pt x="139736" y="15208"/>
                  </a:lnTo>
                  <a:lnTo>
                    <a:pt x="140530" y="12673"/>
                  </a:lnTo>
                  <a:lnTo>
                    <a:pt x="141327" y="10139"/>
                  </a:lnTo>
                  <a:lnTo>
                    <a:pt x="142127" y="7604"/>
                  </a:lnTo>
                  <a:lnTo>
                    <a:pt x="142929" y="5069"/>
                  </a:lnTo>
                  <a:lnTo>
                    <a:pt x="143734" y="2534"/>
                  </a:lnTo>
                  <a:lnTo>
                    <a:pt x="144541" y="0"/>
                  </a:lnTo>
                  <a:lnTo>
                    <a:pt x="233071" y="0"/>
                  </a:lnTo>
                  <a:lnTo>
                    <a:pt x="233878" y="2534"/>
                  </a:lnTo>
                  <a:lnTo>
                    <a:pt x="234683" y="5069"/>
                  </a:lnTo>
                  <a:lnTo>
                    <a:pt x="235486" y="7604"/>
                  </a:lnTo>
                  <a:lnTo>
                    <a:pt x="236286" y="10139"/>
                  </a:lnTo>
                  <a:lnTo>
                    <a:pt x="237083" y="12673"/>
                  </a:lnTo>
                  <a:lnTo>
                    <a:pt x="237876" y="15208"/>
                  </a:lnTo>
                  <a:lnTo>
                    <a:pt x="238668" y="17743"/>
                  </a:lnTo>
                  <a:lnTo>
                    <a:pt x="239454" y="20278"/>
                  </a:lnTo>
                  <a:lnTo>
                    <a:pt x="240237" y="22813"/>
                  </a:lnTo>
                  <a:lnTo>
                    <a:pt x="241017" y="25347"/>
                  </a:lnTo>
                  <a:lnTo>
                    <a:pt x="241791" y="27882"/>
                  </a:lnTo>
                  <a:lnTo>
                    <a:pt x="242563" y="30417"/>
                  </a:lnTo>
                  <a:lnTo>
                    <a:pt x="243329" y="32952"/>
                  </a:lnTo>
                  <a:lnTo>
                    <a:pt x="244091" y="35486"/>
                  </a:lnTo>
                  <a:lnTo>
                    <a:pt x="244850" y="38021"/>
                  </a:lnTo>
                  <a:lnTo>
                    <a:pt x="245603" y="40556"/>
                  </a:lnTo>
                  <a:lnTo>
                    <a:pt x="246352" y="43091"/>
                  </a:lnTo>
                  <a:lnTo>
                    <a:pt x="247097" y="45626"/>
                  </a:lnTo>
                  <a:lnTo>
                    <a:pt x="247836" y="48160"/>
                  </a:lnTo>
                  <a:lnTo>
                    <a:pt x="248573" y="50695"/>
                  </a:lnTo>
                  <a:lnTo>
                    <a:pt x="249304" y="53230"/>
                  </a:lnTo>
                  <a:lnTo>
                    <a:pt x="250031" y="55765"/>
                  </a:lnTo>
                  <a:lnTo>
                    <a:pt x="250756" y="58299"/>
                  </a:lnTo>
                  <a:lnTo>
                    <a:pt x="251475" y="60834"/>
                  </a:lnTo>
                  <a:lnTo>
                    <a:pt x="252192" y="63369"/>
                  </a:lnTo>
                  <a:lnTo>
                    <a:pt x="252906" y="65904"/>
                  </a:lnTo>
                  <a:lnTo>
                    <a:pt x="253615" y="68439"/>
                  </a:lnTo>
                  <a:lnTo>
                    <a:pt x="254323" y="70973"/>
                  </a:lnTo>
                  <a:lnTo>
                    <a:pt x="255028" y="73508"/>
                  </a:lnTo>
                  <a:lnTo>
                    <a:pt x="255731" y="76043"/>
                  </a:lnTo>
                  <a:lnTo>
                    <a:pt x="256433" y="78578"/>
                  </a:lnTo>
                  <a:lnTo>
                    <a:pt x="257132" y="81112"/>
                  </a:lnTo>
                  <a:lnTo>
                    <a:pt x="257831" y="83647"/>
                  </a:lnTo>
                  <a:lnTo>
                    <a:pt x="258529" y="86182"/>
                  </a:lnTo>
                  <a:lnTo>
                    <a:pt x="259226" y="88717"/>
                  </a:lnTo>
                  <a:lnTo>
                    <a:pt x="259924" y="91252"/>
                  </a:lnTo>
                  <a:lnTo>
                    <a:pt x="260622" y="93786"/>
                  </a:lnTo>
                  <a:lnTo>
                    <a:pt x="261322" y="96321"/>
                  </a:lnTo>
                  <a:lnTo>
                    <a:pt x="262022" y="98856"/>
                  </a:lnTo>
                  <a:lnTo>
                    <a:pt x="262726" y="101391"/>
                  </a:lnTo>
                  <a:lnTo>
                    <a:pt x="263431" y="103925"/>
                  </a:lnTo>
                  <a:lnTo>
                    <a:pt x="264139" y="106460"/>
                  </a:lnTo>
                  <a:lnTo>
                    <a:pt x="264852" y="108995"/>
                  </a:lnTo>
                  <a:lnTo>
                    <a:pt x="265567" y="111530"/>
                  </a:lnTo>
                  <a:lnTo>
                    <a:pt x="266288" y="114065"/>
                  </a:lnTo>
                  <a:lnTo>
                    <a:pt x="267014" y="116599"/>
                  </a:lnTo>
                  <a:lnTo>
                    <a:pt x="267744" y="119134"/>
                  </a:lnTo>
                  <a:lnTo>
                    <a:pt x="268482" y="121669"/>
                  </a:lnTo>
                  <a:lnTo>
                    <a:pt x="269226" y="124204"/>
                  </a:lnTo>
                  <a:lnTo>
                    <a:pt x="269976" y="126739"/>
                  </a:lnTo>
                  <a:lnTo>
                    <a:pt x="270736" y="129273"/>
                  </a:lnTo>
                  <a:lnTo>
                    <a:pt x="271502" y="131808"/>
                  </a:lnTo>
                  <a:lnTo>
                    <a:pt x="272278" y="134343"/>
                  </a:lnTo>
                  <a:lnTo>
                    <a:pt x="273064" y="136878"/>
                  </a:lnTo>
                  <a:lnTo>
                    <a:pt x="273856" y="139412"/>
                  </a:lnTo>
                  <a:lnTo>
                    <a:pt x="274663" y="141947"/>
                  </a:lnTo>
                  <a:lnTo>
                    <a:pt x="275479" y="144482"/>
                  </a:lnTo>
                  <a:lnTo>
                    <a:pt x="276304" y="147017"/>
                  </a:lnTo>
                  <a:lnTo>
                    <a:pt x="277145" y="149552"/>
                  </a:lnTo>
                  <a:lnTo>
                    <a:pt x="277994" y="152086"/>
                  </a:lnTo>
                  <a:lnTo>
                    <a:pt x="278857" y="154621"/>
                  </a:lnTo>
                  <a:lnTo>
                    <a:pt x="279735" y="157156"/>
                  </a:lnTo>
                  <a:lnTo>
                    <a:pt x="280621" y="159691"/>
                  </a:lnTo>
                  <a:lnTo>
                    <a:pt x="281527" y="162225"/>
                  </a:lnTo>
                  <a:lnTo>
                    <a:pt x="282444" y="164760"/>
                  </a:lnTo>
                  <a:lnTo>
                    <a:pt x="283373" y="167295"/>
                  </a:lnTo>
                  <a:lnTo>
                    <a:pt x="284323" y="169830"/>
                  </a:lnTo>
                  <a:lnTo>
                    <a:pt x="285282" y="172365"/>
                  </a:lnTo>
                  <a:lnTo>
                    <a:pt x="286258" y="174899"/>
                  </a:lnTo>
                  <a:lnTo>
                    <a:pt x="287252" y="177434"/>
                  </a:lnTo>
                  <a:lnTo>
                    <a:pt x="288256" y="179969"/>
                  </a:lnTo>
                  <a:lnTo>
                    <a:pt x="289281" y="182504"/>
                  </a:lnTo>
                  <a:lnTo>
                    <a:pt x="290320" y="185038"/>
                  </a:lnTo>
                  <a:lnTo>
                    <a:pt x="291372" y="187573"/>
                  </a:lnTo>
                  <a:lnTo>
                    <a:pt x="292446" y="190108"/>
                  </a:lnTo>
                  <a:lnTo>
                    <a:pt x="293531" y="192643"/>
                  </a:lnTo>
                  <a:lnTo>
                    <a:pt x="294633" y="195178"/>
                  </a:lnTo>
                  <a:lnTo>
                    <a:pt x="295754" y="197712"/>
                  </a:lnTo>
                  <a:lnTo>
                    <a:pt x="296885" y="200247"/>
                  </a:lnTo>
                  <a:lnTo>
                    <a:pt x="298038" y="202782"/>
                  </a:lnTo>
                  <a:lnTo>
                    <a:pt x="299203" y="205317"/>
                  </a:lnTo>
                  <a:lnTo>
                    <a:pt x="300381" y="207851"/>
                  </a:lnTo>
                  <a:lnTo>
                    <a:pt x="301580" y="210386"/>
                  </a:lnTo>
                  <a:lnTo>
                    <a:pt x="302789" y="212921"/>
                  </a:lnTo>
                  <a:lnTo>
                    <a:pt x="304014" y="215456"/>
                  </a:lnTo>
                  <a:lnTo>
                    <a:pt x="305254" y="217991"/>
                  </a:lnTo>
                  <a:lnTo>
                    <a:pt x="306504" y="220525"/>
                  </a:lnTo>
                  <a:lnTo>
                    <a:pt x="307771" y="223060"/>
                  </a:lnTo>
                  <a:lnTo>
                    <a:pt x="309049" y="225595"/>
                  </a:lnTo>
                  <a:lnTo>
                    <a:pt x="310337" y="228130"/>
                  </a:lnTo>
                  <a:lnTo>
                    <a:pt x="311641" y="230664"/>
                  </a:lnTo>
                  <a:lnTo>
                    <a:pt x="312952" y="233199"/>
                  </a:lnTo>
                  <a:lnTo>
                    <a:pt x="314274" y="235734"/>
                  </a:lnTo>
                  <a:lnTo>
                    <a:pt x="315607" y="238269"/>
                  </a:lnTo>
                  <a:lnTo>
                    <a:pt x="316946" y="240804"/>
                  </a:lnTo>
                  <a:lnTo>
                    <a:pt x="318295" y="243338"/>
                  </a:lnTo>
                  <a:lnTo>
                    <a:pt x="319651" y="245873"/>
                  </a:lnTo>
                  <a:lnTo>
                    <a:pt x="321011" y="248408"/>
                  </a:lnTo>
                  <a:lnTo>
                    <a:pt x="322379" y="250943"/>
                  </a:lnTo>
                  <a:lnTo>
                    <a:pt x="323749" y="253478"/>
                  </a:lnTo>
                  <a:lnTo>
                    <a:pt x="325124" y="256012"/>
                  </a:lnTo>
                  <a:lnTo>
                    <a:pt x="326501" y="258547"/>
                  </a:lnTo>
                  <a:lnTo>
                    <a:pt x="327879" y="261082"/>
                  </a:lnTo>
                  <a:lnTo>
                    <a:pt x="329258" y="263617"/>
                  </a:lnTo>
                  <a:lnTo>
                    <a:pt x="330636" y="266151"/>
                  </a:lnTo>
                  <a:lnTo>
                    <a:pt x="332013" y="268686"/>
                  </a:lnTo>
                  <a:lnTo>
                    <a:pt x="333385" y="271221"/>
                  </a:lnTo>
                  <a:lnTo>
                    <a:pt x="334755" y="273756"/>
                  </a:lnTo>
                  <a:lnTo>
                    <a:pt x="336120" y="276291"/>
                  </a:lnTo>
                  <a:lnTo>
                    <a:pt x="337477" y="278825"/>
                  </a:lnTo>
                  <a:lnTo>
                    <a:pt x="338830" y="281360"/>
                  </a:lnTo>
                  <a:lnTo>
                    <a:pt x="340171" y="283895"/>
                  </a:lnTo>
                  <a:lnTo>
                    <a:pt x="341503" y="286430"/>
                  </a:lnTo>
                  <a:lnTo>
                    <a:pt x="342829" y="288964"/>
                  </a:lnTo>
                  <a:lnTo>
                    <a:pt x="344136" y="291499"/>
                  </a:lnTo>
                  <a:lnTo>
                    <a:pt x="345434" y="294034"/>
                  </a:lnTo>
                  <a:lnTo>
                    <a:pt x="346718" y="296569"/>
                  </a:lnTo>
                  <a:lnTo>
                    <a:pt x="347984" y="299104"/>
                  </a:lnTo>
                  <a:lnTo>
                    <a:pt x="349239" y="301638"/>
                  </a:lnTo>
                  <a:lnTo>
                    <a:pt x="350470" y="304173"/>
                  </a:lnTo>
                  <a:lnTo>
                    <a:pt x="351685" y="306708"/>
                  </a:lnTo>
                  <a:lnTo>
                    <a:pt x="352887" y="309243"/>
                  </a:lnTo>
                  <a:lnTo>
                    <a:pt x="354057" y="311777"/>
                  </a:lnTo>
                  <a:lnTo>
                    <a:pt x="355213" y="314312"/>
                  </a:lnTo>
                  <a:lnTo>
                    <a:pt x="356347" y="316847"/>
                  </a:lnTo>
                  <a:lnTo>
                    <a:pt x="357451" y="319382"/>
                  </a:lnTo>
                  <a:lnTo>
                    <a:pt x="358541" y="321917"/>
                  </a:lnTo>
                  <a:lnTo>
                    <a:pt x="359597" y="324451"/>
                  </a:lnTo>
                  <a:lnTo>
                    <a:pt x="360629" y="326986"/>
                  </a:lnTo>
                  <a:lnTo>
                    <a:pt x="361643" y="329521"/>
                  </a:lnTo>
                  <a:lnTo>
                    <a:pt x="362615" y="332056"/>
                  </a:lnTo>
                  <a:lnTo>
                    <a:pt x="363569" y="334590"/>
                  </a:lnTo>
                  <a:lnTo>
                    <a:pt x="364494" y="337125"/>
                  </a:lnTo>
                  <a:lnTo>
                    <a:pt x="365383" y="339660"/>
                  </a:lnTo>
                  <a:lnTo>
                    <a:pt x="366252" y="342195"/>
                  </a:lnTo>
                  <a:lnTo>
                    <a:pt x="367082" y="344730"/>
                  </a:lnTo>
                  <a:lnTo>
                    <a:pt x="367883" y="347264"/>
                  </a:lnTo>
                  <a:lnTo>
                    <a:pt x="368664" y="349799"/>
                  </a:lnTo>
                  <a:lnTo>
                    <a:pt x="369395" y="352334"/>
                  </a:lnTo>
                  <a:lnTo>
                    <a:pt x="370105" y="354869"/>
                  </a:lnTo>
                  <a:lnTo>
                    <a:pt x="370784" y="357403"/>
                  </a:lnTo>
                  <a:lnTo>
                    <a:pt x="371423" y="359938"/>
                  </a:lnTo>
                  <a:lnTo>
                    <a:pt x="372041" y="362473"/>
                  </a:lnTo>
                  <a:lnTo>
                    <a:pt x="372616" y="365008"/>
                  </a:lnTo>
                  <a:lnTo>
                    <a:pt x="373161" y="367543"/>
                  </a:lnTo>
                  <a:lnTo>
                    <a:pt x="373684" y="370077"/>
                  </a:lnTo>
                  <a:lnTo>
                    <a:pt x="374156" y="372612"/>
                  </a:lnTo>
                  <a:lnTo>
                    <a:pt x="374607" y="375147"/>
                  </a:lnTo>
                  <a:lnTo>
                    <a:pt x="375026" y="377682"/>
                  </a:lnTo>
                  <a:lnTo>
                    <a:pt x="375405" y="380217"/>
                  </a:lnTo>
                  <a:lnTo>
                    <a:pt x="375763" y="382751"/>
                  </a:lnTo>
                  <a:lnTo>
                    <a:pt x="376080" y="385286"/>
                  </a:lnTo>
                  <a:lnTo>
                    <a:pt x="376367" y="387821"/>
                  </a:lnTo>
                  <a:lnTo>
                    <a:pt x="376634" y="390356"/>
                  </a:lnTo>
                  <a:lnTo>
                    <a:pt x="376851" y="392890"/>
                  </a:lnTo>
                  <a:lnTo>
                    <a:pt x="377049" y="395425"/>
                  </a:lnTo>
                  <a:lnTo>
                    <a:pt x="377218" y="397960"/>
                  </a:lnTo>
                  <a:lnTo>
                    <a:pt x="377349" y="400495"/>
                  </a:lnTo>
                  <a:lnTo>
                    <a:pt x="377461" y="403030"/>
                  </a:lnTo>
                  <a:lnTo>
                    <a:pt x="377536" y="405564"/>
                  </a:lnTo>
                  <a:lnTo>
                    <a:pt x="377584" y="408099"/>
                  </a:lnTo>
                  <a:lnTo>
                    <a:pt x="377613" y="410634"/>
                  </a:lnTo>
                  <a:lnTo>
                    <a:pt x="377599" y="413169"/>
                  </a:lnTo>
                  <a:lnTo>
                    <a:pt x="377568" y="415703"/>
                  </a:lnTo>
                  <a:lnTo>
                    <a:pt x="377512" y="418238"/>
                  </a:lnTo>
                  <a:lnTo>
                    <a:pt x="377422" y="420773"/>
                  </a:lnTo>
                  <a:lnTo>
                    <a:pt x="377316" y="423308"/>
                  </a:lnTo>
                  <a:lnTo>
                    <a:pt x="377178" y="425843"/>
                  </a:lnTo>
                  <a:lnTo>
                    <a:pt x="377017" y="428377"/>
                  </a:lnTo>
                  <a:lnTo>
                    <a:pt x="376841" y="430912"/>
                  </a:lnTo>
                  <a:lnTo>
                    <a:pt x="376628" y="433447"/>
                  </a:lnTo>
                  <a:lnTo>
                    <a:pt x="376400" y="435982"/>
                  </a:lnTo>
                  <a:lnTo>
                    <a:pt x="376152" y="438516"/>
                  </a:lnTo>
                  <a:lnTo>
                    <a:pt x="375875" y="441051"/>
                  </a:lnTo>
                  <a:lnTo>
                    <a:pt x="375585" y="443586"/>
                  </a:lnTo>
                  <a:lnTo>
                    <a:pt x="375269" y="446121"/>
                  </a:lnTo>
                  <a:lnTo>
                    <a:pt x="374933" y="448656"/>
                  </a:lnTo>
                  <a:lnTo>
                    <a:pt x="374584" y="451190"/>
                  </a:lnTo>
                  <a:lnTo>
                    <a:pt x="374206" y="453725"/>
                  </a:lnTo>
                  <a:lnTo>
                    <a:pt x="373815" y="456260"/>
                  </a:lnTo>
                  <a:lnTo>
                    <a:pt x="373407" y="458795"/>
                  </a:lnTo>
                  <a:lnTo>
                    <a:pt x="372975" y="461329"/>
                  </a:lnTo>
                  <a:lnTo>
                    <a:pt x="372533" y="463864"/>
                  </a:lnTo>
                  <a:lnTo>
                    <a:pt x="372069" y="466399"/>
                  </a:lnTo>
                  <a:lnTo>
                    <a:pt x="371588" y="468934"/>
                  </a:lnTo>
                  <a:lnTo>
                    <a:pt x="371097" y="471469"/>
                  </a:lnTo>
                  <a:lnTo>
                    <a:pt x="370581" y="474003"/>
                  </a:lnTo>
                  <a:lnTo>
                    <a:pt x="370054" y="476538"/>
                  </a:lnTo>
                  <a:lnTo>
                    <a:pt x="369514" y="479073"/>
                  </a:lnTo>
                  <a:lnTo>
                    <a:pt x="368953" y="481608"/>
                  </a:lnTo>
                  <a:lnTo>
                    <a:pt x="368383" y="484142"/>
                  </a:lnTo>
                  <a:lnTo>
                    <a:pt x="367794" y="486677"/>
                  </a:lnTo>
                  <a:lnTo>
                    <a:pt x="367192" y="489212"/>
                  </a:lnTo>
                  <a:lnTo>
                    <a:pt x="366580" y="491747"/>
                  </a:lnTo>
                  <a:lnTo>
                    <a:pt x="365947" y="494282"/>
                  </a:lnTo>
                  <a:lnTo>
                    <a:pt x="365304" y="496816"/>
                  </a:lnTo>
                  <a:lnTo>
                    <a:pt x="364649" y="499351"/>
                  </a:lnTo>
                  <a:lnTo>
                    <a:pt x="363977" y="501886"/>
                  </a:lnTo>
                  <a:lnTo>
                    <a:pt x="363296" y="504421"/>
                  </a:lnTo>
                  <a:lnTo>
                    <a:pt x="362599" y="506956"/>
                  </a:lnTo>
                  <a:lnTo>
                    <a:pt x="361889" y="509490"/>
                  </a:lnTo>
                  <a:lnTo>
                    <a:pt x="361171" y="512025"/>
                  </a:lnTo>
                  <a:lnTo>
                    <a:pt x="360434" y="514560"/>
                  </a:lnTo>
                  <a:lnTo>
                    <a:pt x="359689" y="517095"/>
                  </a:lnTo>
                  <a:lnTo>
                    <a:pt x="358932" y="519629"/>
                  </a:lnTo>
                  <a:lnTo>
                    <a:pt x="358160" y="522164"/>
                  </a:lnTo>
                  <a:lnTo>
                    <a:pt x="357379" y="524699"/>
                  </a:lnTo>
                  <a:lnTo>
                    <a:pt x="356585" y="527234"/>
                  </a:lnTo>
                  <a:lnTo>
                    <a:pt x="355779" y="529769"/>
                  </a:lnTo>
                  <a:lnTo>
                    <a:pt x="354966" y="532303"/>
                  </a:lnTo>
                  <a:lnTo>
                    <a:pt x="354135" y="534838"/>
                  </a:lnTo>
                  <a:lnTo>
                    <a:pt x="353297" y="537373"/>
                  </a:lnTo>
                  <a:lnTo>
                    <a:pt x="352449" y="539908"/>
                  </a:lnTo>
                  <a:lnTo>
                    <a:pt x="351587" y="542442"/>
                  </a:lnTo>
                  <a:lnTo>
                    <a:pt x="350718" y="544977"/>
                  </a:lnTo>
                  <a:lnTo>
                    <a:pt x="349837" y="547512"/>
                  </a:lnTo>
                  <a:lnTo>
                    <a:pt x="348945" y="550047"/>
                  </a:lnTo>
                  <a:lnTo>
                    <a:pt x="348047" y="552582"/>
                  </a:lnTo>
                  <a:lnTo>
                    <a:pt x="347135" y="555116"/>
                  </a:lnTo>
                  <a:lnTo>
                    <a:pt x="346216" y="557651"/>
                  </a:lnTo>
                  <a:lnTo>
                    <a:pt x="345290" y="560186"/>
                  </a:lnTo>
                  <a:lnTo>
                    <a:pt x="344351" y="562721"/>
                  </a:lnTo>
                  <a:lnTo>
                    <a:pt x="343407" y="565255"/>
                  </a:lnTo>
                  <a:lnTo>
                    <a:pt x="342454" y="567790"/>
                  </a:lnTo>
                  <a:lnTo>
                    <a:pt x="341493" y="570325"/>
                  </a:lnTo>
                  <a:lnTo>
                    <a:pt x="340527" y="572860"/>
                  </a:lnTo>
                  <a:lnTo>
                    <a:pt x="339550" y="575395"/>
                  </a:lnTo>
                  <a:lnTo>
                    <a:pt x="338569" y="577929"/>
                  </a:lnTo>
                  <a:lnTo>
                    <a:pt x="337582" y="580464"/>
                  </a:lnTo>
                  <a:lnTo>
                    <a:pt x="336588" y="582999"/>
                  </a:lnTo>
                  <a:lnTo>
                    <a:pt x="335590" y="585534"/>
                  </a:lnTo>
                  <a:lnTo>
                    <a:pt x="334586" y="588068"/>
                  </a:lnTo>
                  <a:lnTo>
                    <a:pt x="333578" y="590603"/>
                  </a:lnTo>
                  <a:lnTo>
                    <a:pt x="332567" y="593138"/>
                  </a:lnTo>
                  <a:lnTo>
                    <a:pt x="331552" y="595673"/>
                  </a:lnTo>
                  <a:lnTo>
                    <a:pt x="330534" y="598208"/>
                  </a:lnTo>
                  <a:lnTo>
                    <a:pt x="329514" y="600742"/>
                  </a:lnTo>
                  <a:lnTo>
                    <a:pt x="328491" y="603277"/>
                  </a:lnTo>
                  <a:lnTo>
                    <a:pt x="327468" y="605812"/>
                  </a:lnTo>
                  <a:lnTo>
                    <a:pt x="326443" y="608347"/>
                  </a:lnTo>
                  <a:lnTo>
                    <a:pt x="325419" y="610881"/>
                  </a:lnTo>
                  <a:lnTo>
                    <a:pt x="324394" y="613416"/>
                  </a:lnTo>
                  <a:lnTo>
                    <a:pt x="323371" y="615951"/>
                  </a:lnTo>
                  <a:lnTo>
                    <a:pt x="322349" y="618486"/>
                  </a:lnTo>
                  <a:lnTo>
                    <a:pt x="321329" y="621021"/>
                  </a:lnTo>
                  <a:lnTo>
                    <a:pt x="320313" y="623555"/>
                  </a:lnTo>
                  <a:lnTo>
                    <a:pt x="319299" y="626090"/>
                  </a:lnTo>
                  <a:lnTo>
                    <a:pt x="318289" y="628625"/>
                  </a:lnTo>
                  <a:lnTo>
                    <a:pt x="317284" y="631160"/>
                  </a:lnTo>
                  <a:lnTo>
                    <a:pt x="316282" y="633695"/>
                  </a:lnTo>
                  <a:lnTo>
                    <a:pt x="315288" y="636229"/>
                  </a:lnTo>
                  <a:lnTo>
                    <a:pt x="314299" y="638764"/>
                  </a:lnTo>
                  <a:lnTo>
                    <a:pt x="313316" y="641299"/>
                  </a:lnTo>
                  <a:lnTo>
                    <a:pt x="312342" y="643834"/>
                  </a:lnTo>
                  <a:lnTo>
                    <a:pt x="311375" y="646368"/>
                  </a:lnTo>
                  <a:lnTo>
                    <a:pt x="310416" y="648903"/>
                  </a:lnTo>
                  <a:lnTo>
                    <a:pt x="309467" y="651438"/>
                  </a:lnTo>
                  <a:lnTo>
                    <a:pt x="308525" y="653973"/>
                  </a:lnTo>
                  <a:lnTo>
                    <a:pt x="307596" y="656508"/>
                  </a:lnTo>
                  <a:lnTo>
                    <a:pt x="306676" y="659042"/>
                  </a:lnTo>
                  <a:lnTo>
                    <a:pt x="305765" y="661577"/>
                  </a:lnTo>
                  <a:lnTo>
                    <a:pt x="304869" y="664112"/>
                  </a:lnTo>
                  <a:lnTo>
                    <a:pt x="303982" y="666647"/>
                  </a:lnTo>
                  <a:lnTo>
                    <a:pt x="303108" y="669181"/>
                  </a:lnTo>
                  <a:lnTo>
                    <a:pt x="302248" y="671716"/>
                  </a:lnTo>
                  <a:lnTo>
                    <a:pt x="301396" y="674251"/>
                  </a:lnTo>
                  <a:lnTo>
                    <a:pt x="300563" y="676786"/>
                  </a:lnTo>
                  <a:lnTo>
                    <a:pt x="299741" y="679321"/>
                  </a:lnTo>
                  <a:lnTo>
                    <a:pt x="298930" y="681855"/>
                  </a:lnTo>
                  <a:lnTo>
                    <a:pt x="298139" y="684390"/>
                  </a:lnTo>
                  <a:lnTo>
                    <a:pt x="297357" y="686925"/>
                  </a:lnTo>
                  <a:lnTo>
                    <a:pt x="296591" y="689460"/>
                  </a:lnTo>
                  <a:lnTo>
                    <a:pt x="295842" y="691994"/>
                  </a:lnTo>
                  <a:lnTo>
                    <a:pt x="295103" y="694529"/>
                  </a:lnTo>
                  <a:lnTo>
                    <a:pt x="294384" y="697064"/>
                  </a:lnTo>
                  <a:lnTo>
                    <a:pt x="293678" y="699599"/>
                  </a:lnTo>
                  <a:lnTo>
                    <a:pt x="292983" y="702134"/>
                  </a:lnTo>
                  <a:lnTo>
                    <a:pt x="292311" y="704668"/>
                  </a:lnTo>
                  <a:lnTo>
                    <a:pt x="291648" y="707203"/>
                  </a:lnTo>
                  <a:lnTo>
                    <a:pt x="291001" y="709738"/>
                  </a:lnTo>
                  <a:lnTo>
                    <a:pt x="290371" y="712273"/>
                  </a:lnTo>
                  <a:lnTo>
                    <a:pt x="289751" y="714807"/>
                  </a:lnTo>
                  <a:lnTo>
                    <a:pt x="289151" y="717342"/>
                  </a:lnTo>
                  <a:lnTo>
                    <a:pt x="288563" y="719877"/>
                  </a:lnTo>
                  <a:lnTo>
                    <a:pt x="287986" y="722412"/>
                  </a:lnTo>
                  <a:lnTo>
                    <a:pt x="287430" y="724947"/>
                  </a:lnTo>
                  <a:lnTo>
                    <a:pt x="286882" y="727481"/>
                  </a:lnTo>
                  <a:lnTo>
                    <a:pt x="286349" y="730016"/>
                  </a:lnTo>
                  <a:lnTo>
                    <a:pt x="285831" y="732551"/>
                  </a:lnTo>
                  <a:lnTo>
                    <a:pt x="285322" y="735086"/>
                  </a:lnTo>
                  <a:lnTo>
                    <a:pt x="284829" y="737620"/>
                  </a:lnTo>
                  <a:lnTo>
                    <a:pt x="284347" y="740155"/>
                  </a:lnTo>
                  <a:lnTo>
                    <a:pt x="283874" y="742690"/>
                  </a:lnTo>
                  <a:lnTo>
                    <a:pt x="283417" y="745225"/>
                  </a:lnTo>
                  <a:lnTo>
                    <a:pt x="282967" y="747760"/>
                  </a:lnTo>
                  <a:lnTo>
                    <a:pt x="282528" y="750294"/>
                  </a:lnTo>
                  <a:lnTo>
                    <a:pt x="282101" y="752829"/>
                  </a:lnTo>
                  <a:lnTo>
                    <a:pt x="281679" y="755364"/>
                  </a:lnTo>
                  <a:lnTo>
                    <a:pt x="281270" y="757899"/>
                  </a:lnTo>
                  <a:lnTo>
                    <a:pt x="280868" y="760434"/>
                  </a:lnTo>
                  <a:lnTo>
                    <a:pt x="280471" y="762968"/>
                  </a:lnTo>
                  <a:lnTo>
                    <a:pt x="280085" y="765503"/>
                  </a:lnTo>
                  <a:lnTo>
                    <a:pt x="279704" y="768038"/>
                  </a:lnTo>
                  <a:lnTo>
                    <a:pt x="279329" y="770573"/>
                  </a:lnTo>
                  <a:lnTo>
                    <a:pt x="278960" y="773107"/>
                  </a:lnTo>
                  <a:lnTo>
                    <a:pt x="278594" y="775642"/>
                  </a:lnTo>
                  <a:lnTo>
                    <a:pt x="278235" y="778177"/>
                  </a:lnTo>
                  <a:lnTo>
                    <a:pt x="277878" y="780712"/>
                  </a:lnTo>
                  <a:lnTo>
                    <a:pt x="277525" y="783247"/>
                  </a:lnTo>
                  <a:lnTo>
                    <a:pt x="277175" y="785781"/>
                  </a:lnTo>
                  <a:lnTo>
                    <a:pt x="276826" y="788316"/>
                  </a:lnTo>
                  <a:lnTo>
                    <a:pt x="276479" y="790851"/>
                  </a:lnTo>
                  <a:lnTo>
                    <a:pt x="276133" y="793386"/>
                  </a:lnTo>
                  <a:lnTo>
                    <a:pt x="275788" y="795920"/>
                  </a:lnTo>
                  <a:lnTo>
                    <a:pt x="275442" y="798455"/>
                  </a:lnTo>
                  <a:lnTo>
                    <a:pt x="275096" y="800990"/>
                  </a:lnTo>
                  <a:lnTo>
                    <a:pt x="274749" y="803525"/>
                  </a:lnTo>
                  <a:lnTo>
                    <a:pt x="274400" y="806060"/>
                  </a:lnTo>
                  <a:lnTo>
                    <a:pt x="274049" y="808594"/>
                  </a:lnTo>
                  <a:lnTo>
                    <a:pt x="273696" y="811129"/>
                  </a:lnTo>
                  <a:lnTo>
                    <a:pt x="273339" y="813664"/>
                  </a:lnTo>
                  <a:lnTo>
                    <a:pt x="272980" y="816199"/>
                  </a:lnTo>
                  <a:lnTo>
                    <a:pt x="272617" y="818733"/>
                  </a:lnTo>
                  <a:lnTo>
                    <a:pt x="272249" y="821268"/>
                  </a:lnTo>
                  <a:lnTo>
                    <a:pt x="271878" y="823803"/>
                  </a:lnTo>
                  <a:lnTo>
                    <a:pt x="271499" y="826338"/>
                  </a:lnTo>
                  <a:lnTo>
                    <a:pt x="271117" y="828873"/>
                  </a:lnTo>
                  <a:lnTo>
                    <a:pt x="270729" y="831407"/>
                  </a:lnTo>
                  <a:lnTo>
                    <a:pt x="270335" y="833942"/>
                  </a:lnTo>
                  <a:lnTo>
                    <a:pt x="269936" y="836477"/>
                  </a:lnTo>
                  <a:lnTo>
                    <a:pt x="269528" y="839012"/>
                  </a:lnTo>
                  <a:lnTo>
                    <a:pt x="269115" y="841546"/>
                  </a:lnTo>
                  <a:lnTo>
                    <a:pt x="268697" y="844081"/>
                  </a:lnTo>
                  <a:lnTo>
                    <a:pt x="268267" y="846616"/>
                  </a:lnTo>
                  <a:lnTo>
                    <a:pt x="267833" y="849151"/>
                  </a:lnTo>
                  <a:lnTo>
                    <a:pt x="267392" y="851686"/>
                  </a:lnTo>
                  <a:lnTo>
                    <a:pt x="266941" y="854220"/>
                  </a:lnTo>
                  <a:lnTo>
                    <a:pt x="266485" y="856755"/>
                  </a:lnTo>
                  <a:lnTo>
                    <a:pt x="266018" y="859290"/>
                  </a:lnTo>
                  <a:lnTo>
                    <a:pt x="265545" y="861825"/>
                  </a:lnTo>
                  <a:lnTo>
                    <a:pt x="265065" y="864359"/>
                  </a:lnTo>
                  <a:lnTo>
                    <a:pt x="264573" y="866894"/>
                  </a:lnTo>
                  <a:lnTo>
                    <a:pt x="264076" y="869429"/>
                  </a:lnTo>
                  <a:lnTo>
                    <a:pt x="263571" y="871964"/>
                  </a:lnTo>
                  <a:lnTo>
                    <a:pt x="263055" y="874499"/>
                  </a:lnTo>
                  <a:lnTo>
                    <a:pt x="262534" y="877033"/>
                  </a:lnTo>
                  <a:lnTo>
                    <a:pt x="262001" y="879568"/>
                  </a:lnTo>
                  <a:lnTo>
                    <a:pt x="261461" y="882103"/>
                  </a:lnTo>
                  <a:lnTo>
                    <a:pt x="260916" y="884638"/>
                  </a:lnTo>
                  <a:lnTo>
                    <a:pt x="260357" y="887173"/>
                  </a:lnTo>
                  <a:lnTo>
                    <a:pt x="259793" y="889707"/>
                  </a:lnTo>
                  <a:lnTo>
                    <a:pt x="259222" y="892242"/>
                  </a:lnTo>
                  <a:lnTo>
                    <a:pt x="258639" y="894777"/>
                  </a:lnTo>
                  <a:lnTo>
                    <a:pt x="258052" y="897312"/>
                  </a:lnTo>
                  <a:lnTo>
                    <a:pt x="257454" y="899846"/>
                  </a:lnTo>
                  <a:lnTo>
                    <a:pt x="256848" y="902381"/>
                  </a:lnTo>
                  <a:lnTo>
                    <a:pt x="256237" y="904916"/>
                  </a:lnTo>
                  <a:lnTo>
                    <a:pt x="255614" y="907451"/>
                  </a:lnTo>
                  <a:lnTo>
                    <a:pt x="254986" y="909986"/>
                  </a:lnTo>
                  <a:lnTo>
                    <a:pt x="254351" y="912520"/>
                  </a:lnTo>
                  <a:lnTo>
                    <a:pt x="253705" y="915055"/>
                  </a:lnTo>
                  <a:lnTo>
                    <a:pt x="253056" y="917590"/>
                  </a:lnTo>
                  <a:lnTo>
                    <a:pt x="252396" y="920125"/>
                  </a:lnTo>
                  <a:lnTo>
                    <a:pt x="251730" y="922659"/>
                  </a:lnTo>
                  <a:lnTo>
                    <a:pt x="251060" y="925194"/>
                  </a:lnTo>
                  <a:lnTo>
                    <a:pt x="250378" y="927729"/>
                  </a:lnTo>
                  <a:lnTo>
                    <a:pt x="249692" y="930264"/>
                  </a:lnTo>
                  <a:lnTo>
                    <a:pt x="249000" y="932799"/>
                  </a:lnTo>
                  <a:lnTo>
                    <a:pt x="248299" y="935333"/>
                  </a:lnTo>
                  <a:lnTo>
                    <a:pt x="247595" y="937868"/>
                  </a:lnTo>
                  <a:lnTo>
                    <a:pt x="246882" y="940403"/>
                  </a:lnTo>
                  <a:lnTo>
                    <a:pt x="246164" y="942938"/>
                  </a:lnTo>
                  <a:lnTo>
                    <a:pt x="245442" y="945472"/>
                  </a:lnTo>
                  <a:lnTo>
                    <a:pt x="244712" y="948007"/>
                  </a:lnTo>
                  <a:lnTo>
                    <a:pt x="243978" y="950542"/>
                  </a:lnTo>
                  <a:lnTo>
                    <a:pt x="243239" y="953077"/>
                  </a:lnTo>
                  <a:lnTo>
                    <a:pt x="242493" y="955612"/>
                  </a:lnTo>
                  <a:lnTo>
                    <a:pt x="241745" y="958146"/>
                  </a:lnTo>
                  <a:lnTo>
                    <a:pt x="240991" y="960681"/>
                  </a:lnTo>
                  <a:lnTo>
                    <a:pt x="240233" y="963216"/>
                  </a:lnTo>
                  <a:lnTo>
                    <a:pt x="239473" y="965751"/>
                  </a:lnTo>
                  <a:lnTo>
                    <a:pt x="238706" y="968285"/>
                  </a:lnTo>
                  <a:lnTo>
                    <a:pt x="237938" y="970820"/>
                  </a:lnTo>
                  <a:lnTo>
                    <a:pt x="237166" y="973355"/>
                  </a:lnTo>
                  <a:lnTo>
                    <a:pt x="236391" y="975890"/>
                  </a:lnTo>
                  <a:lnTo>
                    <a:pt x="235614" y="978425"/>
                  </a:lnTo>
                  <a:lnTo>
                    <a:pt x="234835" y="980959"/>
                  </a:lnTo>
                  <a:lnTo>
                    <a:pt x="234054" y="983494"/>
                  </a:lnTo>
                  <a:lnTo>
                    <a:pt x="233271" y="986029"/>
                  </a:lnTo>
                  <a:lnTo>
                    <a:pt x="232487" y="988564"/>
                  </a:lnTo>
                  <a:lnTo>
                    <a:pt x="231702" y="991098"/>
                  </a:lnTo>
                  <a:lnTo>
                    <a:pt x="230917" y="993633"/>
                  </a:lnTo>
                  <a:lnTo>
                    <a:pt x="230132" y="996168"/>
                  </a:lnTo>
                  <a:lnTo>
                    <a:pt x="229347" y="998703"/>
                  </a:lnTo>
                  <a:lnTo>
                    <a:pt x="228562" y="1001238"/>
                  </a:lnTo>
                  <a:lnTo>
                    <a:pt x="227779" y="1003772"/>
                  </a:lnTo>
                  <a:lnTo>
                    <a:pt x="226997" y="1006307"/>
                  </a:lnTo>
                  <a:lnTo>
                    <a:pt x="226218" y="1008842"/>
                  </a:lnTo>
                  <a:lnTo>
                    <a:pt x="225440" y="1011377"/>
                  </a:lnTo>
                  <a:lnTo>
                    <a:pt x="224665" y="1013912"/>
                  </a:lnTo>
                  <a:lnTo>
                    <a:pt x="223894" y="1016446"/>
                  </a:lnTo>
                  <a:lnTo>
                    <a:pt x="223125" y="1018981"/>
                  </a:lnTo>
                  <a:lnTo>
                    <a:pt x="222361" y="1021516"/>
                  </a:lnTo>
                  <a:lnTo>
                    <a:pt x="221602" y="1024051"/>
                  </a:lnTo>
                  <a:lnTo>
                    <a:pt x="220846" y="1026585"/>
                  </a:lnTo>
                  <a:lnTo>
                    <a:pt x="220098" y="1029120"/>
                  </a:lnTo>
                  <a:lnTo>
                    <a:pt x="219354" y="1031655"/>
                  </a:lnTo>
                  <a:lnTo>
                    <a:pt x="218615" y="1034190"/>
                  </a:lnTo>
                  <a:lnTo>
                    <a:pt x="217886" y="1036725"/>
                  </a:lnTo>
                  <a:lnTo>
                    <a:pt x="217161" y="1039259"/>
                  </a:lnTo>
                  <a:lnTo>
                    <a:pt x="216446" y="1041794"/>
                  </a:lnTo>
                  <a:lnTo>
                    <a:pt x="215738" y="1044329"/>
                  </a:lnTo>
                  <a:lnTo>
                    <a:pt x="215036" y="1046864"/>
                  </a:lnTo>
                  <a:lnTo>
                    <a:pt x="214347" y="1049398"/>
                  </a:lnTo>
                  <a:lnTo>
                    <a:pt x="213665" y="1051933"/>
                  </a:lnTo>
                  <a:lnTo>
                    <a:pt x="212991" y="1054468"/>
                  </a:lnTo>
                  <a:lnTo>
                    <a:pt x="212331" y="1057003"/>
                  </a:lnTo>
                  <a:lnTo>
                    <a:pt x="211677" y="1059538"/>
                  </a:lnTo>
                  <a:lnTo>
                    <a:pt x="211037" y="1062072"/>
                  </a:lnTo>
                  <a:lnTo>
                    <a:pt x="210407" y="1064607"/>
                  </a:lnTo>
                  <a:lnTo>
                    <a:pt x="209786" y="1067142"/>
                  </a:lnTo>
                  <a:lnTo>
                    <a:pt x="209181" y="1069677"/>
                  </a:lnTo>
                  <a:lnTo>
                    <a:pt x="208586" y="1072211"/>
                  </a:lnTo>
                  <a:lnTo>
                    <a:pt x="208002" y="1074746"/>
                  </a:lnTo>
                  <a:lnTo>
                    <a:pt x="207434" y="1077281"/>
                  </a:lnTo>
                  <a:lnTo>
                    <a:pt x="206876" y="1079816"/>
                  </a:lnTo>
                  <a:lnTo>
                    <a:pt x="206332" y="1082351"/>
                  </a:lnTo>
                  <a:lnTo>
                    <a:pt x="205803" y="1084885"/>
                  </a:lnTo>
                  <a:lnTo>
                    <a:pt x="205283" y="1087420"/>
                  </a:lnTo>
                  <a:lnTo>
                    <a:pt x="204783" y="1089955"/>
                  </a:lnTo>
                  <a:lnTo>
                    <a:pt x="204294" y="1092490"/>
                  </a:lnTo>
                  <a:lnTo>
                    <a:pt x="203817" y="1095024"/>
                  </a:lnTo>
                  <a:lnTo>
                    <a:pt x="203360" y="1097559"/>
                  </a:lnTo>
                  <a:lnTo>
                    <a:pt x="202913" y="1100094"/>
                  </a:lnTo>
                  <a:lnTo>
                    <a:pt x="202482" y="1102629"/>
                  </a:lnTo>
                  <a:lnTo>
                    <a:pt x="202067" y="1105164"/>
                  </a:lnTo>
                  <a:lnTo>
                    <a:pt x="201661" y="1107698"/>
                  </a:lnTo>
                  <a:lnTo>
                    <a:pt x="201278" y="1110233"/>
                  </a:lnTo>
                  <a:lnTo>
                    <a:pt x="200905" y="1112768"/>
                  </a:lnTo>
                  <a:lnTo>
                    <a:pt x="200545" y="1115303"/>
                  </a:lnTo>
                  <a:lnTo>
                    <a:pt x="200206" y="1117837"/>
                  </a:lnTo>
                  <a:lnTo>
                    <a:pt x="199877" y="1120372"/>
                  </a:lnTo>
                  <a:lnTo>
                    <a:pt x="199564" y="1122907"/>
                  </a:lnTo>
                  <a:lnTo>
                    <a:pt x="199267" y="1125442"/>
                  </a:lnTo>
                  <a:lnTo>
                    <a:pt x="198980" y="1127977"/>
                  </a:lnTo>
                  <a:lnTo>
                    <a:pt x="198714" y="1130511"/>
                  </a:lnTo>
                  <a:lnTo>
                    <a:pt x="198459" y="1133046"/>
                  </a:lnTo>
                  <a:lnTo>
                    <a:pt x="198216" y="1135581"/>
                  </a:lnTo>
                  <a:lnTo>
                    <a:pt x="197993" y="1138116"/>
                  </a:lnTo>
                  <a:lnTo>
                    <a:pt x="197778" y="1140651"/>
                  </a:lnTo>
                  <a:lnTo>
                    <a:pt x="197579" y="1143185"/>
                  </a:lnTo>
                  <a:lnTo>
                    <a:pt x="197396" y="1145720"/>
                  </a:lnTo>
                  <a:lnTo>
                    <a:pt x="197220" y="1148255"/>
                  </a:lnTo>
                  <a:lnTo>
                    <a:pt x="197064" y="1150790"/>
                  </a:lnTo>
                  <a:lnTo>
                    <a:pt x="196917" y="1153324"/>
                  </a:lnTo>
                  <a:lnTo>
                    <a:pt x="196781" y="1155859"/>
                  </a:lnTo>
                  <a:lnTo>
                    <a:pt x="196662" y="1158394"/>
                  </a:lnTo>
                  <a:lnTo>
                    <a:pt x="196551" y="1160929"/>
                  </a:lnTo>
                  <a:lnTo>
                    <a:pt x="196453" y="1163464"/>
                  </a:lnTo>
                  <a:lnTo>
                    <a:pt x="196367" y="1165998"/>
                  </a:lnTo>
                  <a:lnTo>
                    <a:pt x="196289" y="1168533"/>
                  </a:lnTo>
                  <a:lnTo>
                    <a:pt x="196226" y="1171068"/>
                  </a:lnTo>
                  <a:lnTo>
                    <a:pt x="196171" y="1173603"/>
                  </a:lnTo>
                  <a:lnTo>
                    <a:pt x="196124" y="1176137"/>
                  </a:lnTo>
                  <a:lnTo>
                    <a:pt x="196090" y="1178672"/>
                  </a:lnTo>
                  <a:lnTo>
                    <a:pt x="196063" y="1181207"/>
                  </a:lnTo>
                  <a:lnTo>
                    <a:pt x="196045" y="1183742"/>
                  </a:lnTo>
                  <a:lnTo>
                    <a:pt x="196036" y="1186277"/>
                  </a:lnTo>
                  <a:lnTo>
                    <a:pt x="196033" y="1188811"/>
                  </a:lnTo>
                  <a:lnTo>
                    <a:pt x="196040" y="1191346"/>
                  </a:lnTo>
                  <a:lnTo>
                    <a:pt x="196054" y="1193881"/>
                  </a:lnTo>
                  <a:lnTo>
                    <a:pt x="196072" y="1196416"/>
                  </a:lnTo>
                  <a:lnTo>
                    <a:pt x="196100" y="1198950"/>
                  </a:lnTo>
                  <a:lnTo>
                    <a:pt x="196131" y="1201485"/>
                  </a:lnTo>
                  <a:lnTo>
                    <a:pt x="196169" y="1204020"/>
                  </a:lnTo>
                  <a:lnTo>
                    <a:pt x="196212" y="1206555"/>
                  </a:lnTo>
                  <a:lnTo>
                    <a:pt x="196258" y="1209090"/>
                  </a:lnTo>
                  <a:lnTo>
                    <a:pt x="196310" y="1211624"/>
                  </a:lnTo>
                  <a:lnTo>
                    <a:pt x="196365" y="1214159"/>
                  </a:lnTo>
                  <a:lnTo>
                    <a:pt x="196422" y="1216694"/>
                  </a:lnTo>
                  <a:lnTo>
                    <a:pt x="196484" y="1219229"/>
                  </a:lnTo>
                  <a:lnTo>
                    <a:pt x="196548" y="1221763"/>
                  </a:lnTo>
                  <a:lnTo>
                    <a:pt x="196613" y="1224298"/>
                  </a:lnTo>
                  <a:lnTo>
                    <a:pt x="196681" y="1226833"/>
                  </a:lnTo>
                  <a:lnTo>
                    <a:pt x="196750" y="1229368"/>
                  </a:lnTo>
                  <a:lnTo>
                    <a:pt x="196819" y="1231903"/>
                  </a:lnTo>
                  <a:lnTo>
                    <a:pt x="196889" y="1234437"/>
                  </a:lnTo>
                  <a:lnTo>
                    <a:pt x="196960" y="1236972"/>
                  </a:lnTo>
                  <a:lnTo>
                    <a:pt x="197030" y="1239507"/>
                  </a:lnTo>
                  <a:lnTo>
                    <a:pt x="197099" y="1242042"/>
                  </a:lnTo>
                  <a:lnTo>
                    <a:pt x="197167" y="1244576"/>
                  </a:lnTo>
                  <a:lnTo>
                    <a:pt x="197234" y="1247111"/>
                  </a:lnTo>
                  <a:lnTo>
                    <a:pt x="197300" y="1249646"/>
                  </a:lnTo>
                  <a:lnTo>
                    <a:pt x="197363" y="1252181"/>
                  </a:lnTo>
                  <a:lnTo>
                    <a:pt x="197424" y="1254716"/>
                  </a:lnTo>
                  <a:lnTo>
                    <a:pt x="197483" y="1257250"/>
                  </a:lnTo>
                  <a:lnTo>
                    <a:pt x="197538" y="1259785"/>
                  </a:lnTo>
                  <a:lnTo>
                    <a:pt x="197591" y="1262320"/>
                  </a:lnTo>
                  <a:lnTo>
                    <a:pt x="197641" y="1264855"/>
                  </a:lnTo>
                  <a:lnTo>
                    <a:pt x="197685" y="1267390"/>
                  </a:lnTo>
                  <a:lnTo>
                    <a:pt x="197728" y="1269924"/>
                  </a:lnTo>
                  <a:lnTo>
                    <a:pt x="197765" y="1272459"/>
                  </a:lnTo>
                  <a:lnTo>
                    <a:pt x="197798" y="1274994"/>
                  </a:lnTo>
                  <a:lnTo>
                    <a:pt x="197828" y="1277529"/>
                  </a:lnTo>
                  <a:lnTo>
                    <a:pt x="197851" y="1280063"/>
                  </a:lnTo>
                  <a:lnTo>
                    <a:pt x="197870" y="1282598"/>
                  </a:lnTo>
                  <a:lnTo>
                    <a:pt x="197885" y="1285133"/>
                  </a:lnTo>
                  <a:lnTo>
                    <a:pt x="197894" y="1287668"/>
                  </a:lnTo>
                  <a:lnTo>
                    <a:pt x="197899" y="1290203"/>
                  </a:lnTo>
                  <a:lnTo>
                    <a:pt x="197897" y="1292737"/>
                  </a:lnTo>
                  <a:lnTo>
                    <a:pt x="197890" y="1295272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781376" y="1447129"/>
              <a:ext cx="345900" cy="1392418"/>
            </a:xfrm>
            <a:custGeom>
              <a:avLst/>
              <a:pathLst>
                <a:path w="345900" h="1392418">
                  <a:moveTo>
                    <a:pt x="153965" y="1392418"/>
                  </a:moveTo>
                  <a:lnTo>
                    <a:pt x="153740" y="1389693"/>
                  </a:lnTo>
                  <a:lnTo>
                    <a:pt x="153516" y="1386968"/>
                  </a:lnTo>
                  <a:lnTo>
                    <a:pt x="153295" y="1384243"/>
                  </a:lnTo>
                  <a:lnTo>
                    <a:pt x="153074" y="1381518"/>
                  </a:lnTo>
                  <a:lnTo>
                    <a:pt x="152856" y="1378793"/>
                  </a:lnTo>
                  <a:lnTo>
                    <a:pt x="152638" y="1376068"/>
                  </a:lnTo>
                  <a:lnTo>
                    <a:pt x="152422" y="1373343"/>
                  </a:lnTo>
                  <a:lnTo>
                    <a:pt x="152208" y="1370618"/>
                  </a:lnTo>
                  <a:lnTo>
                    <a:pt x="151994" y="1367894"/>
                  </a:lnTo>
                  <a:lnTo>
                    <a:pt x="151782" y="1365169"/>
                  </a:lnTo>
                  <a:lnTo>
                    <a:pt x="151571" y="1362444"/>
                  </a:lnTo>
                  <a:lnTo>
                    <a:pt x="151362" y="1359719"/>
                  </a:lnTo>
                  <a:lnTo>
                    <a:pt x="151154" y="1356994"/>
                  </a:lnTo>
                  <a:lnTo>
                    <a:pt x="150947" y="1354269"/>
                  </a:lnTo>
                  <a:lnTo>
                    <a:pt x="150741" y="1351544"/>
                  </a:lnTo>
                  <a:lnTo>
                    <a:pt x="150536" y="1348819"/>
                  </a:lnTo>
                  <a:lnTo>
                    <a:pt x="150333" y="1346094"/>
                  </a:lnTo>
                  <a:lnTo>
                    <a:pt x="150131" y="1343370"/>
                  </a:lnTo>
                  <a:lnTo>
                    <a:pt x="149929" y="1340645"/>
                  </a:lnTo>
                  <a:lnTo>
                    <a:pt x="149729" y="1337920"/>
                  </a:lnTo>
                  <a:lnTo>
                    <a:pt x="149529" y="1335195"/>
                  </a:lnTo>
                  <a:lnTo>
                    <a:pt x="149330" y="1332470"/>
                  </a:lnTo>
                  <a:lnTo>
                    <a:pt x="149133" y="1329745"/>
                  </a:lnTo>
                  <a:lnTo>
                    <a:pt x="148936" y="1327020"/>
                  </a:lnTo>
                  <a:lnTo>
                    <a:pt x="148740" y="1324295"/>
                  </a:lnTo>
                  <a:lnTo>
                    <a:pt x="148544" y="1321570"/>
                  </a:lnTo>
                  <a:lnTo>
                    <a:pt x="148350" y="1318846"/>
                  </a:lnTo>
                  <a:lnTo>
                    <a:pt x="148156" y="1316121"/>
                  </a:lnTo>
                  <a:lnTo>
                    <a:pt x="147962" y="1313396"/>
                  </a:lnTo>
                  <a:lnTo>
                    <a:pt x="147770" y="1310671"/>
                  </a:lnTo>
                  <a:lnTo>
                    <a:pt x="147577" y="1307946"/>
                  </a:lnTo>
                  <a:lnTo>
                    <a:pt x="147386" y="1305221"/>
                  </a:lnTo>
                  <a:lnTo>
                    <a:pt x="147195" y="1302496"/>
                  </a:lnTo>
                  <a:lnTo>
                    <a:pt x="147005" y="1299771"/>
                  </a:lnTo>
                  <a:lnTo>
                    <a:pt x="146815" y="1297046"/>
                  </a:lnTo>
                  <a:lnTo>
                    <a:pt x="146625" y="1294322"/>
                  </a:lnTo>
                  <a:lnTo>
                    <a:pt x="146436" y="1291597"/>
                  </a:lnTo>
                  <a:lnTo>
                    <a:pt x="146248" y="1288872"/>
                  </a:lnTo>
                  <a:lnTo>
                    <a:pt x="146060" y="1286147"/>
                  </a:lnTo>
                  <a:lnTo>
                    <a:pt x="145873" y="1283422"/>
                  </a:lnTo>
                  <a:lnTo>
                    <a:pt x="145686" y="1280697"/>
                  </a:lnTo>
                  <a:lnTo>
                    <a:pt x="145499" y="1277972"/>
                  </a:lnTo>
                  <a:lnTo>
                    <a:pt x="145313" y="1275247"/>
                  </a:lnTo>
                  <a:lnTo>
                    <a:pt x="145128" y="1272522"/>
                  </a:lnTo>
                  <a:lnTo>
                    <a:pt x="144943" y="1269798"/>
                  </a:lnTo>
                  <a:lnTo>
                    <a:pt x="144758" y="1267073"/>
                  </a:lnTo>
                  <a:lnTo>
                    <a:pt x="144575" y="1264348"/>
                  </a:lnTo>
                  <a:lnTo>
                    <a:pt x="144391" y="1261623"/>
                  </a:lnTo>
                  <a:lnTo>
                    <a:pt x="144208" y="1258898"/>
                  </a:lnTo>
                  <a:lnTo>
                    <a:pt x="144026" y="1256173"/>
                  </a:lnTo>
                  <a:lnTo>
                    <a:pt x="143844" y="1253448"/>
                  </a:lnTo>
                  <a:lnTo>
                    <a:pt x="143664" y="1250723"/>
                  </a:lnTo>
                  <a:lnTo>
                    <a:pt x="143483" y="1247998"/>
                  </a:lnTo>
                  <a:lnTo>
                    <a:pt x="143303" y="1245274"/>
                  </a:lnTo>
                  <a:lnTo>
                    <a:pt x="143125" y="1242549"/>
                  </a:lnTo>
                  <a:lnTo>
                    <a:pt x="142946" y="1239824"/>
                  </a:lnTo>
                  <a:lnTo>
                    <a:pt x="142769" y="1237099"/>
                  </a:lnTo>
                  <a:lnTo>
                    <a:pt x="142592" y="1234374"/>
                  </a:lnTo>
                  <a:lnTo>
                    <a:pt x="142416" y="1231649"/>
                  </a:lnTo>
                  <a:lnTo>
                    <a:pt x="142241" y="1228924"/>
                  </a:lnTo>
                  <a:lnTo>
                    <a:pt x="142066" y="1226199"/>
                  </a:lnTo>
                  <a:lnTo>
                    <a:pt x="141893" y="1223474"/>
                  </a:lnTo>
                  <a:lnTo>
                    <a:pt x="141720" y="1220750"/>
                  </a:lnTo>
                  <a:lnTo>
                    <a:pt x="141548" y="1218025"/>
                  </a:lnTo>
                  <a:lnTo>
                    <a:pt x="141377" y="1215300"/>
                  </a:lnTo>
                  <a:lnTo>
                    <a:pt x="141207" y="1212575"/>
                  </a:lnTo>
                  <a:lnTo>
                    <a:pt x="141038" y="1209850"/>
                  </a:lnTo>
                  <a:lnTo>
                    <a:pt x="140869" y="1207125"/>
                  </a:lnTo>
                  <a:lnTo>
                    <a:pt x="140701" y="1204400"/>
                  </a:lnTo>
                  <a:lnTo>
                    <a:pt x="140534" y="1201675"/>
                  </a:lnTo>
                  <a:lnTo>
                    <a:pt x="140368" y="1198950"/>
                  </a:lnTo>
                  <a:lnTo>
                    <a:pt x="140203" y="1196226"/>
                  </a:lnTo>
                  <a:lnTo>
                    <a:pt x="140038" y="1193501"/>
                  </a:lnTo>
                  <a:lnTo>
                    <a:pt x="139874" y="1190776"/>
                  </a:lnTo>
                  <a:lnTo>
                    <a:pt x="139710" y="1188051"/>
                  </a:lnTo>
                  <a:lnTo>
                    <a:pt x="139547" y="1185326"/>
                  </a:lnTo>
                  <a:lnTo>
                    <a:pt x="139385" y="1182601"/>
                  </a:lnTo>
                  <a:lnTo>
                    <a:pt x="139222" y="1179876"/>
                  </a:lnTo>
                  <a:lnTo>
                    <a:pt x="139060" y="1177151"/>
                  </a:lnTo>
                  <a:lnTo>
                    <a:pt x="138899" y="1174426"/>
                  </a:lnTo>
                  <a:lnTo>
                    <a:pt x="138737" y="1171702"/>
                  </a:lnTo>
                  <a:lnTo>
                    <a:pt x="138575" y="1168977"/>
                  </a:lnTo>
                  <a:lnTo>
                    <a:pt x="138414" y="1166252"/>
                  </a:lnTo>
                  <a:lnTo>
                    <a:pt x="138251" y="1163527"/>
                  </a:lnTo>
                  <a:lnTo>
                    <a:pt x="138089" y="1160802"/>
                  </a:lnTo>
                  <a:lnTo>
                    <a:pt x="137925" y="1158077"/>
                  </a:lnTo>
                  <a:lnTo>
                    <a:pt x="137761" y="1155352"/>
                  </a:lnTo>
                  <a:lnTo>
                    <a:pt x="137597" y="1152627"/>
                  </a:lnTo>
                  <a:lnTo>
                    <a:pt x="137430" y="1149902"/>
                  </a:lnTo>
                  <a:lnTo>
                    <a:pt x="137263" y="1147178"/>
                  </a:lnTo>
                  <a:lnTo>
                    <a:pt x="137094" y="1144453"/>
                  </a:lnTo>
                  <a:lnTo>
                    <a:pt x="136922" y="1141728"/>
                  </a:lnTo>
                  <a:lnTo>
                    <a:pt x="136750" y="1139003"/>
                  </a:lnTo>
                  <a:lnTo>
                    <a:pt x="136574" y="1136278"/>
                  </a:lnTo>
                  <a:lnTo>
                    <a:pt x="136397" y="1133553"/>
                  </a:lnTo>
                  <a:lnTo>
                    <a:pt x="136216" y="1130828"/>
                  </a:lnTo>
                  <a:lnTo>
                    <a:pt x="136032" y="1128103"/>
                  </a:lnTo>
                  <a:lnTo>
                    <a:pt x="135845" y="1125378"/>
                  </a:lnTo>
                  <a:lnTo>
                    <a:pt x="135653" y="1122654"/>
                  </a:lnTo>
                  <a:lnTo>
                    <a:pt x="135459" y="1119929"/>
                  </a:lnTo>
                  <a:lnTo>
                    <a:pt x="135259" y="1117204"/>
                  </a:lnTo>
                  <a:lnTo>
                    <a:pt x="135055" y="1114479"/>
                  </a:lnTo>
                  <a:lnTo>
                    <a:pt x="134846" y="1111754"/>
                  </a:lnTo>
                  <a:lnTo>
                    <a:pt x="134630" y="1109029"/>
                  </a:lnTo>
                  <a:lnTo>
                    <a:pt x="134411" y="1106304"/>
                  </a:lnTo>
                  <a:lnTo>
                    <a:pt x="134183" y="1103579"/>
                  </a:lnTo>
                  <a:lnTo>
                    <a:pt x="133950" y="1100854"/>
                  </a:lnTo>
                  <a:lnTo>
                    <a:pt x="133711" y="1098130"/>
                  </a:lnTo>
                  <a:lnTo>
                    <a:pt x="133462" y="1095405"/>
                  </a:lnTo>
                  <a:lnTo>
                    <a:pt x="133209" y="1092680"/>
                  </a:lnTo>
                  <a:lnTo>
                    <a:pt x="132943" y="1089955"/>
                  </a:lnTo>
                  <a:lnTo>
                    <a:pt x="132671" y="1087230"/>
                  </a:lnTo>
                  <a:lnTo>
                    <a:pt x="132391" y="1084505"/>
                  </a:lnTo>
                  <a:lnTo>
                    <a:pt x="132098" y="1081780"/>
                  </a:lnTo>
                  <a:lnTo>
                    <a:pt x="131801" y="1079055"/>
                  </a:lnTo>
                  <a:lnTo>
                    <a:pt x="131487" y="1076330"/>
                  </a:lnTo>
                  <a:lnTo>
                    <a:pt x="131166" y="1073606"/>
                  </a:lnTo>
                  <a:lnTo>
                    <a:pt x="130832" y="1070881"/>
                  </a:lnTo>
                  <a:lnTo>
                    <a:pt x="130486" y="1068156"/>
                  </a:lnTo>
                  <a:lnTo>
                    <a:pt x="130133" y="1065431"/>
                  </a:lnTo>
                  <a:lnTo>
                    <a:pt x="129759" y="1062706"/>
                  </a:lnTo>
                  <a:lnTo>
                    <a:pt x="129378" y="1059981"/>
                  </a:lnTo>
                  <a:lnTo>
                    <a:pt x="128981" y="1057256"/>
                  </a:lnTo>
                  <a:lnTo>
                    <a:pt x="128569" y="1054531"/>
                  </a:lnTo>
                  <a:lnTo>
                    <a:pt x="128148" y="1051806"/>
                  </a:lnTo>
                  <a:lnTo>
                    <a:pt x="127704" y="1049082"/>
                  </a:lnTo>
                  <a:lnTo>
                    <a:pt x="127251" y="1046357"/>
                  </a:lnTo>
                  <a:lnTo>
                    <a:pt x="126779" y="1043632"/>
                  </a:lnTo>
                  <a:lnTo>
                    <a:pt x="126291" y="1040907"/>
                  </a:lnTo>
                  <a:lnTo>
                    <a:pt x="125791" y="1038182"/>
                  </a:lnTo>
                  <a:lnTo>
                    <a:pt x="125265" y="1035457"/>
                  </a:lnTo>
                  <a:lnTo>
                    <a:pt x="124731" y="1032732"/>
                  </a:lnTo>
                  <a:lnTo>
                    <a:pt x="124173" y="1030007"/>
                  </a:lnTo>
                  <a:lnTo>
                    <a:pt x="123598" y="1027282"/>
                  </a:lnTo>
                  <a:lnTo>
                    <a:pt x="123009" y="1024558"/>
                  </a:lnTo>
                  <a:lnTo>
                    <a:pt x="122393" y="1021833"/>
                  </a:lnTo>
                  <a:lnTo>
                    <a:pt x="121767" y="1019108"/>
                  </a:lnTo>
                  <a:lnTo>
                    <a:pt x="121113" y="1016383"/>
                  </a:lnTo>
                  <a:lnTo>
                    <a:pt x="120444" y="1013658"/>
                  </a:lnTo>
                  <a:lnTo>
                    <a:pt x="119756" y="1010933"/>
                  </a:lnTo>
                  <a:lnTo>
                    <a:pt x="119042" y="1008208"/>
                  </a:lnTo>
                  <a:lnTo>
                    <a:pt x="118317" y="1005483"/>
                  </a:lnTo>
                  <a:lnTo>
                    <a:pt x="117560" y="1002758"/>
                  </a:lnTo>
                  <a:lnTo>
                    <a:pt x="116788" y="1000034"/>
                  </a:lnTo>
                  <a:lnTo>
                    <a:pt x="115996" y="997309"/>
                  </a:lnTo>
                  <a:lnTo>
                    <a:pt x="115177" y="994584"/>
                  </a:lnTo>
                  <a:lnTo>
                    <a:pt x="114347" y="991859"/>
                  </a:lnTo>
                  <a:lnTo>
                    <a:pt x="113483" y="989134"/>
                  </a:lnTo>
                  <a:lnTo>
                    <a:pt x="112605" y="986409"/>
                  </a:lnTo>
                  <a:lnTo>
                    <a:pt x="111704" y="983684"/>
                  </a:lnTo>
                  <a:lnTo>
                    <a:pt x="110778" y="980959"/>
                  </a:lnTo>
                  <a:lnTo>
                    <a:pt x="109840" y="978234"/>
                  </a:lnTo>
                  <a:lnTo>
                    <a:pt x="108866" y="975510"/>
                  </a:lnTo>
                  <a:lnTo>
                    <a:pt x="107881" y="972785"/>
                  </a:lnTo>
                  <a:lnTo>
                    <a:pt x="106870" y="970060"/>
                  </a:lnTo>
                  <a:lnTo>
                    <a:pt x="105837" y="967335"/>
                  </a:lnTo>
                  <a:lnTo>
                    <a:pt x="104791" y="964610"/>
                  </a:lnTo>
                  <a:lnTo>
                    <a:pt x="103711" y="961885"/>
                  </a:lnTo>
                  <a:lnTo>
                    <a:pt x="102620" y="959160"/>
                  </a:lnTo>
                  <a:lnTo>
                    <a:pt x="101503" y="956435"/>
                  </a:lnTo>
                  <a:lnTo>
                    <a:pt x="100366" y="953710"/>
                  </a:lnTo>
                  <a:lnTo>
                    <a:pt x="99216" y="950986"/>
                  </a:lnTo>
                  <a:lnTo>
                    <a:pt x="98035" y="948261"/>
                  </a:lnTo>
                  <a:lnTo>
                    <a:pt x="96844" y="945536"/>
                  </a:lnTo>
                  <a:lnTo>
                    <a:pt x="95629" y="942811"/>
                  </a:lnTo>
                  <a:lnTo>
                    <a:pt x="94396" y="940086"/>
                  </a:lnTo>
                  <a:lnTo>
                    <a:pt x="93149" y="937361"/>
                  </a:lnTo>
                  <a:lnTo>
                    <a:pt x="91877" y="934636"/>
                  </a:lnTo>
                  <a:lnTo>
                    <a:pt x="90596" y="931911"/>
                  </a:lnTo>
                  <a:lnTo>
                    <a:pt x="89292" y="929186"/>
                  </a:lnTo>
                  <a:lnTo>
                    <a:pt x="87975" y="926462"/>
                  </a:lnTo>
                  <a:lnTo>
                    <a:pt x="86644" y="923737"/>
                  </a:lnTo>
                  <a:lnTo>
                    <a:pt x="85294" y="921012"/>
                  </a:lnTo>
                  <a:lnTo>
                    <a:pt x="83936" y="918287"/>
                  </a:lnTo>
                  <a:lnTo>
                    <a:pt x="82558" y="915562"/>
                  </a:lnTo>
                  <a:lnTo>
                    <a:pt x="81171" y="912837"/>
                  </a:lnTo>
                  <a:lnTo>
                    <a:pt x="79772" y="910112"/>
                  </a:lnTo>
                  <a:lnTo>
                    <a:pt x="78360" y="907387"/>
                  </a:lnTo>
                  <a:lnTo>
                    <a:pt x="76941" y="904662"/>
                  </a:lnTo>
                  <a:lnTo>
                    <a:pt x="75508" y="901938"/>
                  </a:lnTo>
                  <a:lnTo>
                    <a:pt x="74069" y="899213"/>
                  </a:lnTo>
                  <a:lnTo>
                    <a:pt x="72622" y="896488"/>
                  </a:lnTo>
                  <a:lnTo>
                    <a:pt x="71166" y="893763"/>
                  </a:lnTo>
                  <a:lnTo>
                    <a:pt x="69707" y="891038"/>
                  </a:lnTo>
                  <a:lnTo>
                    <a:pt x="68238" y="888313"/>
                  </a:lnTo>
                  <a:lnTo>
                    <a:pt x="66768" y="885588"/>
                  </a:lnTo>
                  <a:lnTo>
                    <a:pt x="65293" y="882863"/>
                  </a:lnTo>
                  <a:lnTo>
                    <a:pt x="63816" y="880138"/>
                  </a:lnTo>
                  <a:lnTo>
                    <a:pt x="62338" y="877414"/>
                  </a:lnTo>
                  <a:lnTo>
                    <a:pt x="60858" y="874689"/>
                  </a:lnTo>
                  <a:lnTo>
                    <a:pt x="59378" y="871964"/>
                  </a:lnTo>
                  <a:lnTo>
                    <a:pt x="57900" y="869239"/>
                  </a:lnTo>
                  <a:lnTo>
                    <a:pt x="56424" y="866514"/>
                  </a:lnTo>
                  <a:lnTo>
                    <a:pt x="54950" y="863789"/>
                  </a:lnTo>
                  <a:lnTo>
                    <a:pt x="53482" y="861064"/>
                  </a:lnTo>
                  <a:lnTo>
                    <a:pt x="52017" y="858339"/>
                  </a:lnTo>
                  <a:lnTo>
                    <a:pt x="50559" y="855614"/>
                  </a:lnTo>
                  <a:lnTo>
                    <a:pt x="49108" y="852890"/>
                  </a:lnTo>
                  <a:lnTo>
                    <a:pt x="47662" y="850165"/>
                  </a:lnTo>
                  <a:lnTo>
                    <a:pt x="46230" y="847440"/>
                  </a:lnTo>
                  <a:lnTo>
                    <a:pt x="44803" y="844715"/>
                  </a:lnTo>
                  <a:lnTo>
                    <a:pt x="43389" y="841990"/>
                  </a:lnTo>
                  <a:lnTo>
                    <a:pt x="41987" y="839265"/>
                  </a:lnTo>
                  <a:lnTo>
                    <a:pt x="40593" y="836540"/>
                  </a:lnTo>
                  <a:lnTo>
                    <a:pt x="39219" y="833815"/>
                  </a:lnTo>
                  <a:lnTo>
                    <a:pt x="37852" y="831091"/>
                  </a:lnTo>
                  <a:lnTo>
                    <a:pt x="36507" y="828366"/>
                  </a:lnTo>
                  <a:lnTo>
                    <a:pt x="35174" y="825641"/>
                  </a:lnTo>
                  <a:lnTo>
                    <a:pt x="33856" y="822916"/>
                  </a:lnTo>
                  <a:lnTo>
                    <a:pt x="32561" y="820191"/>
                  </a:lnTo>
                  <a:lnTo>
                    <a:pt x="31275" y="817466"/>
                  </a:lnTo>
                  <a:lnTo>
                    <a:pt x="30018" y="814741"/>
                  </a:lnTo>
                  <a:lnTo>
                    <a:pt x="28776" y="812016"/>
                  </a:lnTo>
                  <a:lnTo>
                    <a:pt x="27553" y="809291"/>
                  </a:lnTo>
                  <a:lnTo>
                    <a:pt x="26356" y="806567"/>
                  </a:lnTo>
                  <a:lnTo>
                    <a:pt x="25170" y="803842"/>
                  </a:lnTo>
                  <a:lnTo>
                    <a:pt x="24021" y="801117"/>
                  </a:lnTo>
                  <a:lnTo>
                    <a:pt x="22885" y="798392"/>
                  </a:lnTo>
                  <a:lnTo>
                    <a:pt x="21775" y="795667"/>
                  </a:lnTo>
                  <a:lnTo>
                    <a:pt x="20692" y="792942"/>
                  </a:lnTo>
                  <a:lnTo>
                    <a:pt x="19623" y="790217"/>
                  </a:lnTo>
                  <a:lnTo>
                    <a:pt x="18595" y="787492"/>
                  </a:lnTo>
                  <a:lnTo>
                    <a:pt x="17582" y="784767"/>
                  </a:lnTo>
                  <a:lnTo>
                    <a:pt x="16598" y="782043"/>
                  </a:lnTo>
                  <a:lnTo>
                    <a:pt x="15642" y="779318"/>
                  </a:lnTo>
                  <a:lnTo>
                    <a:pt x="14703" y="776593"/>
                  </a:lnTo>
                  <a:lnTo>
                    <a:pt x="13807" y="773868"/>
                  </a:lnTo>
                  <a:lnTo>
                    <a:pt x="12926" y="771143"/>
                  </a:lnTo>
                  <a:lnTo>
                    <a:pt x="12079" y="768418"/>
                  </a:lnTo>
                  <a:lnTo>
                    <a:pt x="11260" y="765693"/>
                  </a:lnTo>
                  <a:lnTo>
                    <a:pt x="10460" y="762968"/>
                  </a:lnTo>
                  <a:lnTo>
                    <a:pt x="9704" y="760243"/>
                  </a:lnTo>
                  <a:lnTo>
                    <a:pt x="8962" y="757519"/>
                  </a:lnTo>
                  <a:lnTo>
                    <a:pt x="8259" y="754794"/>
                  </a:lnTo>
                  <a:lnTo>
                    <a:pt x="7582" y="752069"/>
                  </a:lnTo>
                  <a:lnTo>
                    <a:pt x="6928" y="749344"/>
                  </a:lnTo>
                  <a:lnTo>
                    <a:pt x="6315" y="746619"/>
                  </a:lnTo>
                  <a:lnTo>
                    <a:pt x="5719" y="743894"/>
                  </a:lnTo>
                  <a:lnTo>
                    <a:pt x="5163" y="741169"/>
                  </a:lnTo>
                  <a:lnTo>
                    <a:pt x="4631" y="738444"/>
                  </a:lnTo>
                  <a:lnTo>
                    <a:pt x="4125" y="735719"/>
                  </a:lnTo>
                  <a:lnTo>
                    <a:pt x="3658" y="732995"/>
                  </a:lnTo>
                  <a:lnTo>
                    <a:pt x="3207" y="730270"/>
                  </a:lnTo>
                  <a:lnTo>
                    <a:pt x="2799" y="727545"/>
                  </a:lnTo>
                  <a:lnTo>
                    <a:pt x="2412" y="724820"/>
                  </a:lnTo>
                  <a:lnTo>
                    <a:pt x="2054" y="722095"/>
                  </a:lnTo>
                  <a:lnTo>
                    <a:pt x="1732" y="719370"/>
                  </a:lnTo>
                  <a:lnTo>
                    <a:pt x="1425" y="716645"/>
                  </a:lnTo>
                  <a:lnTo>
                    <a:pt x="1164" y="713920"/>
                  </a:lnTo>
                  <a:lnTo>
                    <a:pt x="921" y="711195"/>
                  </a:lnTo>
                  <a:lnTo>
                    <a:pt x="707" y="708471"/>
                  </a:lnTo>
                  <a:lnTo>
                    <a:pt x="527" y="705746"/>
                  </a:lnTo>
                  <a:lnTo>
                    <a:pt x="362" y="703021"/>
                  </a:lnTo>
                  <a:lnTo>
                    <a:pt x="243" y="700296"/>
                  </a:lnTo>
                  <a:lnTo>
                    <a:pt x="140" y="697571"/>
                  </a:lnTo>
                  <a:lnTo>
                    <a:pt x="68" y="694846"/>
                  </a:lnTo>
                  <a:lnTo>
                    <a:pt x="26" y="692121"/>
                  </a:lnTo>
                  <a:lnTo>
                    <a:pt x="0" y="689396"/>
                  </a:lnTo>
                  <a:lnTo>
                    <a:pt x="17" y="686671"/>
                  </a:lnTo>
                  <a:lnTo>
                    <a:pt x="49" y="683947"/>
                  </a:lnTo>
                  <a:lnTo>
                    <a:pt x="113" y="681222"/>
                  </a:lnTo>
                  <a:lnTo>
                    <a:pt x="204" y="678497"/>
                  </a:lnTo>
                  <a:lnTo>
                    <a:pt x="311" y="675772"/>
                  </a:lnTo>
                  <a:lnTo>
                    <a:pt x="459" y="673047"/>
                  </a:lnTo>
                  <a:lnTo>
                    <a:pt x="621" y="670322"/>
                  </a:lnTo>
                  <a:lnTo>
                    <a:pt x="815" y="667597"/>
                  </a:lnTo>
                  <a:lnTo>
                    <a:pt x="1032" y="664872"/>
                  </a:lnTo>
                  <a:lnTo>
                    <a:pt x="1268" y="662147"/>
                  </a:lnTo>
                  <a:lnTo>
                    <a:pt x="1540" y="659423"/>
                  </a:lnTo>
                  <a:lnTo>
                    <a:pt x="1825" y="656698"/>
                  </a:lnTo>
                  <a:lnTo>
                    <a:pt x="2143" y="653973"/>
                  </a:lnTo>
                  <a:lnTo>
                    <a:pt x="2481" y="651248"/>
                  </a:lnTo>
                  <a:lnTo>
                    <a:pt x="2839" y="648523"/>
                  </a:lnTo>
                  <a:lnTo>
                    <a:pt x="3229" y="645798"/>
                  </a:lnTo>
                  <a:lnTo>
                    <a:pt x="3631" y="643073"/>
                  </a:lnTo>
                  <a:lnTo>
                    <a:pt x="4066" y="640348"/>
                  </a:lnTo>
                  <a:lnTo>
                    <a:pt x="4519" y="637623"/>
                  </a:lnTo>
                  <a:lnTo>
                    <a:pt x="4992" y="634899"/>
                  </a:lnTo>
                  <a:lnTo>
                    <a:pt x="5494" y="632174"/>
                  </a:lnTo>
                  <a:lnTo>
                    <a:pt x="6007" y="629449"/>
                  </a:lnTo>
                  <a:lnTo>
                    <a:pt x="6553" y="626724"/>
                  </a:lnTo>
                  <a:lnTo>
                    <a:pt x="7114" y="623999"/>
                  </a:lnTo>
                  <a:lnTo>
                    <a:pt x="7695" y="621274"/>
                  </a:lnTo>
                  <a:lnTo>
                    <a:pt x="8302" y="618549"/>
                  </a:lnTo>
                  <a:lnTo>
                    <a:pt x="8919" y="615824"/>
                  </a:lnTo>
                  <a:lnTo>
                    <a:pt x="9569" y="613099"/>
                  </a:lnTo>
                  <a:lnTo>
                    <a:pt x="10231" y="610375"/>
                  </a:lnTo>
                  <a:lnTo>
                    <a:pt x="10914" y="607650"/>
                  </a:lnTo>
                  <a:lnTo>
                    <a:pt x="11618" y="604925"/>
                  </a:lnTo>
                  <a:lnTo>
                    <a:pt x="12333" y="602200"/>
                  </a:lnTo>
                  <a:lnTo>
                    <a:pt x="13079" y="599475"/>
                  </a:lnTo>
                  <a:lnTo>
                    <a:pt x="13835" y="596750"/>
                  </a:lnTo>
                  <a:lnTo>
                    <a:pt x="14612" y="594025"/>
                  </a:lnTo>
                  <a:lnTo>
                    <a:pt x="15407" y="591300"/>
                  </a:lnTo>
                  <a:lnTo>
                    <a:pt x="16213" y="588575"/>
                  </a:lnTo>
                  <a:lnTo>
                    <a:pt x="17046" y="585851"/>
                  </a:lnTo>
                  <a:lnTo>
                    <a:pt x="17888" y="583126"/>
                  </a:lnTo>
                  <a:lnTo>
                    <a:pt x="18751" y="580401"/>
                  </a:lnTo>
                  <a:lnTo>
                    <a:pt x="19628" y="577676"/>
                  </a:lnTo>
                  <a:lnTo>
                    <a:pt x="20517" y="574951"/>
                  </a:lnTo>
                  <a:lnTo>
                    <a:pt x="21429" y="572226"/>
                  </a:lnTo>
                  <a:lnTo>
                    <a:pt x="22348" y="569501"/>
                  </a:lnTo>
                  <a:lnTo>
                    <a:pt x="23287" y="566776"/>
                  </a:lnTo>
                  <a:lnTo>
                    <a:pt x="24238" y="564051"/>
                  </a:lnTo>
                  <a:lnTo>
                    <a:pt x="25201" y="561327"/>
                  </a:lnTo>
                  <a:lnTo>
                    <a:pt x="26182" y="558602"/>
                  </a:lnTo>
                  <a:lnTo>
                    <a:pt x="27170" y="555877"/>
                  </a:lnTo>
                  <a:lnTo>
                    <a:pt x="28175" y="553152"/>
                  </a:lnTo>
                  <a:lnTo>
                    <a:pt x="29191" y="550427"/>
                  </a:lnTo>
                  <a:lnTo>
                    <a:pt x="30216" y="547702"/>
                  </a:lnTo>
                  <a:lnTo>
                    <a:pt x="31257" y="544977"/>
                  </a:lnTo>
                  <a:lnTo>
                    <a:pt x="32303" y="542252"/>
                  </a:lnTo>
                  <a:lnTo>
                    <a:pt x="33365" y="539527"/>
                  </a:lnTo>
                  <a:lnTo>
                    <a:pt x="34434" y="536803"/>
                  </a:lnTo>
                  <a:lnTo>
                    <a:pt x="35512" y="534078"/>
                  </a:lnTo>
                  <a:lnTo>
                    <a:pt x="36601" y="531353"/>
                  </a:lnTo>
                  <a:lnTo>
                    <a:pt x="37695" y="528628"/>
                  </a:lnTo>
                  <a:lnTo>
                    <a:pt x="38802" y="525903"/>
                  </a:lnTo>
                  <a:lnTo>
                    <a:pt x="39914" y="523178"/>
                  </a:lnTo>
                  <a:lnTo>
                    <a:pt x="41033" y="520453"/>
                  </a:lnTo>
                  <a:lnTo>
                    <a:pt x="42161" y="517728"/>
                  </a:lnTo>
                  <a:lnTo>
                    <a:pt x="43291" y="515003"/>
                  </a:lnTo>
                  <a:lnTo>
                    <a:pt x="44432" y="512279"/>
                  </a:lnTo>
                  <a:lnTo>
                    <a:pt x="45575" y="509554"/>
                  </a:lnTo>
                  <a:lnTo>
                    <a:pt x="46724" y="506829"/>
                  </a:lnTo>
                  <a:lnTo>
                    <a:pt x="47878" y="504104"/>
                  </a:lnTo>
                  <a:lnTo>
                    <a:pt x="49034" y="501379"/>
                  </a:lnTo>
                  <a:lnTo>
                    <a:pt x="50196" y="498654"/>
                  </a:lnTo>
                  <a:lnTo>
                    <a:pt x="51360" y="495929"/>
                  </a:lnTo>
                  <a:lnTo>
                    <a:pt x="52526" y="493204"/>
                  </a:lnTo>
                  <a:lnTo>
                    <a:pt x="53695" y="490479"/>
                  </a:lnTo>
                  <a:lnTo>
                    <a:pt x="54865" y="487755"/>
                  </a:lnTo>
                  <a:lnTo>
                    <a:pt x="56037" y="485030"/>
                  </a:lnTo>
                  <a:lnTo>
                    <a:pt x="57210" y="482305"/>
                  </a:lnTo>
                  <a:lnTo>
                    <a:pt x="58383" y="479580"/>
                  </a:lnTo>
                  <a:lnTo>
                    <a:pt x="59556" y="476855"/>
                  </a:lnTo>
                  <a:lnTo>
                    <a:pt x="60728" y="474130"/>
                  </a:lnTo>
                  <a:lnTo>
                    <a:pt x="61899" y="471405"/>
                  </a:lnTo>
                  <a:lnTo>
                    <a:pt x="63070" y="468680"/>
                  </a:lnTo>
                  <a:lnTo>
                    <a:pt x="64238" y="465955"/>
                  </a:lnTo>
                  <a:lnTo>
                    <a:pt x="65404" y="463231"/>
                  </a:lnTo>
                  <a:lnTo>
                    <a:pt x="66568" y="460506"/>
                  </a:lnTo>
                  <a:lnTo>
                    <a:pt x="67727" y="457781"/>
                  </a:lnTo>
                  <a:lnTo>
                    <a:pt x="68885" y="455056"/>
                  </a:lnTo>
                  <a:lnTo>
                    <a:pt x="70038" y="452331"/>
                  </a:lnTo>
                  <a:lnTo>
                    <a:pt x="71186" y="449606"/>
                  </a:lnTo>
                  <a:lnTo>
                    <a:pt x="72331" y="446881"/>
                  </a:lnTo>
                  <a:lnTo>
                    <a:pt x="73469" y="444156"/>
                  </a:lnTo>
                  <a:lnTo>
                    <a:pt x="74604" y="441431"/>
                  </a:lnTo>
                  <a:lnTo>
                    <a:pt x="75730" y="438707"/>
                  </a:lnTo>
                  <a:lnTo>
                    <a:pt x="76852" y="435982"/>
                  </a:lnTo>
                  <a:lnTo>
                    <a:pt x="77968" y="433257"/>
                  </a:lnTo>
                  <a:lnTo>
                    <a:pt x="79074" y="430532"/>
                  </a:lnTo>
                  <a:lnTo>
                    <a:pt x="80177" y="427807"/>
                  </a:lnTo>
                  <a:lnTo>
                    <a:pt x="81268" y="425082"/>
                  </a:lnTo>
                  <a:lnTo>
                    <a:pt x="82353" y="422357"/>
                  </a:lnTo>
                  <a:lnTo>
                    <a:pt x="83430" y="419632"/>
                  </a:lnTo>
                  <a:lnTo>
                    <a:pt x="84496" y="416907"/>
                  </a:lnTo>
                  <a:lnTo>
                    <a:pt x="85557" y="414183"/>
                  </a:lnTo>
                  <a:lnTo>
                    <a:pt x="86603" y="411458"/>
                  </a:lnTo>
                  <a:lnTo>
                    <a:pt x="87643" y="408733"/>
                  </a:lnTo>
                  <a:lnTo>
                    <a:pt x="88671" y="406008"/>
                  </a:lnTo>
                  <a:lnTo>
                    <a:pt x="89689" y="403283"/>
                  </a:lnTo>
                  <a:lnTo>
                    <a:pt x="90699" y="400558"/>
                  </a:lnTo>
                  <a:lnTo>
                    <a:pt x="91691" y="397833"/>
                  </a:lnTo>
                  <a:lnTo>
                    <a:pt x="92678" y="395108"/>
                  </a:lnTo>
                  <a:lnTo>
                    <a:pt x="93649" y="392383"/>
                  </a:lnTo>
                  <a:lnTo>
                    <a:pt x="94609" y="389659"/>
                  </a:lnTo>
                  <a:lnTo>
                    <a:pt x="95559" y="386934"/>
                  </a:lnTo>
                  <a:lnTo>
                    <a:pt x="96490" y="384209"/>
                  </a:lnTo>
                  <a:lnTo>
                    <a:pt x="97414" y="381484"/>
                  </a:lnTo>
                  <a:lnTo>
                    <a:pt x="98320" y="378759"/>
                  </a:lnTo>
                  <a:lnTo>
                    <a:pt x="99214" y="376034"/>
                  </a:lnTo>
                  <a:lnTo>
                    <a:pt x="100096" y="373309"/>
                  </a:lnTo>
                  <a:lnTo>
                    <a:pt x="100958" y="370584"/>
                  </a:lnTo>
                  <a:lnTo>
                    <a:pt x="101812" y="367859"/>
                  </a:lnTo>
                  <a:lnTo>
                    <a:pt x="102644" y="365135"/>
                  </a:lnTo>
                  <a:lnTo>
                    <a:pt x="103464" y="362410"/>
                  </a:lnTo>
                  <a:lnTo>
                    <a:pt x="104270" y="359685"/>
                  </a:lnTo>
                  <a:lnTo>
                    <a:pt x="105054" y="356960"/>
                  </a:lnTo>
                  <a:lnTo>
                    <a:pt x="105830" y="354235"/>
                  </a:lnTo>
                  <a:lnTo>
                    <a:pt x="106580" y="351510"/>
                  </a:lnTo>
                  <a:lnTo>
                    <a:pt x="107319" y="348785"/>
                  </a:lnTo>
                  <a:lnTo>
                    <a:pt x="108041" y="346060"/>
                  </a:lnTo>
                  <a:lnTo>
                    <a:pt x="108740" y="343335"/>
                  </a:lnTo>
                  <a:lnTo>
                    <a:pt x="109430" y="340611"/>
                  </a:lnTo>
                  <a:lnTo>
                    <a:pt x="110092" y="337886"/>
                  </a:lnTo>
                  <a:lnTo>
                    <a:pt x="110742" y="335161"/>
                  </a:lnTo>
                  <a:lnTo>
                    <a:pt x="111373" y="332436"/>
                  </a:lnTo>
                  <a:lnTo>
                    <a:pt x="111981" y="329711"/>
                  </a:lnTo>
                  <a:lnTo>
                    <a:pt x="112579" y="326986"/>
                  </a:lnTo>
                  <a:lnTo>
                    <a:pt x="113146" y="324261"/>
                  </a:lnTo>
                  <a:lnTo>
                    <a:pt x="113701" y="321536"/>
                  </a:lnTo>
                  <a:lnTo>
                    <a:pt x="114234" y="318811"/>
                  </a:lnTo>
                  <a:lnTo>
                    <a:pt x="114746" y="316087"/>
                  </a:lnTo>
                  <a:lnTo>
                    <a:pt x="115245" y="313362"/>
                  </a:lnTo>
                  <a:lnTo>
                    <a:pt x="115712" y="310637"/>
                  </a:lnTo>
                  <a:lnTo>
                    <a:pt x="116168" y="307912"/>
                  </a:lnTo>
                  <a:lnTo>
                    <a:pt x="116599" y="305187"/>
                  </a:lnTo>
                  <a:lnTo>
                    <a:pt x="117009" y="302462"/>
                  </a:lnTo>
                  <a:lnTo>
                    <a:pt x="117405" y="299737"/>
                  </a:lnTo>
                  <a:lnTo>
                    <a:pt x="117769" y="297012"/>
                  </a:lnTo>
                  <a:lnTo>
                    <a:pt x="118121" y="294287"/>
                  </a:lnTo>
                  <a:lnTo>
                    <a:pt x="118447" y="291563"/>
                  </a:lnTo>
                  <a:lnTo>
                    <a:pt x="118753" y="288838"/>
                  </a:lnTo>
                  <a:lnTo>
                    <a:pt x="119043" y="286113"/>
                  </a:lnTo>
                  <a:lnTo>
                    <a:pt x="119302" y="283388"/>
                  </a:lnTo>
                  <a:lnTo>
                    <a:pt x="119551" y="280663"/>
                  </a:lnTo>
                  <a:lnTo>
                    <a:pt x="119770" y="277938"/>
                  </a:lnTo>
                  <a:lnTo>
                    <a:pt x="119971" y="275213"/>
                  </a:lnTo>
                  <a:lnTo>
                    <a:pt x="120155" y="272488"/>
                  </a:lnTo>
                  <a:lnTo>
                    <a:pt x="120310" y="269763"/>
                  </a:lnTo>
                  <a:lnTo>
                    <a:pt x="120454" y="267039"/>
                  </a:lnTo>
                  <a:lnTo>
                    <a:pt x="120568" y="264314"/>
                  </a:lnTo>
                  <a:lnTo>
                    <a:pt x="120667" y="261589"/>
                  </a:lnTo>
                  <a:lnTo>
                    <a:pt x="120747" y="258864"/>
                  </a:lnTo>
                  <a:lnTo>
                    <a:pt x="120801" y="256139"/>
                  </a:lnTo>
                  <a:lnTo>
                    <a:pt x="120845" y="253414"/>
                  </a:lnTo>
                  <a:lnTo>
                    <a:pt x="120858" y="250689"/>
                  </a:lnTo>
                  <a:lnTo>
                    <a:pt x="120858" y="247964"/>
                  </a:lnTo>
                  <a:lnTo>
                    <a:pt x="120840" y="245239"/>
                  </a:lnTo>
                  <a:lnTo>
                    <a:pt x="120798" y="242515"/>
                  </a:lnTo>
                  <a:lnTo>
                    <a:pt x="120747" y="239790"/>
                  </a:lnTo>
                  <a:lnTo>
                    <a:pt x="120667" y="237065"/>
                  </a:lnTo>
                  <a:lnTo>
                    <a:pt x="120576" y="234340"/>
                  </a:lnTo>
                  <a:lnTo>
                    <a:pt x="120467" y="231615"/>
                  </a:lnTo>
                  <a:lnTo>
                    <a:pt x="120338" y="228890"/>
                  </a:lnTo>
                  <a:lnTo>
                    <a:pt x="120201" y="226165"/>
                  </a:lnTo>
                  <a:lnTo>
                    <a:pt x="120037" y="223440"/>
                  </a:lnTo>
                  <a:lnTo>
                    <a:pt x="119866" y="220715"/>
                  </a:lnTo>
                  <a:lnTo>
                    <a:pt x="119676" y="217991"/>
                  </a:lnTo>
                  <a:lnTo>
                    <a:pt x="119473" y="215266"/>
                  </a:lnTo>
                  <a:lnTo>
                    <a:pt x="119260" y="212541"/>
                  </a:lnTo>
                  <a:lnTo>
                    <a:pt x="119026" y="209816"/>
                  </a:lnTo>
                  <a:lnTo>
                    <a:pt x="118786" y="207091"/>
                  </a:lnTo>
                  <a:lnTo>
                    <a:pt x="118531" y="204366"/>
                  </a:lnTo>
                  <a:lnTo>
                    <a:pt x="118265" y="201641"/>
                  </a:lnTo>
                  <a:lnTo>
                    <a:pt x="117992" y="198916"/>
                  </a:lnTo>
                  <a:lnTo>
                    <a:pt x="117703" y="196191"/>
                  </a:lnTo>
                  <a:lnTo>
                    <a:pt x="117410" y="193467"/>
                  </a:lnTo>
                  <a:lnTo>
                    <a:pt x="117105" y="190742"/>
                  </a:lnTo>
                  <a:lnTo>
                    <a:pt x="116794" y="188017"/>
                  </a:lnTo>
                  <a:lnTo>
                    <a:pt x="116476" y="185292"/>
                  </a:lnTo>
                  <a:lnTo>
                    <a:pt x="116150" y="182567"/>
                  </a:lnTo>
                  <a:lnTo>
                    <a:pt x="115821" y="179842"/>
                  </a:lnTo>
                  <a:lnTo>
                    <a:pt x="115484" y="177117"/>
                  </a:lnTo>
                  <a:lnTo>
                    <a:pt x="115145" y="174392"/>
                  </a:lnTo>
                  <a:lnTo>
                    <a:pt x="114802" y="171667"/>
                  </a:lnTo>
                  <a:lnTo>
                    <a:pt x="114456" y="168943"/>
                  </a:lnTo>
                  <a:lnTo>
                    <a:pt x="114109" y="166218"/>
                  </a:lnTo>
                  <a:lnTo>
                    <a:pt x="113760" y="163493"/>
                  </a:lnTo>
                  <a:lnTo>
                    <a:pt x="113412" y="160768"/>
                  </a:lnTo>
                  <a:lnTo>
                    <a:pt x="113064" y="158043"/>
                  </a:lnTo>
                  <a:lnTo>
                    <a:pt x="112717" y="155318"/>
                  </a:lnTo>
                  <a:lnTo>
                    <a:pt x="112372" y="152593"/>
                  </a:lnTo>
                  <a:lnTo>
                    <a:pt x="112032" y="149868"/>
                  </a:lnTo>
                  <a:lnTo>
                    <a:pt x="111694" y="147143"/>
                  </a:lnTo>
                  <a:lnTo>
                    <a:pt x="111361" y="144419"/>
                  </a:lnTo>
                  <a:lnTo>
                    <a:pt x="111034" y="141694"/>
                  </a:lnTo>
                  <a:lnTo>
                    <a:pt x="110711" y="138969"/>
                  </a:lnTo>
                  <a:lnTo>
                    <a:pt x="110398" y="136244"/>
                  </a:lnTo>
                  <a:lnTo>
                    <a:pt x="110091" y="133519"/>
                  </a:lnTo>
                  <a:lnTo>
                    <a:pt x="109793" y="130794"/>
                  </a:lnTo>
                  <a:lnTo>
                    <a:pt x="109505" y="128069"/>
                  </a:lnTo>
                  <a:lnTo>
                    <a:pt x="109222" y="125344"/>
                  </a:lnTo>
                  <a:lnTo>
                    <a:pt x="108957" y="122619"/>
                  </a:lnTo>
                  <a:lnTo>
                    <a:pt x="108698" y="119895"/>
                  </a:lnTo>
                  <a:lnTo>
                    <a:pt x="108454" y="117170"/>
                  </a:lnTo>
                  <a:lnTo>
                    <a:pt x="108223" y="114445"/>
                  </a:lnTo>
                  <a:lnTo>
                    <a:pt x="108000" y="111720"/>
                  </a:lnTo>
                  <a:lnTo>
                    <a:pt x="107799" y="108995"/>
                  </a:lnTo>
                  <a:lnTo>
                    <a:pt x="107607" y="106270"/>
                  </a:lnTo>
                  <a:lnTo>
                    <a:pt x="107433" y="103545"/>
                  </a:lnTo>
                  <a:lnTo>
                    <a:pt x="107275" y="100820"/>
                  </a:lnTo>
                  <a:lnTo>
                    <a:pt x="107129" y="98095"/>
                  </a:lnTo>
                  <a:lnTo>
                    <a:pt x="107007" y="95371"/>
                  </a:lnTo>
                  <a:lnTo>
                    <a:pt x="106895" y="92646"/>
                  </a:lnTo>
                  <a:lnTo>
                    <a:pt x="106807" y="89921"/>
                  </a:lnTo>
                  <a:lnTo>
                    <a:pt x="106735" y="87196"/>
                  </a:lnTo>
                  <a:lnTo>
                    <a:pt x="106679" y="84471"/>
                  </a:lnTo>
                  <a:lnTo>
                    <a:pt x="106649" y="81746"/>
                  </a:lnTo>
                  <a:lnTo>
                    <a:pt x="106630" y="79021"/>
                  </a:lnTo>
                  <a:lnTo>
                    <a:pt x="106639" y="76296"/>
                  </a:lnTo>
                  <a:lnTo>
                    <a:pt x="106664" y="73571"/>
                  </a:lnTo>
                  <a:lnTo>
                    <a:pt x="106708" y="70847"/>
                  </a:lnTo>
                  <a:lnTo>
                    <a:pt x="106779" y="68122"/>
                  </a:lnTo>
                  <a:lnTo>
                    <a:pt x="106861" y="65397"/>
                  </a:lnTo>
                  <a:lnTo>
                    <a:pt x="106975" y="62672"/>
                  </a:lnTo>
                  <a:lnTo>
                    <a:pt x="107104" y="59947"/>
                  </a:lnTo>
                  <a:lnTo>
                    <a:pt x="107255" y="57222"/>
                  </a:lnTo>
                  <a:lnTo>
                    <a:pt x="107432" y="54497"/>
                  </a:lnTo>
                  <a:lnTo>
                    <a:pt x="107620" y="51772"/>
                  </a:lnTo>
                  <a:lnTo>
                    <a:pt x="107844" y="49047"/>
                  </a:lnTo>
                  <a:lnTo>
                    <a:pt x="108080" y="46323"/>
                  </a:lnTo>
                  <a:lnTo>
                    <a:pt x="108340" y="43598"/>
                  </a:lnTo>
                  <a:lnTo>
                    <a:pt x="108624" y="40873"/>
                  </a:lnTo>
                  <a:lnTo>
                    <a:pt x="108921" y="38148"/>
                  </a:lnTo>
                  <a:lnTo>
                    <a:pt x="109253" y="35423"/>
                  </a:lnTo>
                  <a:lnTo>
                    <a:pt x="109596" y="32698"/>
                  </a:lnTo>
                  <a:lnTo>
                    <a:pt x="109964" y="29973"/>
                  </a:lnTo>
                  <a:lnTo>
                    <a:pt x="110353" y="27248"/>
                  </a:lnTo>
                  <a:lnTo>
                    <a:pt x="110756" y="24523"/>
                  </a:lnTo>
                  <a:lnTo>
                    <a:pt x="111191" y="21799"/>
                  </a:lnTo>
                  <a:lnTo>
                    <a:pt x="111636" y="19074"/>
                  </a:lnTo>
                  <a:lnTo>
                    <a:pt x="112106" y="16349"/>
                  </a:lnTo>
                  <a:lnTo>
                    <a:pt x="112595" y="13624"/>
                  </a:lnTo>
                  <a:lnTo>
                    <a:pt x="113098" y="10899"/>
                  </a:lnTo>
                  <a:lnTo>
                    <a:pt x="113628" y="8174"/>
                  </a:lnTo>
                  <a:lnTo>
                    <a:pt x="114167" y="5449"/>
                  </a:lnTo>
                  <a:lnTo>
                    <a:pt x="114731" y="2724"/>
                  </a:lnTo>
                  <a:lnTo>
                    <a:pt x="115309" y="0"/>
                  </a:lnTo>
                  <a:lnTo>
                    <a:pt x="230590" y="0"/>
                  </a:lnTo>
                  <a:lnTo>
                    <a:pt x="231169" y="2724"/>
                  </a:lnTo>
                  <a:lnTo>
                    <a:pt x="231732" y="5449"/>
                  </a:lnTo>
                  <a:lnTo>
                    <a:pt x="232272" y="8174"/>
                  </a:lnTo>
                  <a:lnTo>
                    <a:pt x="232802" y="10899"/>
                  </a:lnTo>
                  <a:lnTo>
                    <a:pt x="233304" y="13624"/>
                  </a:lnTo>
                  <a:lnTo>
                    <a:pt x="233793" y="16349"/>
                  </a:lnTo>
                  <a:lnTo>
                    <a:pt x="234263" y="19074"/>
                  </a:lnTo>
                  <a:lnTo>
                    <a:pt x="234709" y="21799"/>
                  </a:lnTo>
                  <a:lnTo>
                    <a:pt x="235143" y="24523"/>
                  </a:lnTo>
                  <a:lnTo>
                    <a:pt x="235546" y="27248"/>
                  </a:lnTo>
                  <a:lnTo>
                    <a:pt x="235936" y="29973"/>
                  </a:lnTo>
                  <a:lnTo>
                    <a:pt x="236304" y="32698"/>
                  </a:lnTo>
                  <a:lnTo>
                    <a:pt x="236647" y="35423"/>
                  </a:lnTo>
                  <a:lnTo>
                    <a:pt x="236979" y="38148"/>
                  </a:lnTo>
                  <a:lnTo>
                    <a:pt x="237275" y="40873"/>
                  </a:lnTo>
                  <a:lnTo>
                    <a:pt x="237559" y="43598"/>
                  </a:lnTo>
                  <a:lnTo>
                    <a:pt x="237819" y="46323"/>
                  </a:lnTo>
                  <a:lnTo>
                    <a:pt x="238056" y="49047"/>
                  </a:lnTo>
                  <a:lnTo>
                    <a:pt x="238279" y="51772"/>
                  </a:lnTo>
                  <a:lnTo>
                    <a:pt x="238468" y="54497"/>
                  </a:lnTo>
                  <a:lnTo>
                    <a:pt x="238644" y="57222"/>
                  </a:lnTo>
                  <a:lnTo>
                    <a:pt x="238795" y="59947"/>
                  </a:lnTo>
                  <a:lnTo>
                    <a:pt x="238924" y="62672"/>
                  </a:lnTo>
                  <a:lnTo>
                    <a:pt x="239039" y="65397"/>
                  </a:lnTo>
                  <a:lnTo>
                    <a:pt x="239121" y="68122"/>
                  </a:lnTo>
                  <a:lnTo>
                    <a:pt x="239191" y="70847"/>
                  </a:lnTo>
                  <a:lnTo>
                    <a:pt x="239235" y="73571"/>
                  </a:lnTo>
                  <a:lnTo>
                    <a:pt x="239260" y="76296"/>
                  </a:lnTo>
                  <a:lnTo>
                    <a:pt x="239270" y="79021"/>
                  </a:lnTo>
                  <a:lnTo>
                    <a:pt x="239250" y="81746"/>
                  </a:lnTo>
                  <a:lnTo>
                    <a:pt x="239220" y="84471"/>
                  </a:lnTo>
                  <a:lnTo>
                    <a:pt x="239164" y="87196"/>
                  </a:lnTo>
                  <a:lnTo>
                    <a:pt x="239092" y="89921"/>
                  </a:lnTo>
                  <a:lnTo>
                    <a:pt x="239005" y="92646"/>
                  </a:lnTo>
                  <a:lnTo>
                    <a:pt x="238892" y="95371"/>
                  </a:lnTo>
                  <a:lnTo>
                    <a:pt x="238771" y="98095"/>
                  </a:lnTo>
                  <a:lnTo>
                    <a:pt x="238625" y="100820"/>
                  </a:lnTo>
                  <a:lnTo>
                    <a:pt x="238466" y="103545"/>
                  </a:lnTo>
                  <a:lnTo>
                    <a:pt x="238293" y="106270"/>
                  </a:lnTo>
                  <a:lnTo>
                    <a:pt x="238100" y="108995"/>
                  </a:lnTo>
                  <a:lnTo>
                    <a:pt x="237899" y="111720"/>
                  </a:lnTo>
                  <a:lnTo>
                    <a:pt x="237677" y="114445"/>
                  </a:lnTo>
                  <a:lnTo>
                    <a:pt x="237445" y="117170"/>
                  </a:lnTo>
                  <a:lnTo>
                    <a:pt x="237201" y="119895"/>
                  </a:lnTo>
                  <a:lnTo>
                    <a:pt x="236942" y="122619"/>
                  </a:lnTo>
                  <a:lnTo>
                    <a:pt x="236677" y="125344"/>
                  </a:lnTo>
                  <a:lnTo>
                    <a:pt x="236395" y="128069"/>
                  </a:lnTo>
                  <a:lnTo>
                    <a:pt x="236107" y="130794"/>
                  </a:lnTo>
                  <a:lnTo>
                    <a:pt x="235809" y="133519"/>
                  </a:lnTo>
                  <a:lnTo>
                    <a:pt x="235501" y="136244"/>
                  </a:lnTo>
                  <a:lnTo>
                    <a:pt x="235189" y="138969"/>
                  </a:lnTo>
                  <a:lnTo>
                    <a:pt x="234865" y="141694"/>
                  </a:lnTo>
                  <a:lnTo>
                    <a:pt x="234539" y="144419"/>
                  </a:lnTo>
                  <a:lnTo>
                    <a:pt x="234205" y="147143"/>
                  </a:lnTo>
                  <a:lnTo>
                    <a:pt x="233868" y="149868"/>
                  </a:lnTo>
                  <a:lnTo>
                    <a:pt x="233527" y="152593"/>
                  </a:lnTo>
                  <a:lnTo>
                    <a:pt x="233182" y="155318"/>
                  </a:lnTo>
                  <a:lnTo>
                    <a:pt x="232836" y="158043"/>
                  </a:lnTo>
                  <a:lnTo>
                    <a:pt x="232488" y="160768"/>
                  </a:lnTo>
                  <a:lnTo>
                    <a:pt x="232139" y="163493"/>
                  </a:lnTo>
                  <a:lnTo>
                    <a:pt x="231791" y="166218"/>
                  </a:lnTo>
                  <a:lnTo>
                    <a:pt x="231444" y="168943"/>
                  </a:lnTo>
                  <a:lnTo>
                    <a:pt x="231098" y="171667"/>
                  </a:lnTo>
                  <a:lnTo>
                    <a:pt x="230755" y="174392"/>
                  </a:lnTo>
                  <a:lnTo>
                    <a:pt x="230415" y="177117"/>
                  </a:lnTo>
                  <a:lnTo>
                    <a:pt x="230079" y="179842"/>
                  </a:lnTo>
                  <a:lnTo>
                    <a:pt x="229750" y="182567"/>
                  </a:lnTo>
                  <a:lnTo>
                    <a:pt x="229423" y="185292"/>
                  </a:lnTo>
                  <a:lnTo>
                    <a:pt x="229106" y="188017"/>
                  </a:lnTo>
                  <a:lnTo>
                    <a:pt x="228794" y="190742"/>
                  </a:lnTo>
                  <a:lnTo>
                    <a:pt x="228489" y="193467"/>
                  </a:lnTo>
                  <a:lnTo>
                    <a:pt x="228196" y="196191"/>
                  </a:lnTo>
                  <a:lnTo>
                    <a:pt x="227908" y="198916"/>
                  </a:lnTo>
                  <a:lnTo>
                    <a:pt x="227634" y="201641"/>
                  </a:lnTo>
                  <a:lnTo>
                    <a:pt x="227368" y="204366"/>
                  </a:lnTo>
                  <a:lnTo>
                    <a:pt x="227113" y="207091"/>
                  </a:lnTo>
                  <a:lnTo>
                    <a:pt x="226873" y="209816"/>
                  </a:lnTo>
                  <a:lnTo>
                    <a:pt x="226640" y="212541"/>
                  </a:lnTo>
                  <a:lnTo>
                    <a:pt x="226427" y="215266"/>
                  </a:lnTo>
                  <a:lnTo>
                    <a:pt x="226223" y="217991"/>
                  </a:lnTo>
                  <a:lnTo>
                    <a:pt x="226034" y="220715"/>
                  </a:lnTo>
                  <a:lnTo>
                    <a:pt x="225862" y="223440"/>
                  </a:lnTo>
                  <a:lnTo>
                    <a:pt x="225698" y="226165"/>
                  </a:lnTo>
                  <a:lnTo>
                    <a:pt x="225561" y="228890"/>
                  </a:lnTo>
                  <a:lnTo>
                    <a:pt x="225433" y="231615"/>
                  </a:lnTo>
                  <a:lnTo>
                    <a:pt x="225323" y="234340"/>
                  </a:lnTo>
                  <a:lnTo>
                    <a:pt x="225233" y="237065"/>
                  </a:lnTo>
                  <a:lnTo>
                    <a:pt x="225152" y="239790"/>
                  </a:lnTo>
                  <a:lnTo>
                    <a:pt x="225101" y="242515"/>
                  </a:lnTo>
                  <a:lnTo>
                    <a:pt x="225060" y="245239"/>
                  </a:lnTo>
                  <a:lnTo>
                    <a:pt x="225041" y="247964"/>
                  </a:lnTo>
                  <a:lnTo>
                    <a:pt x="225041" y="250689"/>
                  </a:lnTo>
                  <a:lnTo>
                    <a:pt x="225055" y="253414"/>
                  </a:lnTo>
                  <a:lnTo>
                    <a:pt x="225098" y="256139"/>
                  </a:lnTo>
                  <a:lnTo>
                    <a:pt x="225152" y="258864"/>
                  </a:lnTo>
                  <a:lnTo>
                    <a:pt x="225232" y="261589"/>
                  </a:lnTo>
                  <a:lnTo>
                    <a:pt x="225331" y="264314"/>
                  </a:lnTo>
                  <a:lnTo>
                    <a:pt x="225445" y="267039"/>
                  </a:lnTo>
                  <a:lnTo>
                    <a:pt x="225589" y="269763"/>
                  </a:lnTo>
                  <a:lnTo>
                    <a:pt x="225744" y="272488"/>
                  </a:lnTo>
                  <a:lnTo>
                    <a:pt x="225928" y="275213"/>
                  </a:lnTo>
                  <a:lnTo>
                    <a:pt x="226130" y="277938"/>
                  </a:lnTo>
                  <a:lnTo>
                    <a:pt x="226349" y="280663"/>
                  </a:lnTo>
                  <a:lnTo>
                    <a:pt x="226597" y="283388"/>
                  </a:lnTo>
                  <a:lnTo>
                    <a:pt x="226856" y="286113"/>
                  </a:lnTo>
                  <a:lnTo>
                    <a:pt x="227146" y="288838"/>
                  </a:lnTo>
                  <a:lnTo>
                    <a:pt x="227452" y="291563"/>
                  </a:lnTo>
                  <a:lnTo>
                    <a:pt x="227778" y="294287"/>
                  </a:lnTo>
                  <a:lnTo>
                    <a:pt x="228131" y="297012"/>
                  </a:lnTo>
                  <a:lnTo>
                    <a:pt x="228495" y="299737"/>
                  </a:lnTo>
                  <a:lnTo>
                    <a:pt x="228891" y="302462"/>
                  </a:lnTo>
                  <a:lnTo>
                    <a:pt x="229301" y="305187"/>
                  </a:lnTo>
                  <a:lnTo>
                    <a:pt x="229732" y="307912"/>
                  </a:lnTo>
                  <a:lnTo>
                    <a:pt x="230187" y="310637"/>
                  </a:lnTo>
                  <a:lnTo>
                    <a:pt x="230654" y="313362"/>
                  </a:lnTo>
                  <a:lnTo>
                    <a:pt x="231154" y="316087"/>
                  </a:lnTo>
                  <a:lnTo>
                    <a:pt x="231665" y="318811"/>
                  </a:lnTo>
                  <a:lnTo>
                    <a:pt x="232198" y="321536"/>
                  </a:lnTo>
                  <a:lnTo>
                    <a:pt x="232754" y="324261"/>
                  </a:lnTo>
                  <a:lnTo>
                    <a:pt x="233320" y="326986"/>
                  </a:lnTo>
                  <a:lnTo>
                    <a:pt x="233918" y="329711"/>
                  </a:lnTo>
                  <a:lnTo>
                    <a:pt x="234527" y="332436"/>
                  </a:lnTo>
                  <a:lnTo>
                    <a:pt x="235157" y="335161"/>
                  </a:lnTo>
                  <a:lnTo>
                    <a:pt x="235807" y="337886"/>
                  </a:lnTo>
                  <a:lnTo>
                    <a:pt x="236469" y="340611"/>
                  </a:lnTo>
                  <a:lnTo>
                    <a:pt x="237159" y="343335"/>
                  </a:lnTo>
                  <a:lnTo>
                    <a:pt x="237859" y="346060"/>
                  </a:lnTo>
                  <a:lnTo>
                    <a:pt x="238581" y="348785"/>
                  </a:lnTo>
                  <a:lnTo>
                    <a:pt x="239319" y="351510"/>
                  </a:lnTo>
                  <a:lnTo>
                    <a:pt x="240070" y="354235"/>
                  </a:lnTo>
                  <a:lnTo>
                    <a:pt x="240845" y="356960"/>
                  </a:lnTo>
                  <a:lnTo>
                    <a:pt x="241630" y="359685"/>
                  </a:lnTo>
                  <a:lnTo>
                    <a:pt x="242436" y="362410"/>
                  </a:lnTo>
                  <a:lnTo>
                    <a:pt x="243255" y="365135"/>
                  </a:lnTo>
                  <a:lnTo>
                    <a:pt x="244088" y="367859"/>
                  </a:lnTo>
                  <a:lnTo>
                    <a:pt x="244941" y="370584"/>
                  </a:lnTo>
                  <a:lnTo>
                    <a:pt x="245803" y="373309"/>
                  </a:lnTo>
                  <a:lnTo>
                    <a:pt x="246685" y="376034"/>
                  </a:lnTo>
                  <a:lnTo>
                    <a:pt x="247579" y="378759"/>
                  </a:lnTo>
                  <a:lnTo>
                    <a:pt x="248485" y="381484"/>
                  </a:lnTo>
                  <a:lnTo>
                    <a:pt x="249409" y="384209"/>
                  </a:lnTo>
                  <a:lnTo>
                    <a:pt x="250340" y="386934"/>
                  </a:lnTo>
                  <a:lnTo>
                    <a:pt x="251291" y="389659"/>
                  </a:lnTo>
                  <a:lnTo>
                    <a:pt x="252250" y="392383"/>
                  </a:lnTo>
                  <a:lnTo>
                    <a:pt x="253222" y="395108"/>
                  </a:lnTo>
                  <a:lnTo>
                    <a:pt x="254208" y="397833"/>
                  </a:lnTo>
                  <a:lnTo>
                    <a:pt x="255200" y="400558"/>
                  </a:lnTo>
                  <a:lnTo>
                    <a:pt x="256211" y="403283"/>
                  </a:lnTo>
                  <a:lnTo>
                    <a:pt x="257228" y="406008"/>
                  </a:lnTo>
                  <a:lnTo>
                    <a:pt x="258256" y="408733"/>
                  </a:lnTo>
                  <a:lnTo>
                    <a:pt x="259297" y="411458"/>
                  </a:lnTo>
                  <a:lnTo>
                    <a:pt x="260342" y="414183"/>
                  </a:lnTo>
                  <a:lnTo>
                    <a:pt x="261404" y="416907"/>
                  </a:lnTo>
                  <a:lnTo>
                    <a:pt x="262470" y="419632"/>
                  </a:lnTo>
                  <a:lnTo>
                    <a:pt x="263546" y="422357"/>
                  </a:lnTo>
                  <a:lnTo>
                    <a:pt x="264632" y="425082"/>
                  </a:lnTo>
                  <a:lnTo>
                    <a:pt x="265722" y="427807"/>
                  </a:lnTo>
                  <a:lnTo>
                    <a:pt x="266825" y="430532"/>
                  </a:lnTo>
                  <a:lnTo>
                    <a:pt x="267932" y="433257"/>
                  </a:lnTo>
                  <a:lnTo>
                    <a:pt x="269047" y="435982"/>
                  </a:lnTo>
                  <a:lnTo>
                    <a:pt x="270169" y="438707"/>
                  </a:lnTo>
                  <a:lnTo>
                    <a:pt x="271295" y="441431"/>
                  </a:lnTo>
                  <a:lnTo>
                    <a:pt x="272430" y="444156"/>
                  </a:lnTo>
                  <a:lnTo>
                    <a:pt x="273568" y="446881"/>
                  </a:lnTo>
                  <a:lnTo>
                    <a:pt x="274713" y="449606"/>
                  </a:lnTo>
                  <a:lnTo>
                    <a:pt x="275862" y="452331"/>
                  </a:lnTo>
                  <a:lnTo>
                    <a:pt x="277014" y="455056"/>
                  </a:lnTo>
                  <a:lnTo>
                    <a:pt x="278172" y="457781"/>
                  </a:lnTo>
                  <a:lnTo>
                    <a:pt x="279332" y="460506"/>
                  </a:lnTo>
                  <a:lnTo>
                    <a:pt x="280496" y="463231"/>
                  </a:lnTo>
                  <a:lnTo>
                    <a:pt x="281662" y="465955"/>
                  </a:lnTo>
                  <a:lnTo>
                    <a:pt x="282830" y="468680"/>
                  </a:lnTo>
                  <a:lnTo>
                    <a:pt x="284000" y="471405"/>
                  </a:lnTo>
                  <a:lnTo>
                    <a:pt x="285171" y="474130"/>
                  </a:lnTo>
                  <a:lnTo>
                    <a:pt x="286344" y="476855"/>
                  </a:lnTo>
                  <a:lnTo>
                    <a:pt x="287517" y="479580"/>
                  </a:lnTo>
                  <a:lnTo>
                    <a:pt x="288690" y="482305"/>
                  </a:lnTo>
                  <a:lnTo>
                    <a:pt x="289862" y="485030"/>
                  </a:lnTo>
                  <a:lnTo>
                    <a:pt x="291034" y="487755"/>
                  </a:lnTo>
                  <a:lnTo>
                    <a:pt x="292204" y="490479"/>
                  </a:lnTo>
                  <a:lnTo>
                    <a:pt x="293373" y="493204"/>
                  </a:lnTo>
                  <a:lnTo>
                    <a:pt x="294540" y="495929"/>
                  </a:lnTo>
                  <a:lnTo>
                    <a:pt x="295703" y="498654"/>
                  </a:lnTo>
                  <a:lnTo>
                    <a:pt x="296865" y="501379"/>
                  </a:lnTo>
                  <a:lnTo>
                    <a:pt x="298022" y="504104"/>
                  </a:lnTo>
                  <a:lnTo>
                    <a:pt x="299175" y="506829"/>
                  </a:lnTo>
                  <a:lnTo>
                    <a:pt x="300324" y="509554"/>
                  </a:lnTo>
                  <a:lnTo>
                    <a:pt x="301468" y="512279"/>
                  </a:lnTo>
                  <a:lnTo>
                    <a:pt x="302608" y="515003"/>
                  </a:lnTo>
                  <a:lnTo>
                    <a:pt x="303739" y="517728"/>
                  </a:lnTo>
                  <a:lnTo>
                    <a:pt x="304866" y="520453"/>
                  </a:lnTo>
                  <a:lnTo>
                    <a:pt x="305985" y="523178"/>
                  </a:lnTo>
                  <a:lnTo>
                    <a:pt x="307097" y="525903"/>
                  </a:lnTo>
                  <a:lnTo>
                    <a:pt x="308204" y="528628"/>
                  </a:lnTo>
                  <a:lnTo>
                    <a:pt x="309298" y="531353"/>
                  </a:lnTo>
                  <a:lnTo>
                    <a:pt x="310388" y="534078"/>
                  </a:lnTo>
                  <a:lnTo>
                    <a:pt x="311466" y="536803"/>
                  </a:lnTo>
                  <a:lnTo>
                    <a:pt x="312535" y="539527"/>
                  </a:lnTo>
                  <a:lnTo>
                    <a:pt x="313596" y="542252"/>
                  </a:lnTo>
                  <a:lnTo>
                    <a:pt x="314643" y="544977"/>
                  </a:lnTo>
                  <a:lnTo>
                    <a:pt x="315683" y="547702"/>
                  </a:lnTo>
                  <a:lnTo>
                    <a:pt x="316709" y="550427"/>
                  </a:lnTo>
                  <a:lnTo>
                    <a:pt x="317724" y="553152"/>
                  </a:lnTo>
                  <a:lnTo>
                    <a:pt x="318730" y="555877"/>
                  </a:lnTo>
                  <a:lnTo>
                    <a:pt x="319718" y="558602"/>
                  </a:lnTo>
                  <a:lnTo>
                    <a:pt x="320699" y="561327"/>
                  </a:lnTo>
                  <a:lnTo>
                    <a:pt x="321661" y="564051"/>
                  </a:lnTo>
                  <a:lnTo>
                    <a:pt x="322612" y="566776"/>
                  </a:lnTo>
                  <a:lnTo>
                    <a:pt x="323551" y="569501"/>
                  </a:lnTo>
                  <a:lnTo>
                    <a:pt x="324471" y="572226"/>
                  </a:lnTo>
                  <a:lnTo>
                    <a:pt x="325382" y="574951"/>
                  </a:lnTo>
                  <a:lnTo>
                    <a:pt x="326271" y="577676"/>
                  </a:lnTo>
                  <a:lnTo>
                    <a:pt x="327149" y="580401"/>
                  </a:lnTo>
                  <a:lnTo>
                    <a:pt x="328011" y="583126"/>
                  </a:lnTo>
                  <a:lnTo>
                    <a:pt x="328853" y="585851"/>
                  </a:lnTo>
                  <a:lnTo>
                    <a:pt x="329686" y="588575"/>
                  </a:lnTo>
                  <a:lnTo>
                    <a:pt x="330492" y="591300"/>
                  </a:lnTo>
                  <a:lnTo>
                    <a:pt x="331288" y="594025"/>
                  </a:lnTo>
                  <a:lnTo>
                    <a:pt x="332064" y="596750"/>
                  </a:lnTo>
                  <a:lnTo>
                    <a:pt x="332820" y="599475"/>
                  </a:lnTo>
                  <a:lnTo>
                    <a:pt x="333566" y="602200"/>
                  </a:lnTo>
                  <a:lnTo>
                    <a:pt x="334281" y="604925"/>
                  </a:lnTo>
                  <a:lnTo>
                    <a:pt x="334986" y="607650"/>
                  </a:lnTo>
                  <a:lnTo>
                    <a:pt x="335669" y="610375"/>
                  </a:lnTo>
                  <a:lnTo>
                    <a:pt x="336330" y="613099"/>
                  </a:lnTo>
                  <a:lnTo>
                    <a:pt x="336980" y="615824"/>
                  </a:lnTo>
                  <a:lnTo>
                    <a:pt x="337598" y="618549"/>
                  </a:lnTo>
                  <a:lnTo>
                    <a:pt x="338205" y="621274"/>
                  </a:lnTo>
                  <a:lnTo>
                    <a:pt x="338786" y="623999"/>
                  </a:lnTo>
                  <a:lnTo>
                    <a:pt x="339347" y="626724"/>
                  </a:lnTo>
                  <a:lnTo>
                    <a:pt x="339893" y="629449"/>
                  </a:lnTo>
                  <a:lnTo>
                    <a:pt x="340406" y="632174"/>
                  </a:lnTo>
                  <a:lnTo>
                    <a:pt x="340908" y="634899"/>
                  </a:lnTo>
                  <a:lnTo>
                    <a:pt x="341380" y="637623"/>
                  </a:lnTo>
                  <a:lnTo>
                    <a:pt x="341833" y="640348"/>
                  </a:lnTo>
                  <a:lnTo>
                    <a:pt x="342268" y="643073"/>
                  </a:lnTo>
                  <a:lnTo>
                    <a:pt x="342671" y="645798"/>
                  </a:lnTo>
                  <a:lnTo>
                    <a:pt x="343061" y="648523"/>
                  </a:lnTo>
                  <a:lnTo>
                    <a:pt x="343419" y="651248"/>
                  </a:lnTo>
                  <a:lnTo>
                    <a:pt x="343757" y="653973"/>
                  </a:lnTo>
                  <a:lnTo>
                    <a:pt x="344074" y="656698"/>
                  </a:lnTo>
                  <a:lnTo>
                    <a:pt x="344360" y="659423"/>
                  </a:lnTo>
                  <a:lnTo>
                    <a:pt x="344632" y="662147"/>
                  </a:lnTo>
                  <a:lnTo>
                    <a:pt x="344867" y="664872"/>
                  </a:lnTo>
                  <a:lnTo>
                    <a:pt x="345085" y="667597"/>
                  </a:lnTo>
                  <a:lnTo>
                    <a:pt x="345279" y="670322"/>
                  </a:lnTo>
                  <a:lnTo>
                    <a:pt x="345440" y="673047"/>
                  </a:lnTo>
                  <a:lnTo>
                    <a:pt x="345588" y="675772"/>
                  </a:lnTo>
                  <a:lnTo>
                    <a:pt x="345696" y="678497"/>
                  </a:lnTo>
                  <a:lnTo>
                    <a:pt x="345786" y="681222"/>
                  </a:lnTo>
                  <a:lnTo>
                    <a:pt x="345850" y="683947"/>
                  </a:lnTo>
                  <a:lnTo>
                    <a:pt x="345882" y="686671"/>
                  </a:lnTo>
                  <a:lnTo>
                    <a:pt x="345900" y="689396"/>
                  </a:lnTo>
                  <a:lnTo>
                    <a:pt x="345874" y="692121"/>
                  </a:lnTo>
                  <a:lnTo>
                    <a:pt x="345831" y="694846"/>
                  </a:lnTo>
                  <a:lnTo>
                    <a:pt x="345759" y="697571"/>
                  </a:lnTo>
                  <a:lnTo>
                    <a:pt x="345656" y="700296"/>
                  </a:lnTo>
                  <a:lnTo>
                    <a:pt x="345537" y="703021"/>
                  </a:lnTo>
                  <a:lnTo>
                    <a:pt x="345372" y="705746"/>
                  </a:lnTo>
                  <a:lnTo>
                    <a:pt x="345192" y="708471"/>
                  </a:lnTo>
                  <a:lnTo>
                    <a:pt x="344979" y="711195"/>
                  </a:lnTo>
                  <a:lnTo>
                    <a:pt x="344736" y="713920"/>
                  </a:lnTo>
                  <a:lnTo>
                    <a:pt x="344474" y="716645"/>
                  </a:lnTo>
                  <a:lnTo>
                    <a:pt x="344168" y="719370"/>
                  </a:lnTo>
                  <a:lnTo>
                    <a:pt x="343846" y="722095"/>
                  </a:lnTo>
                  <a:lnTo>
                    <a:pt x="343487" y="724820"/>
                  </a:lnTo>
                  <a:lnTo>
                    <a:pt x="343101" y="727545"/>
                  </a:lnTo>
                  <a:lnTo>
                    <a:pt x="342693" y="730270"/>
                  </a:lnTo>
                  <a:lnTo>
                    <a:pt x="342242" y="732995"/>
                  </a:lnTo>
                  <a:lnTo>
                    <a:pt x="341775" y="735719"/>
                  </a:lnTo>
                  <a:lnTo>
                    <a:pt x="341268" y="738444"/>
                  </a:lnTo>
                  <a:lnTo>
                    <a:pt x="340737" y="741169"/>
                  </a:lnTo>
                  <a:lnTo>
                    <a:pt x="340181" y="743894"/>
                  </a:lnTo>
                  <a:lnTo>
                    <a:pt x="339584" y="746619"/>
                  </a:lnTo>
                  <a:lnTo>
                    <a:pt x="338972" y="749344"/>
                  </a:lnTo>
                  <a:lnTo>
                    <a:pt x="338317" y="752069"/>
                  </a:lnTo>
                  <a:lnTo>
                    <a:pt x="337640" y="754794"/>
                  </a:lnTo>
                  <a:lnTo>
                    <a:pt x="336937" y="757519"/>
                  </a:lnTo>
                  <a:lnTo>
                    <a:pt x="336196" y="760243"/>
                  </a:lnTo>
                  <a:lnTo>
                    <a:pt x="335440" y="762968"/>
                  </a:lnTo>
                  <a:lnTo>
                    <a:pt x="334640" y="765693"/>
                  </a:lnTo>
                  <a:lnTo>
                    <a:pt x="333821" y="768418"/>
                  </a:lnTo>
                  <a:lnTo>
                    <a:pt x="332973" y="771143"/>
                  </a:lnTo>
                  <a:lnTo>
                    <a:pt x="332092" y="773868"/>
                  </a:lnTo>
                  <a:lnTo>
                    <a:pt x="331197" y="776593"/>
                  </a:lnTo>
                  <a:lnTo>
                    <a:pt x="330257" y="779318"/>
                  </a:lnTo>
                  <a:lnTo>
                    <a:pt x="329302" y="782043"/>
                  </a:lnTo>
                  <a:lnTo>
                    <a:pt x="328318" y="784767"/>
                  </a:lnTo>
                  <a:lnTo>
                    <a:pt x="327304" y="787492"/>
                  </a:lnTo>
                  <a:lnTo>
                    <a:pt x="326277" y="790217"/>
                  </a:lnTo>
                  <a:lnTo>
                    <a:pt x="325207" y="792942"/>
                  </a:lnTo>
                  <a:lnTo>
                    <a:pt x="324124" y="795667"/>
                  </a:lnTo>
                  <a:lnTo>
                    <a:pt x="323014" y="798392"/>
                  </a:lnTo>
                  <a:lnTo>
                    <a:pt x="321879" y="801117"/>
                  </a:lnTo>
                  <a:lnTo>
                    <a:pt x="320729" y="803842"/>
                  </a:lnTo>
                  <a:lnTo>
                    <a:pt x="319544" y="806567"/>
                  </a:lnTo>
                  <a:lnTo>
                    <a:pt x="318347" y="809291"/>
                  </a:lnTo>
                  <a:lnTo>
                    <a:pt x="317124" y="812016"/>
                  </a:lnTo>
                  <a:lnTo>
                    <a:pt x="315881" y="814741"/>
                  </a:lnTo>
                  <a:lnTo>
                    <a:pt x="314624" y="817466"/>
                  </a:lnTo>
                  <a:lnTo>
                    <a:pt x="313339" y="820191"/>
                  </a:lnTo>
                  <a:lnTo>
                    <a:pt x="312044" y="822916"/>
                  </a:lnTo>
                  <a:lnTo>
                    <a:pt x="310726" y="825641"/>
                  </a:lnTo>
                  <a:lnTo>
                    <a:pt x="309393" y="828366"/>
                  </a:lnTo>
                  <a:lnTo>
                    <a:pt x="308047" y="831091"/>
                  </a:lnTo>
                  <a:lnTo>
                    <a:pt x="306680" y="833815"/>
                  </a:lnTo>
                  <a:lnTo>
                    <a:pt x="305306" y="836540"/>
                  </a:lnTo>
                  <a:lnTo>
                    <a:pt x="303913" y="839265"/>
                  </a:lnTo>
                  <a:lnTo>
                    <a:pt x="302510" y="841990"/>
                  </a:lnTo>
                  <a:lnTo>
                    <a:pt x="301097" y="844715"/>
                  </a:lnTo>
                  <a:lnTo>
                    <a:pt x="299670" y="847440"/>
                  </a:lnTo>
                  <a:lnTo>
                    <a:pt x="298237" y="850165"/>
                  </a:lnTo>
                  <a:lnTo>
                    <a:pt x="296791" y="852890"/>
                  </a:lnTo>
                  <a:lnTo>
                    <a:pt x="295340" y="855614"/>
                  </a:lnTo>
                  <a:lnTo>
                    <a:pt x="293882" y="858339"/>
                  </a:lnTo>
                  <a:lnTo>
                    <a:pt x="292417" y="861064"/>
                  </a:lnTo>
                  <a:lnTo>
                    <a:pt x="290949" y="863789"/>
                  </a:lnTo>
                  <a:lnTo>
                    <a:pt x="289475" y="866514"/>
                  </a:lnTo>
                  <a:lnTo>
                    <a:pt x="287999" y="869239"/>
                  </a:lnTo>
                  <a:lnTo>
                    <a:pt x="286521" y="871964"/>
                  </a:lnTo>
                  <a:lnTo>
                    <a:pt x="285042" y="874689"/>
                  </a:lnTo>
                  <a:lnTo>
                    <a:pt x="283562" y="877414"/>
                  </a:lnTo>
                  <a:lnTo>
                    <a:pt x="282083" y="880138"/>
                  </a:lnTo>
                  <a:lnTo>
                    <a:pt x="280606" y="882863"/>
                  </a:lnTo>
                  <a:lnTo>
                    <a:pt x="279131" y="885588"/>
                  </a:lnTo>
                  <a:lnTo>
                    <a:pt x="277661" y="888313"/>
                  </a:lnTo>
                  <a:lnTo>
                    <a:pt x="276193" y="891038"/>
                  </a:lnTo>
                  <a:lnTo>
                    <a:pt x="274734" y="893763"/>
                  </a:lnTo>
                  <a:lnTo>
                    <a:pt x="273278" y="896488"/>
                  </a:lnTo>
                  <a:lnTo>
                    <a:pt x="271830" y="899213"/>
                  </a:lnTo>
                  <a:lnTo>
                    <a:pt x="270391" y="901938"/>
                  </a:lnTo>
                  <a:lnTo>
                    <a:pt x="268958" y="904662"/>
                  </a:lnTo>
                  <a:lnTo>
                    <a:pt x="267540" y="907387"/>
                  </a:lnTo>
                  <a:lnTo>
                    <a:pt x="266127" y="910112"/>
                  </a:lnTo>
                  <a:lnTo>
                    <a:pt x="264728" y="912837"/>
                  </a:lnTo>
                  <a:lnTo>
                    <a:pt x="263341" y="915562"/>
                  </a:lnTo>
                  <a:lnTo>
                    <a:pt x="261964" y="918287"/>
                  </a:lnTo>
                  <a:lnTo>
                    <a:pt x="260606" y="921012"/>
                  </a:lnTo>
                  <a:lnTo>
                    <a:pt x="259255" y="923737"/>
                  </a:lnTo>
                  <a:lnTo>
                    <a:pt x="257925" y="926462"/>
                  </a:lnTo>
                  <a:lnTo>
                    <a:pt x="256607" y="929186"/>
                  </a:lnTo>
                  <a:lnTo>
                    <a:pt x="255303" y="931911"/>
                  </a:lnTo>
                  <a:lnTo>
                    <a:pt x="254022" y="934636"/>
                  </a:lnTo>
                  <a:lnTo>
                    <a:pt x="252750" y="937361"/>
                  </a:lnTo>
                  <a:lnTo>
                    <a:pt x="251503" y="940086"/>
                  </a:lnTo>
                  <a:lnTo>
                    <a:pt x="250271" y="942811"/>
                  </a:lnTo>
                  <a:lnTo>
                    <a:pt x="249055" y="945536"/>
                  </a:lnTo>
                  <a:lnTo>
                    <a:pt x="247864" y="948261"/>
                  </a:lnTo>
                  <a:lnTo>
                    <a:pt x="246684" y="950986"/>
                  </a:lnTo>
                  <a:lnTo>
                    <a:pt x="245533" y="953710"/>
                  </a:lnTo>
                  <a:lnTo>
                    <a:pt x="244396" y="956435"/>
                  </a:lnTo>
                  <a:lnTo>
                    <a:pt x="243280" y="959160"/>
                  </a:lnTo>
                  <a:lnTo>
                    <a:pt x="242189" y="961885"/>
                  </a:lnTo>
                  <a:lnTo>
                    <a:pt x="241108" y="964610"/>
                  </a:lnTo>
                  <a:lnTo>
                    <a:pt x="240062" y="967335"/>
                  </a:lnTo>
                  <a:lnTo>
                    <a:pt x="239029" y="970060"/>
                  </a:lnTo>
                  <a:lnTo>
                    <a:pt x="238019" y="972785"/>
                  </a:lnTo>
                  <a:lnTo>
                    <a:pt x="237033" y="975510"/>
                  </a:lnTo>
                  <a:lnTo>
                    <a:pt x="236059" y="978234"/>
                  </a:lnTo>
                  <a:lnTo>
                    <a:pt x="235122" y="980959"/>
                  </a:lnTo>
                  <a:lnTo>
                    <a:pt x="234196" y="983684"/>
                  </a:lnTo>
                  <a:lnTo>
                    <a:pt x="233295" y="986409"/>
                  </a:lnTo>
                  <a:lnTo>
                    <a:pt x="232417" y="989134"/>
                  </a:lnTo>
                  <a:lnTo>
                    <a:pt x="231552" y="991859"/>
                  </a:lnTo>
                  <a:lnTo>
                    <a:pt x="230722" y="994584"/>
                  </a:lnTo>
                  <a:lnTo>
                    <a:pt x="229903" y="997309"/>
                  </a:lnTo>
                  <a:lnTo>
                    <a:pt x="229111" y="1000034"/>
                  </a:lnTo>
                  <a:lnTo>
                    <a:pt x="228340" y="1002758"/>
                  </a:lnTo>
                  <a:lnTo>
                    <a:pt x="227583" y="1005483"/>
                  </a:lnTo>
                  <a:lnTo>
                    <a:pt x="226858" y="1008208"/>
                  </a:lnTo>
                  <a:lnTo>
                    <a:pt x="226143" y="1010933"/>
                  </a:lnTo>
                  <a:lnTo>
                    <a:pt x="225456" y="1013658"/>
                  </a:lnTo>
                  <a:lnTo>
                    <a:pt x="224786" y="1016383"/>
                  </a:lnTo>
                  <a:lnTo>
                    <a:pt x="224132" y="1019108"/>
                  </a:lnTo>
                  <a:lnTo>
                    <a:pt x="223506" y="1021833"/>
                  </a:lnTo>
                  <a:lnTo>
                    <a:pt x="222890" y="1024558"/>
                  </a:lnTo>
                  <a:lnTo>
                    <a:pt x="222301" y="1027282"/>
                  </a:lnTo>
                  <a:lnTo>
                    <a:pt x="221727" y="1030007"/>
                  </a:lnTo>
                  <a:lnTo>
                    <a:pt x="221169" y="1032732"/>
                  </a:lnTo>
                  <a:lnTo>
                    <a:pt x="220634" y="1035457"/>
                  </a:lnTo>
                  <a:lnTo>
                    <a:pt x="220109" y="1038182"/>
                  </a:lnTo>
                  <a:lnTo>
                    <a:pt x="219609" y="1040907"/>
                  </a:lnTo>
                  <a:lnTo>
                    <a:pt x="219121" y="1043632"/>
                  </a:lnTo>
                  <a:lnTo>
                    <a:pt x="218648" y="1046357"/>
                  </a:lnTo>
                  <a:lnTo>
                    <a:pt x="218196" y="1049082"/>
                  </a:lnTo>
                  <a:lnTo>
                    <a:pt x="217751" y="1051806"/>
                  </a:lnTo>
                  <a:lnTo>
                    <a:pt x="217331" y="1054531"/>
                  </a:lnTo>
                  <a:lnTo>
                    <a:pt x="216919" y="1057256"/>
                  </a:lnTo>
                  <a:lnTo>
                    <a:pt x="216522" y="1059981"/>
                  </a:lnTo>
                  <a:lnTo>
                    <a:pt x="216141" y="1062706"/>
                  </a:lnTo>
                  <a:lnTo>
                    <a:pt x="215767" y="1065431"/>
                  </a:lnTo>
                  <a:lnTo>
                    <a:pt x="215413" y="1068156"/>
                  </a:lnTo>
                  <a:lnTo>
                    <a:pt x="215067" y="1070881"/>
                  </a:lnTo>
                  <a:lnTo>
                    <a:pt x="214734" y="1073606"/>
                  </a:lnTo>
                  <a:lnTo>
                    <a:pt x="214413" y="1076330"/>
                  </a:lnTo>
                  <a:lnTo>
                    <a:pt x="214099" y="1079055"/>
                  </a:lnTo>
                  <a:lnTo>
                    <a:pt x="213801" y="1081780"/>
                  </a:lnTo>
                  <a:lnTo>
                    <a:pt x="213509" y="1084505"/>
                  </a:lnTo>
                  <a:lnTo>
                    <a:pt x="213228" y="1087230"/>
                  </a:lnTo>
                  <a:lnTo>
                    <a:pt x="212956" y="1089955"/>
                  </a:lnTo>
                  <a:lnTo>
                    <a:pt x="212691" y="1092680"/>
                  </a:lnTo>
                  <a:lnTo>
                    <a:pt x="212438" y="1095405"/>
                  </a:lnTo>
                  <a:lnTo>
                    <a:pt x="212189" y="1098130"/>
                  </a:lnTo>
                  <a:lnTo>
                    <a:pt x="211949" y="1100854"/>
                  </a:lnTo>
                  <a:lnTo>
                    <a:pt x="211716" y="1103579"/>
                  </a:lnTo>
                  <a:lnTo>
                    <a:pt x="211488" y="1106304"/>
                  </a:lnTo>
                  <a:lnTo>
                    <a:pt x="211269" y="1109029"/>
                  </a:lnTo>
                  <a:lnTo>
                    <a:pt x="211053" y="1111754"/>
                  </a:lnTo>
                  <a:lnTo>
                    <a:pt x="210845" y="1114479"/>
                  </a:lnTo>
                  <a:lnTo>
                    <a:pt x="210641" y="1117204"/>
                  </a:lnTo>
                  <a:lnTo>
                    <a:pt x="210440" y="1119929"/>
                  </a:lnTo>
                  <a:lnTo>
                    <a:pt x="210246" y="1122654"/>
                  </a:lnTo>
                  <a:lnTo>
                    <a:pt x="210054" y="1125378"/>
                  </a:lnTo>
                  <a:lnTo>
                    <a:pt x="209868" y="1128103"/>
                  </a:lnTo>
                  <a:lnTo>
                    <a:pt x="209684" y="1130828"/>
                  </a:lnTo>
                  <a:lnTo>
                    <a:pt x="209503" y="1133553"/>
                  </a:lnTo>
                  <a:lnTo>
                    <a:pt x="209325" y="1136278"/>
                  </a:lnTo>
                  <a:lnTo>
                    <a:pt x="209149" y="1139003"/>
                  </a:lnTo>
                  <a:lnTo>
                    <a:pt x="208977" y="1141728"/>
                  </a:lnTo>
                  <a:lnTo>
                    <a:pt x="208806" y="1144453"/>
                  </a:lnTo>
                  <a:lnTo>
                    <a:pt x="208637" y="1147178"/>
                  </a:lnTo>
                  <a:lnTo>
                    <a:pt x="208469" y="1149902"/>
                  </a:lnTo>
                  <a:lnTo>
                    <a:pt x="208303" y="1152627"/>
                  </a:lnTo>
                  <a:lnTo>
                    <a:pt x="208138" y="1155352"/>
                  </a:lnTo>
                  <a:lnTo>
                    <a:pt x="207974" y="1158077"/>
                  </a:lnTo>
                  <a:lnTo>
                    <a:pt x="207811" y="1160802"/>
                  </a:lnTo>
                  <a:lnTo>
                    <a:pt x="207648" y="1163527"/>
                  </a:lnTo>
                  <a:lnTo>
                    <a:pt x="207486" y="1166252"/>
                  </a:lnTo>
                  <a:lnTo>
                    <a:pt x="207324" y="1168977"/>
                  </a:lnTo>
                  <a:lnTo>
                    <a:pt x="207162" y="1171702"/>
                  </a:lnTo>
                  <a:lnTo>
                    <a:pt x="207001" y="1174426"/>
                  </a:lnTo>
                  <a:lnTo>
                    <a:pt x="206839" y="1177151"/>
                  </a:lnTo>
                  <a:lnTo>
                    <a:pt x="206677" y="1179876"/>
                  </a:lnTo>
                  <a:lnTo>
                    <a:pt x="206515" y="1182601"/>
                  </a:lnTo>
                  <a:lnTo>
                    <a:pt x="206352" y="1185326"/>
                  </a:lnTo>
                  <a:lnTo>
                    <a:pt x="206189" y="1188051"/>
                  </a:lnTo>
                  <a:lnTo>
                    <a:pt x="206026" y="1190776"/>
                  </a:lnTo>
                  <a:lnTo>
                    <a:pt x="205862" y="1193501"/>
                  </a:lnTo>
                  <a:lnTo>
                    <a:pt x="205697" y="1196226"/>
                  </a:lnTo>
                  <a:lnTo>
                    <a:pt x="205532" y="1198950"/>
                  </a:lnTo>
                  <a:lnTo>
                    <a:pt x="205365" y="1201675"/>
                  </a:lnTo>
                  <a:lnTo>
                    <a:pt x="205198" y="1204400"/>
                  </a:lnTo>
                  <a:lnTo>
                    <a:pt x="205031" y="1207125"/>
                  </a:lnTo>
                  <a:lnTo>
                    <a:pt x="204862" y="1209850"/>
                  </a:lnTo>
                  <a:lnTo>
                    <a:pt x="204693" y="1212575"/>
                  </a:lnTo>
                  <a:lnTo>
                    <a:pt x="204522" y="1215300"/>
                  </a:lnTo>
                  <a:lnTo>
                    <a:pt x="204351" y="1218025"/>
                  </a:lnTo>
                  <a:lnTo>
                    <a:pt x="204180" y="1220750"/>
                  </a:lnTo>
                  <a:lnTo>
                    <a:pt x="204007" y="1223474"/>
                  </a:lnTo>
                  <a:lnTo>
                    <a:pt x="203833" y="1226199"/>
                  </a:lnTo>
                  <a:lnTo>
                    <a:pt x="203659" y="1228924"/>
                  </a:lnTo>
                  <a:lnTo>
                    <a:pt x="203484" y="1231649"/>
                  </a:lnTo>
                  <a:lnTo>
                    <a:pt x="203308" y="1234374"/>
                  </a:lnTo>
                  <a:lnTo>
                    <a:pt x="203131" y="1237099"/>
                  </a:lnTo>
                  <a:lnTo>
                    <a:pt x="202953" y="1239824"/>
                  </a:lnTo>
                  <a:lnTo>
                    <a:pt x="202775" y="1242549"/>
                  </a:lnTo>
                  <a:lnTo>
                    <a:pt x="202596" y="1245274"/>
                  </a:lnTo>
                  <a:lnTo>
                    <a:pt x="202416" y="1247998"/>
                  </a:lnTo>
                  <a:lnTo>
                    <a:pt x="202236" y="1250723"/>
                  </a:lnTo>
                  <a:lnTo>
                    <a:pt x="202055" y="1253448"/>
                  </a:lnTo>
                  <a:lnTo>
                    <a:pt x="201873" y="1256173"/>
                  </a:lnTo>
                  <a:lnTo>
                    <a:pt x="201691" y="1258898"/>
                  </a:lnTo>
                  <a:lnTo>
                    <a:pt x="201508" y="1261623"/>
                  </a:lnTo>
                  <a:lnTo>
                    <a:pt x="201325" y="1264348"/>
                  </a:lnTo>
                  <a:lnTo>
                    <a:pt x="201141" y="1267073"/>
                  </a:lnTo>
                  <a:lnTo>
                    <a:pt x="200957" y="1269798"/>
                  </a:lnTo>
                  <a:lnTo>
                    <a:pt x="200772" y="1272522"/>
                  </a:lnTo>
                  <a:lnTo>
                    <a:pt x="200586" y="1275247"/>
                  </a:lnTo>
                  <a:lnTo>
                    <a:pt x="200400" y="1277972"/>
                  </a:lnTo>
                  <a:lnTo>
                    <a:pt x="200214" y="1280697"/>
                  </a:lnTo>
                  <a:lnTo>
                    <a:pt x="200027" y="1283422"/>
                  </a:lnTo>
                  <a:lnTo>
                    <a:pt x="199839" y="1286147"/>
                  </a:lnTo>
                  <a:lnTo>
                    <a:pt x="199651" y="1288872"/>
                  </a:lnTo>
                  <a:lnTo>
                    <a:pt x="199463" y="1291597"/>
                  </a:lnTo>
                  <a:lnTo>
                    <a:pt x="199274" y="1294322"/>
                  </a:lnTo>
                  <a:lnTo>
                    <a:pt x="199085" y="1297046"/>
                  </a:lnTo>
                  <a:lnTo>
                    <a:pt x="198895" y="1299771"/>
                  </a:lnTo>
                  <a:lnTo>
                    <a:pt x="198704" y="1302496"/>
                  </a:lnTo>
                  <a:lnTo>
                    <a:pt x="198513" y="1305221"/>
                  </a:lnTo>
                  <a:lnTo>
                    <a:pt x="198322" y="1307946"/>
                  </a:lnTo>
                  <a:lnTo>
                    <a:pt x="198130" y="1310671"/>
                  </a:lnTo>
                  <a:lnTo>
                    <a:pt x="197937" y="1313396"/>
                  </a:lnTo>
                  <a:lnTo>
                    <a:pt x="197744" y="1316121"/>
                  </a:lnTo>
                  <a:lnTo>
                    <a:pt x="197550" y="1318846"/>
                  </a:lnTo>
                  <a:lnTo>
                    <a:pt x="197355" y="1321570"/>
                  </a:lnTo>
                  <a:lnTo>
                    <a:pt x="197160" y="1324295"/>
                  </a:lnTo>
                  <a:lnTo>
                    <a:pt x="196964" y="1327020"/>
                  </a:lnTo>
                  <a:lnTo>
                    <a:pt x="196767" y="1329745"/>
                  </a:lnTo>
                  <a:lnTo>
                    <a:pt x="196569" y="1332470"/>
                  </a:lnTo>
                  <a:lnTo>
                    <a:pt x="196370" y="1335195"/>
                  </a:lnTo>
                  <a:lnTo>
                    <a:pt x="196171" y="1337920"/>
                  </a:lnTo>
                  <a:lnTo>
                    <a:pt x="195971" y="1340645"/>
                  </a:lnTo>
                  <a:lnTo>
                    <a:pt x="195769" y="1343370"/>
                  </a:lnTo>
                  <a:lnTo>
                    <a:pt x="195566" y="1346094"/>
                  </a:lnTo>
                  <a:lnTo>
                    <a:pt x="195363" y="1348819"/>
                  </a:lnTo>
                  <a:lnTo>
                    <a:pt x="195158" y="1351544"/>
                  </a:lnTo>
                  <a:lnTo>
                    <a:pt x="194953" y="1354269"/>
                  </a:lnTo>
                  <a:lnTo>
                    <a:pt x="194745" y="1356994"/>
                  </a:lnTo>
                  <a:lnTo>
                    <a:pt x="194537" y="1359719"/>
                  </a:lnTo>
                  <a:lnTo>
                    <a:pt x="194328" y="1362444"/>
                  </a:lnTo>
                  <a:lnTo>
                    <a:pt x="194117" y="1365169"/>
                  </a:lnTo>
                  <a:lnTo>
                    <a:pt x="193906" y="1367894"/>
                  </a:lnTo>
                  <a:lnTo>
                    <a:pt x="193692" y="1370618"/>
                  </a:lnTo>
                  <a:lnTo>
                    <a:pt x="193477" y="1373343"/>
                  </a:lnTo>
                  <a:lnTo>
                    <a:pt x="193261" y="1376068"/>
                  </a:lnTo>
                  <a:lnTo>
                    <a:pt x="193044" y="1378793"/>
                  </a:lnTo>
                  <a:lnTo>
                    <a:pt x="192825" y="1381518"/>
                  </a:lnTo>
                  <a:lnTo>
                    <a:pt x="192604" y="1384243"/>
                  </a:lnTo>
                  <a:lnTo>
                    <a:pt x="192383" y="1386968"/>
                  </a:lnTo>
                  <a:lnTo>
                    <a:pt x="192160" y="1389693"/>
                  </a:lnTo>
                  <a:lnTo>
                    <a:pt x="191935" y="1392418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231097" y="1447129"/>
              <a:ext cx="285601" cy="1748618"/>
            </a:xfrm>
            <a:custGeom>
              <a:avLst/>
              <a:pathLst>
                <a:path w="285601" h="1748618">
                  <a:moveTo>
                    <a:pt x="132954" y="1748618"/>
                  </a:moveTo>
                  <a:lnTo>
                    <a:pt x="132786" y="1745196"/>
                  </a:lnTo>
                  <a:lnTo>
                    <a:pt x="132622" y="1741774"/>
                  </a:lnTo>
                  <a:lnTo>
                    <a:pt x="132461" y="1738352"/>
                  </a:lnTo>
                  <a:lnTo>
                    <a:pt x="132306" y="1734930"/>
                  </a:lnTo>
                  <a:lnTo>
                    <a:pt x="132154" y="1731508"/>
                  </a:lnTo>
                  <a:lnTo>
                    <a:pt x="132006" y="1728086"/>
                  </a:lnTo>
                  <a:lnTo>
                    <a:pt x="131863" y="1724664"/>
                  </a:lnTo>
                  <a:lnTo>
                    <a:pt x="131725" y="1721242"/>
                  </a:lnTo>
                  <a:lnTo>
                    <a:pt x="131591" y="1717820"/>
                  </a:lnTo>
                  <a:lnTo>
                    <a:pt x="131463" y="1714398"/>
                  </a:lnTo>
                  <a:lnTo>
                    <a:pt x="131339" y="1710976"/>
                  </a:lnTo>
                  <a:lnTo>
                    <a:pt x="131220" y="1707554"/>
                  </a:lnTo>
                  <a:lnTo>
                    <a:pt x="131106" y="1704132"/>
                  </a:lnTo>
                  <a:lnTo>
                    <a:pt x="130999" y="1700710"/>
                  </a:lnTo>
                  <a:lnTo>
                    <a:pt x="130895" y="1697288"/>
                  </a:lnTo>
                  <a:lnTo>
                    <a:pt x="130798" y="1693866"/>
                  </a:lnTo>
                  <a:lnTo>
                    <a:pt x="130706" y="1690444"/>
                  </a:lnTo>
                  <a:lnTo>
                    <a:pt x="130619" y="1687022"/>
                  </a:lnTo>
                  <a:lnTo>
                    <a:pt x="130537" y="1683600"/>
                  </a:lnTo>
                  <a:lnTo>
                    <a:pt x="130462" y="1680178"/>
                  </a:lnTo>
                  <a:lnTo>
                    <a:pt x="130392" y="1676756"/>
                  </a:lnTo>
                  <a:lnTo>
                    <a:pt x="130326" y="1673335"/>
                  </a:lnTo>
                  <a:lnTo>
                    <a:pt x="130268" y="1669913"/>
                  </a:lnTo>
                  <a:lnTo>
                    <a:pt x="130214" y="1666491"/>
                  </a:lnTo>
                  <a:lnTo>
                    <a:pt x="130165" y="1663069"/>
                  </a:lnTo>
                  <a:lnTo>
                    <a:pt x="130123" y="1659647"/>
                  </a:lnTo>
                  <a:lnTo>
                    <a:pt x="130085" y="1656225"/>
                  </a:lnTo>
                  <a:lnTo>
                    <a:pt x="130051" y="1652803"/>
                  </a:lnTo>
                  <a:lnTo>
                    <a:pt x="130025" y="1649381"/>
                  </a:lnTo>
                  <a:lnTo>
                    <a:pt x="130002" y="1645959"/>
                  </a:lnTo>
                  <a:lnTo>
                    <a:pt x="129984" y="1642537"/>
                  </a:lnTo>
                  <a:lnTo>
                    <a:pt x="129972" y="1639115"/>
                  </a:lnTo>
                  <a:lnTo>
                    <a:pt x="129964" y="1635693"/>
                  </a:lnTo>
                  <a:lnTo>
                    <a:pt x="129961" y="1632271"/>
                  </a:lnTo>
                  <a:lnTo>
                    <a:pt x="129962" y="1628849"/>
                  </a:lnTo>
                  <a:lnTo>
                    <a:pt x="129968" y="1625427"/>
                  </a:lnTo>
                  <a:lnTo>
                    <a:pt x="129977" y="1622005"/>
                  </a:lnTo>
                  <a:lnTo>
                    <a:pt x="129990" y="1618583"/>
                  </a:lnTo>
                  <a:lnTo>
                    <a:pt x="130009" y="1615161"/>
                  </a:lnTo>
                  <a:lnTo>
                    <a:pt x="130029" y="1611739"/>
                  </a:lnTo>
                  <a:lnTo>
                    <a:pt x="130053" y="1608317"/>
                  </a:lnTo>
                  <a:lnTo>
                    <a:pt x="130082" y="1604895"/>
                  </a:lnTo>
                  <a:lnTo>
                    <a:pt x="130113" y="1601474"/>
                  </a:lnTo>
                  <a:lnTo>
                    <a:pt x="130146" y="1598052"/>
                  </a:lnTo>
                  <a:lnTo>
                    <a:pt x="130182" y="1594630"/>
                  </a:lnTo>
                  <a:lnTo>
                    <a:pt x="130221" y="1591208"/>
                  </a:lnTo>
                  <a:lnTo>
                    <a:pt x="130261" y="1587786"/>
                  </a:lnTo>
                  <a:lnTo>
                    <a:pt x="130304" y="1584364"/>
                  </a:lnTo>
                  <a:lnTo>
                    <a:pt x="130349" y="1580942"/>
                  </a:lnTo>
                  <a:lnTo>
                    <a:pt x="130394" y="1577520"/>
                  </a:lnTo>
                  <a:lnTo>
                    <a:pt x="130441" y="1574098"/>
                  </a:lnTo>
                  <a:lnTo>
                    <a:pt x="130489" y="1570676"/>
                  </a:lnTo>
                  <a:lnTo>
                    <a:pt x="130537" y="1567254"/>
                  </a:lnTo>
                  <a:lnTo>
                    <a:pt x="130586" y="1563832"/>
                  </a:lnTo>
                  <a:lnTo>
                    <a:pt x="130635" y="1560410"/>
                  </a:lnTo>
                  <a:lnTo>
                    <a:pt x="130684" y="1556988"/>
                  </a:lnTo>
                  <a:lnTo>
                    <a:pt x="130732" y="1553566"/>
                  </a:lnTo>
                  <a:lnTo>
                    <a:pt x="130780" y="1550144"/>
                  </a:lnTo>
                  <a:lnTo>
                    <a:pt x="130827" y="1546722"/>
                  </a:lnTo>
                  <a:lnTo>
                    <a:pt x="130872" y="1543300"/>
                  </a:lnTo>
                  <a:lnTo>
                    <a:pt x="130916" y="1539878"/>
                  </a:lnTo>
                  <a:lnTo>
                    <a:pt x="130959" y="1536456"/>
                  </a:lnTo>
                  <a:lnTo>
                    <a:pt x="131000" y="1533034"/>
                  </a:lnTo>
                  <a:lnTo>
                    <a:pt x="131037" y="1529613"/>
                  </a:lnTo>
                  <a:lnTo>
                    <a:pt x="131073" y="1526191"/>
                  </a:lnTo>
                  <a:lnTo>
                    <a:pt x="131107" y="1522769"/>
                  </a:lnTo>
                  <a:lnTo>
                    <a:pt x="131136" y="1519347"/>
                  </a:lnTo>
                  <a:lnTo>
                    <a:pt x="131163" y="1515925"/>
                  </a:lnTo>
                  <a:lnTo>
                    <a:pt x="131187" y="1512503"/>
                  </a:lnTo>
                  <a:lnTo>
                    <a:pt x="131207" y="1509081"/>
                  </a:lnTo>
                  <a:lnTo>
                    <a:pt x="131222" y="1505659"/>
                  </a:lnTo>
                  <a:lnTo>
                    <a:pt x="131235" y="1502237"/>
                  </a:lnTo>
                  <a:lnTo>
                    <a:pt x="131242" y="1498815"/>
                  </a:lnTo>
                  <a:lnTo>
                    <a:pt x="131244" y="1495393"/>
                  </a:lnTo>
                  <a:lnTo>
                    <a:pt x="131243" y="1491971"/>
                  </a:lnTo>
                  <a:lnTo>
                    <a:pt x="131236" y="1488549"/>
                  </a:lnTo>
                  <a:lnTo>
                    <a:pt x="131223" y="1485127"/>
                  </a:lnTo>
                  <a:lnTo>
                    <a:pt x="131206" y="1481705"/>
                  </a:lnTo>
                  <a:lnTo>
                    <a:pt x="131184" y="1478283"/>
                  </a:lnTo>
                  <a:lnTo>
                    <a:pt x="131154" y="1474861"/>
                  </a:lnTo>
                  <a:lnTo>
                    <a:pt x="131119" y="1471439"/>
                  </a:lnTo>
                  <a:lnTo>
                    <a:pt x="131079" y="1468017"/>
                  </a:lnTo>
                  <a:lnTo>
                    <a:pt x="131031" y="1464595"/>
                  </a:lnTo>
                  <a:lnTo>
                    <a:pt x="130977" y="1461173"/>
                  </a:lnTo>
                  <a:lnTo>
                    <a:pt x="130918" y="1457751"/>
                  </a:lnTo>
                  <a:lnTo>
                    <a:pt x="130849" y="1454330"/>
                  </a:lnTo>
                  <a:lnTo>
                    <a:pt x="130774" y="1450908"/>
                  </a:lnTo>
                  <a:lnTo>
                    <a:pt x="130693" y="1447486"/>
                  </a:lnTo>
                  <a:lnTo>
                    <a:pt x="130603" y="1444064"/>
                  </a:lnTo>
                  <a:lnTo>
                    <a:pt x="130505" y="1440642"/>
                  </a:lnTo>
                  <a:lnTo>
                    <a:pt x="130401" y="1437220"/>
                  </a:lnTo>
                  <a:lnTo>
                    <a:pt x="130288" y="1433798"/>
                  </a:lnTo>
                  <a:lnTo>
                    <a:pt x="130166" y="1430376"/>
                  </a:lnTo>
                  <a:lnTo>
                    <a:pt x="130037" y="1426954"/>
                  </a:lnTo>
                  <a:lnTo>
                    <a:pt x="129899" y="1423532"/>
                  </a:lnTo>
                  <a:lnTo>
                    <a:pt x="129751" y="1420110"/>
                  </a:lnTo>
                  <a:lnTo>
                    <a:pt x="129596" y="1416688"/>
                  </a:lnTo>
                  <a:lnTo>
                    <a:pt x="129432" y="1413266"/>
                  </a:lnTo>
                  <a:lnTo>
                    <a:pt x="129256" y="1409844"/>
                  </a:lnTo>
                  <a:lnTo>
                    <a:pt x="129073" y="1406422"/>
                  </a:lnTo>
                  <a:lnTo>
                    <a:pt x="128881" y="1403000"/>
                  </a:lnTo>
                  <a:lnTo>
                    <a:pt x="128676" y="1399578"/>
                  </a:lnTo>
                  <a:lnTo>
                    <a:pt x="128463" y="1396156"/>
                  </a:lnTo>
                  <a:lnTo>
                    <a:pt x="128241" y="1392734"/>
                  </a:lnTo>
                  <a:lnTo>
                    <a:pt x="128005" y="1389312"/>
                  </a:lnTo>
                  <a:lnTo>
                    <a:pt x="127760" y="1385890"/>
                  </a:lnTo>
                  <a:lnTo>
                    <a:pt x="127506" y="1382469"/>
                  </a:lnTo>
                  <a:lnTo>
                    <a:pt x="127237" y="1379047"/>
                  </a:lnTo>
                  <a:lnTo>
                    <a:pt x="126959" y="1375625"/>
                  </a:lnTo>
                  <a:lnTo>
                    <a:pt x="126671" y="1372203"/>
                  </a:lnTo>
                  <a:lnTo>
                    <a:pt x="126369" y="1368781"/>
                  </a:lnTo>
                  <a:lnTo>
                    <a:pt x="126055" y="1365359"/>
                  </a:lnTo>
                  <a:lnTo>
                    <a:pt x="125731" y="1361937"/>
                  </a:lnTo>
                  <a:lnTo>
                    <a:pt x="125393" y="1358515"/>
                  </a:lnTo>
                  <a:lnTo>
                    <a:pt x="125042" y="1355093"/>
                  </a:lnTo>
                  <a:lnTo>
                    <a:pt x="124681" y="1351671"/>
                  </a:lnTo>
                  <a:lnTo>
                    <a:pt x="124306" y="1348249"/>
                  </a:lnTo>
                  <a:lnTo>
                    <a:pt x="123916" y="1344827"/>
                  </a:lnTo>
                  <a:lnTo>
                    <a:pt x="123516" y="1341405"/>
                  </a:lnTo>
                  <a:lnTo>
                    <a:pt x="123103" y="1337983"/>
                  </a:lnTo>
                  <a:lnTo>
                    <a:pt x="122673" y="1334561"/>
                  </a:lnTo>
                  <a:lnTo>
                    <a:pt x="122232" y="1331139"/>
                  </a:lnTo>
                  <a:lnTo>
                    <a:pt x="121779" y="1327717"/>
                  </a:lnTo>
                  <a:lnTo>
                    <a:pt x="121308" y="1324295"/>
                  </a:lnTo>
                  <a:lnTo>
                    <a:pt x="120825" y="1320873"/>
                  </a:lnTo>
                  <a:lnTo>
                    <a:pt x="120332" y="1317451"/>
                  </a:lnTo>
                  <a:lnTo>
                    <a:pt x="119818" y="1314029"/>
                  </a:lnTo>
                  <a:lnTo>
                    <a:pt x="119293" y="1310608"/>
                  </a:lnTo>
                  <a:lnTo>
                    <a:pt x="118757" y="1307186"/>
                  </a:lnTo>
                  <a:lnTo>
                    <a:pt x="118202" y="1303764"/>
                  </a:lnTo>
                  <a:lnTo>
                    <a:pt x="117634" y="1300342"/>
                  </a:lnTo>
                  <a:lnTo>
                    <a:pt x="117055" y="1296920"/>
                  </a:lnTo>
                  <a:lnTo>
                    <a:pt x="116458" y="1293498"/>
                  </a:lnTo>
                  <a:lnTo>
                    <a:pt x="115847" y="1290076"/>
                  </a:lnTo>
                  <a:lnTo>
                    <a:pt x="115225" y="1286654"/>
                  </a:lnTo>
                  <a:lnTo>
                    <a:pt x="114587" y="1283232"/>
                  </a:lnTo>
                  <a:lnTo>
                    <a:pt x="113933" y="1279810"/>
                  </a:lnTo>
                  <a:lnTo>
                    <a:pt x="113269" y="1276388"/>
                  </a:lnTo>
                  <a:lnTo>
                    <a:pt x="112590" y="1272966"/>
                  </a:lnTo>
                  <a:lnTo>
                    <a:pt x="111895" y="1269544"/>
                  </a:lnTo>
                  <a:lnTo>
                    <a:pt x="111189" y="1266122"/>
                  </a:lnTo>
                  <a:lnTo>
                    <a:pt x="110471" y="1262700"/>
                  </a:lnTo>
                  <a:lnTo>
                    <a:pt x="109735" y="1259278"/>
                  </a:lnTo>
                  <a:lnTo>
                    <a:pt x="108988" y="1255856"/>
                  </a:lnTo>
                  <a:lnTo>
                    <a:pt x="108232" y="1252434"/>
                  </a:lnTo>
                  <a:lnTo>
                    <a:pt x="107457" y="1249012"/>
                  </a:lnTo>
                  <a:lnTo>
                    <a:pt x="106672" y="1245590"/>
                  </a:lnTo>
                  <a:lnTo>
                    <a:pt x="105878" y="1242168"/>
                  </a:lnTo>
                  <a:lnTo>
                    <a:pt x="105068" y="1238747"/>
                  </a:lnTo>
                  <a:lnTo>
                    <a:pt x="104247" y="1235325"/>
                  </a:lnTo>
                  <a:lnTo>
                    <a:pt x="103417" y="1231903"/>
                  </a:lnTo>
                  <a:lnTo>
                    <a:pt x="102573" y="1228481"/>
                  </a:lnTo>
                  <a:lnTo>
                    <a:pt x="101718" y="1225059"/>
                  </a:lnTo>
                  <a:lnTo>
                    <a:pt x="100854" y="1221637"/>
                  </a:lnTo>
                  <a:lnTo>
                    <a:pt x="99979" y="1218215"/>
                  </a:lnTo>
                  <a:lnTo>
                    <a:pt x="99092" y="1214793"/>
                  </a:lnTo>
                  <a:lnTo>
                    <a:pt x="98198" y="1211371"/>
                  </a:lnTo>
                  <a:lnTo>
                    <a:pt x="97293" y="1207949"/>
                  </a:lnTo>
                  <a:lnTo>
                    <a:pt x="96377" y="1204527"/>
                  </a:lnTo>
                  <a:lnTo>
                    <a:pt x="95454" y="1201105"/>
                  </a:lnTo>
                  <a:lnTo>
                    <a:pt x="94523" y="1197683"/>
                  </a:lnTo>
                  <a:lnTo>
                    <a:pt x="93580" y="1194261"/>
                  </a:lnTo>
                  <a:lnTo>
                    <a:pt x="92631" y="1190839"/>
                  </a:lnTo>
                  <a:lnTo>
                    <a:pt x="91675" y="1187417"/>
                  </a:lnTo>
                  <a:lnTo>
                    <a:pt x="90707" y="1183995"/>
                  </a:lnTo>
                  <a:lnTo>
                    <a:pt x="89733" y="1180573"/>
                  </a:lnTo>
                  <a:lnTo>
                    <a:pt x="88753" y="1177151"/>
                  </a:lnTo>
                  <a:lnTo>
                    <a:pt x="87763" y="1173729"/>
                  </a:lnTo>
                  <a:lnTo>
                    <a:pt x="86767" y="1170307"/>
                  </a:lnTo>
                  <a:lnTo>
                    <a:pt x="85765" y="1166885"/>
                  </a:lnTo>
                  <a:lnTo>
                    <a:pt x="84754" y="1163464"/>
                  </a:lnTo>
                  <a:lnTo>
                    <a:pt x="83737" y="1160042"/>
                  </a:lnTo>
                  <a:lnTo>
                    <a:pt x="82715" y="1156620"/>
                  </a:lnTo>
                  <a:lnTo>
                    <a:pt x="81684" y="1153198"/>
                  </a:lnTo>
                  <a:lnTo>
                    <a:pt x="80647" y="1149776"/>
                  </a:lnTo>
                  <a:lnTo>
                    <a:pt x="79605" y="1146354"/>
                  </a:lnTo>
                  <a:lnTo>
                    <a:pt x="78556" y="1142932"/>
                  </a:lnTo>
                  <a:lnTo>
                    <a:pt x="77499" y="1139510"/>
                  </a:lnTo>
                  <a:lnTo>
                    <a:pt x="76438" y="1136088"/>
                  </a:lnTo>
                  <a:lnTo>
                    <a:pt x="75371" y="1132666"/>
                  </a:lnTo>
                  <a:lnTo>
                    <a:pt x="74297" y="1129244"/>
                  </a:lnTo>
                  <a:lnTo>
                    <a:pt x="73217" y="1125822"/>
                  </a:lnTo>
                  <a:lnTo>
                    <a:pt x="72132" y="1122400"/>
                  </a:lnTo>
                  <a:lnTo>
                    <a:pt x="71040" y="1118978"/>
                  </a:lnTo>
                  <a:lnTo>
                    <a:pt x="69942" y="1115556"/>
                  </a:lnTo>
                  <a:lnTo>
                    <a:pt x="68840" y="1112134"/>
                  </a:lnTo>
                  <a:lnTo>
                    <a:pt x="67730" y="1108712"/>
                  </a:lnTo>
                  <a:lnTo>
                    <a:pt x="66615" y="1105290"/>
                  </a:lnTo>
                  <a:lnTo>
                    <a:pt x="65496" y="1101868"/>
                  </a:lnTo>
                  <a:lnTo>
                    <a:pt x="64369" y="1098446"/>
                  </a:lnTo>
                  <a:lnTo>
                    <a:pt x="63238" y="1095024"/>
                  </a:lnTo>
                  <a:lnTo>
                    <a:pt x="62102" y="1091603"/>
                  </a:lnTo>
                  <a:lnTo>
                    <a:pt x="60960" y="1088181"/>
                  </a:lnTo>
                  <a:lnTo>
                    <a:pt x="59813" y="1084759"/>
                  </a:lnTo>
                  <a:lnTo>
                    <a:pt x="58662" y="1081337"/>
                  </a:lnTo>
                  <a:lnTo>
                    <a:pt x="57505" y="1077915"/>
                  </a:lnTo>
                  <a:lnTo>
                    <a:pt x="56344" y="1074493"/>
                  </a:lnTo>
                  <a:lnTo>
                    <a:pt x="55180" y="1071071"/>
                  </a:lnTo>
                  <a:lnTo>
                    <a:pt x="54011" y="1067649"/>
                  </a:lnTo>
                  <a:lnTo>
                    <a:pt x="52838" y="1064227"/>
                  </a:lnTo>
                  <a:lnTo>
                    <a:pt x="51663" y="1060805"/>
                  </a:lnTo>
                  <a:lnTo>
                    <a:pt x="50485" y="1057383"/>
                  </a:lnTo>
                  <a:lnTo>
                    <a:pt x="49304" y="1053961"/>
                  </a:lnTo>
                  <a:lnTo>
                    <a:pt x="48121" y="1050539"/>
                  </a:lnTo>
                  <a:lnTo>
                    <a:pt x="46937" y="1047117"/>
                  </a:lnTo>
                  <a:lnTo>
                    <a:pt x="45751" y="1043695"/>
                  </a:lnTo>
                  <a:lnTo>
                    <a:pt x="44566" y="1040273"/>
                  </a:lnTo>
                  <a:lnTo>
                    <a:pt x="43381" y="1036851"/>
                  </a:lnTo>
                  <a:lnTo>
                    <a:pt x="42197" y="1033429"/>
                  </a:lnTo>
                  <a:lnTo>
                    <a:pt x="41014" y="1030007"/>
                  </a:lnTo>
                  <a:lnTo>
                    <a:pt x="39834" y="1026585"/>
                  </a:lnTo>
                  <a:lnTo>
                    <a:pt x="38657" y="1023163"/>
                  </a:lnTo>
                  <a:lnTo>
                    <a:pt x="37484" y="1019742"/>
                  </a:lnTo>
                  <a:lnTo>
                    <a:pt x="36316" y="1016320"/>
                  </a:lnTo>
                  <a:lnTo>
                    <a:pt x="35154" y="1012898"/>
                  </a:lnTo>
                  <a:lnTo>
                    <a:pt x="33999" y="1009476"/>
                  </a:lnTo>
                  <a:lnTo>
                    <a:pt x="32851" y="1006054"/>
                  </a:lnTo>
                  <a:lnTo>
                    <a:pt x="31711" y="1002632"/>
                  </a:lnTo>
                  <a:lnTo>
                    <a:pt x="30583" y="999210"/>
                  </a:lnTo>
                  <a:lnTo>
                    <a:pt x="29464" y="995788"/>
                  </a:lnTo>
                  <a:lnTo>
                    <a:pt x="28356" y="992366"/>
                  </a:lnTo>
                  <a:lnTo>
                    <a:pt x="27265" y="988944"/>
                  </a:lnTo>
                  <a:lnTo>
                    <a:pt x="26186" y="985522"/>
                  </a:lnTo>
                  <a:lnTo>
                    <a:pt x="25118" y="982100"/>
                  </a:lnTo>
                  <a:lnTo>
                    <a:pt x="24075" y="978678"/>
                  </a:lnTo>
                  <a:lnTo>
                    <a:pt x="23045" y="975256"/>
                  </a:lnTo>
                  <a:lnTo>
                    <a:pt x="22030" y="971834"/>
                  </a:lnTo>
                  <a:lnTo>
                    <a:pt x="21043" y="968412"/>
                  </a:lnTo>
                  <a:lnTo>
                    <a:pt x="20074" y="964990"/>
                  </a:lnTo>
                  <a:lnTo>
                    <a:pt x="19122" y="961568"/>
                  </a:lnTo>
                  <a:lnTo>
                    <a:pt x="18201" y="958146"/>
                  </a:lnTo>
                  <a:lnTo>
                    <a:pt x="17303" y="954724"/>
                  </a:lnTo>
                  <a:lnTo>
                    <a:pt x="16426" y="951302"/>
                  </a:lnTo>
                  <a:lnTo>
                    <a:pt x="15580" y="947880"/>
                  </a:lnTo>
                  <a:lnTo>
                    <a:pt x="14763" y="944459"/>
                  </a:lnTo>
                  <a:lnTo>
                    <a:pt x="13969" y="941037"/>
                  </a:lnTo>
                  <a:lnTo>
                    <a:pt x="13207" y="937615"/>
                  </a:lnTo>
                  <a:lnTo>
                    <a:pt x="12481" y="934193"/>
                  </a:lnTo>
                  <a:lnTo>
                    <a:pt x="11779" y="930771"/>
                  </a:lnTo>
                  <a:lnTo>
                    <a:pt x="11108" y="927349"/>
                  </a:lnTo>
                  <a:lnTo>
                    <a:pt x="10480" y="923927"/>
                  </a:lnTo>
                  <a:lnTo>
                    <a:pt x="9877" y="920505"/>
                  </a:lnTo>
                  <a:lnTo>
                    <a:pt x="9304" y="917083"/>
                  </a:lnTo>
                  <a:lnTo>
                    <a:pt x="8779" y="913661"/>
                  </a:lnTo>
                  <a:lnTo>
                    <a:pt x="8281" y="910239"/>
                  </a:lnTo>
                  <a:lnTo>
                    <a:pt x="7811" y="906817"/>
                  </a:lnTo>
                  <a:lnTo>
                    <a:pt x="7393" y="903395"/>
                  </a:lnTo>
                  <a:lnTo>
                    <a:pt x="7003" y="899973"/>
                  </a:lnTo>
                  <a:lnTo>
                    <a:pt x="6641" y="896551"/>
                  </a:lnTo>
                  <a:lnTo>
                    <a:pt x="6326" y="893129"/>
                  </a:lnTo>
                  <a:lnTo>
                    <a:pt x="6044" y="889707"/>
                  </a:lnTo>
                  <a:lnTo>
                    <a:pt x="5790" y="886285"/>
                  </a:lnTo>
                  <a:lnTo>
                    <a:pt x="5580" y="882863"/>
                  </a:lnTo>
                  <a:lnTo>
                    <a:pt x="5404" y="879441"/>
                  </a:lnTo>
                  <a:lnTo>
                    <a:pt x="5255" y="876019"/>
                  </a:lnTo>
                  <a:lnTo>
                    <a:pt x="5144" y="872598"/>
                  </a:lnTo>
                  <a:lnTo>
                    <a:pt x="5069" y="869176"/>
                  </a:lnTo>
                  <a:lnTo>
                    <a:pt x="5019" y="865754"/>
                  </a:lnTo>
                  <a:lnTo>
                    <a:pt x="5002" y="862332"/>
                  </a:lnTo>
                  <a:lnTo>
                    <a:pt x="5021" y="858910"/>
                  </a:lnTo>
                  <a:lnTo>
                    <a:pt x="5063" y="855488"/>
                  </a:lnTo>
                  <a:lnTo>
                    <a:pt x="5130" y="852066"/>
                  </a:lnTo>
                  <a:lnTo>
                    <a:pt x="5232" y="848644"/>
                  </a:lnTo>
                  <a:lnTo>
                    <a:pt x="5354" y="845222"/>
                  </a:lnTo>
                  <a:lnTo>
                    <a:pt x="5496" y="841800"/>
                  </a:lnTo>
                  <a:lnTo>
                    <a:pt x="5670" y="838378"/>
                  </a:lnTo>
                  <a:lnTo>
                    <a:pt x="5859" y="834956"/>
                  </a:lnTo>
                  <a:lnTo>
                    <a:pt x="6063" y="831534"/>
                  </a:lnTo>
                  <a:lnTo>
                    <a:pt x="6292" y="828112"/>
                  </a:lnTo>
                  <a:lnTo>
                    <a:pt x="6533" y="824690"/>
                  </a:lnTo>
                  <a:lnTo>
                    <a:pt x="6786" y="821268"/>
                  </a:lnTo>
                  <a:lnTo>
                    <a:pt x="7054" y="817846"/>
                  </a:lnTo>
                  <a:lnTo>
                    <a:pt x="7331" y="814424"/>
                  </a:lnTo>
                  <a:lnTo>
                    <a:pt x="7615" y="811002"/>
                  </a:lnTo>
                  <a:lnTo>
                    <a:pt x="7907" y="807580"/>
                  </a:lnTo>
                  <a:lnTo>
                    <a:pt x="8202" y="804158"/>
                  </a:lnTo>
                  <a:lnTo>
                    <a:pt x="8500" y="800737"/>
                  </a:lnTo>
                  <a:lnTo>
                    <a:pt x="8799" y="797315"/>
                  </a:lnTo>
                  <a:lnTo>
                    <a:pt x="9096" y="793893"/>
                  </a:lnTo>
                  <a:lnTo>
                    <a:pt x="9390" y="790471"/>
                  </a:lnTo>
                  <a:lnTo>
                    <a:pt x="9679" y="787049"/>
                  </a:lnTo>
                  <a:lnTo>
                    <a:pt x="9960" y="783627"/>
                  </a:lnTo>
                  <a:lnTo>
                    <a:pt x="10233" y="780205"/>
                  </a:lnTo>
                  <a:lnTo>
                    <a:pt x="10498" y="776783"/>
                  </a:lnTo>
                  <a:lnTo>
                    <a:pt x="10745" y="773361"/>
                  </a:lnTo>
                  <a:lnTo>
                    <a:pt x="10982" y="769939"/>
                  </a:lnTo>
                  <a:lnTo>
                    <a:pt x="11206" y="766517"/>
                  </a:lnTo>
                  <a:lnTo>
                    <a:pt x="11407" y="763095"/>
                  </a:lnTo>
                  <a:lnTo>
                    <a:pt x="11593" y="759673"/>
                  </a:lnTo>
                  <a:lnTo>
                    <a:pt x="11763" y="756251"/>
                  </a:lnTo>
                  <a:lnTo>
                    <a:pt x="11906" y="752829"/>
                  </a:lnTo>
                  <a:lnTo>
                    <a:pt x="12028" y="749407"/>
                  </a:lnTo>
                  <a:lnTo>
                    <a:pt x="12133" y="745985"/>
                  </a:lnTo>
                  <a:lnTo>
                    <a:pt x="12209" y="742563"/>
                  </a:lnTo>
                  <a:lnTo>
                    <a:pt x="12259" y="739141"/>
                  </a:lnTo>
                  <a:lnTo>
                    <a:pt x="12290" y="735719"/>
                  </a:lnTo>
                  <a:lnTo>
                    <a:pt x="12292" y="732297"/>
                  </a:lnTo>
                  <a:lnTo>
                    <a:pt x="12265" y="728875"/>
                  </a:lnTo>
                  <a:lnTo>
                    <a:pt x="12216" y="725454"/>
                  </a:lnTo>
                  <a:lnTo>
                    <a:pt x="12141" y="722032"/>
                  </a:lnTo>
                  <a:lnTo>
                    <a:pt x="12033" y="718610"/>
                  </a:lnTo>
                  <a:lnTo>
                    <a:pt x="11904" y="715188"/>
                  </a:lnTo>
                  <a:lnTo>
                    <a:pt x="11752" y="711766"/>
                  </a:lnTo>
                  <a:lnTo>
                    <a:pt x="11565" y="708344"/>
                  </a:lnTo>
                  <a:lnTo>
                    <a:pt x="11358" y="704922"/>
                  </a:lnTo>
                  <a:lnTo>
                    <a:pt x="11131" y="701500"/>
                  </a:lnTo>
                  <a:lnTo>
                    <a:pt x="10869" y="698078"/>
                  </a:lnTo>
                  <a:lnTo>
                    <a:pt x="10590" y="694656"/>
                  </a:lnTo>
                  <a:lnTo>
                    <a:pt x="10293" y="691234"/>
                  </a:lnTo>
                  <a:lnTo>
                    <a:pt x="9968" y="687812"/>
                  </a:lnTo>
                  <a:lnTo>
                    <a:pt x="9626" y="684390"/>
                  </a:lnTo>
                  <a:lnTo>
                    <a:pt x="9270" y="680968"/>
                  </a:lnTo>
                  <a:lnTo>
                    <a:pt x="8892" y="677546"/>
                  </a:lnTo>
                  <a:lnTo>
                    <a:pt x="8500" y="674124"/>
                  </a:lnTo>
                  <a:lnTo>
                    <a:pt x="8098" y="670702"/>
                  </a:lnTo>
                  <a:lnTo>
                    <a:pt x="7682" y="667280"/>
                  </a:lnTo>
                  <a:lnTo>
                    <a:pt x="7256" y="663858"/>
                  </a:lnTo>
                  <a:lnTo>
                    <a:pt x="6825" y="660436"/>
                  </a:lnTo>
                  <a:lnTo>
                    <a:pt x="6387" y="657014"/>
                  </a:lnTo>
                  <a:lnTo>
                    <a:pt x="5945" y="653593"/>
                  </a:lnTo>
                  <a:lnTo>
                    <a:pt x="5503" y="650171"/>
                  </a:lnTo>
                  <a:lnTo>
                    <a:pt x="5061" y="646749"/>
                  </a:lnTo>
                  <a:lnTo>
                    <a:pt x="4625" y="643327"/>
                  </a:lnTo>
                  <a:lnTo>
                    <a:pt x="4193" y="639905"/>
                  </a:lnTo>
                  <a:lnTo>
                    <a:pt x="3767" y="636483"/>
                  </a:lnTo>
                  <a:lnTo>
                    <a:pt x="3356" y="633061"/>
                  </a:lnTo>
                  <a:lnTo>
                    <a:pt x="2956" y="629639"/>
                  </a:lnTo>
                  <a:lnTo>
                    <a:pt x="2568" y="626217"/>
                  </a:lnTo>
                  <a:lnTo>
                    <a:pt x="2204" y="622795"/>
                  </a:lnTo>
                  <a:lnTo>
                    <a:pt x="1859" y="619373"/>
                  </a:lnTo>
                  <a:lnTo>
                    <a:pt x="1530" y="615951"/>
                  </a:lnTo>
                  <a:lnTo>
                    <a:pt x="1234" y="612529"/>
                  </a:lnTo>
                  <a:lnTo>
                    <a:pt x="964" y="609107"/>
                  </a:lnTo>
                  <a:lnTo>
                    <a:pt x="717" y="605685"/>
                  </a:lnTo>
                  <a:lnTo>
                    <a:pt x="507" y="602263"/>
                  </a:lnTo>
                  <a:lnTo>
                    <a:pt x="334" y="598841"/>
                  </a:lnTo>
                  <a:lnTo>
                    <a:pt x="188" y="595419"/>
                  </a:lnTo>
                  <a:lnTo>
                    <a:pt x="83" y="591997"/>
                  </a:lnTo>
                  <a:lnTo>
                    <a:pt x="25" y="588575"/>
                  </a:lnTo>
                  <a:lnTo>
                    <a:pt x="0" y="585153"/>
                  </a:lnTo>
                  <a:lnTo>
                    <a:pt x="15" y="581732"/>
                  </a:lnTo>
                  <a:lnTo>
                    <a:pt x="88" y="578310"/>
                  </a:lnTo>
                  <a:lnTo>
                    <a:pt x="198" y="574888"/>
                  </a:lnTo>
                  <a:lnTo>
                    <a:pt x="348" y="571466"/>
                  </a:lnTo>
                  <a:lnTo>
                    <a:pt x="565" y="568044"/>
                  </a:lnTo>
                  <a:lnTo>
                    <a:pt x="822" y="564622"/>
                  </a:lnTo>
                  <a:lnTo>
                    <a:pt x="1118" y="561200"/>
                  </a:lnTo>
                  <a:lnTo>
                    <a:pt x="1487" y="557778"/>
                  </a:lnTo>
                  <a:lnTo>
                    <a:pt x="1899" y="554356"/>
                  </a:lnTo>
                  <a:lnTo>
                    <a:pt x="2352" y="550934"/>
                  </a:lnTo>
                  <a:lnTo>
                    <a:pt x="2875" y="547512"/>
                  </a:lnTo>
                  <a:lnTo>
                    <a:pt x="3446" y="544090"/>
                  </a:lnTo>
                  <a:lnTo>
                    <a:pt x="4059" y="540668"/>
                  </a:lnTo>
                  <a:lnTo>
                    <a:pt x="4735" y="537246"/>
                  </a:lnTo>
                  <a:lnTo>
                    <a:pt x="5466" y="533824"/>
                  </a:lnTo>
                  <a:lnTo>
                    <a:pt x="6237" y="530402"/>
                  </a:lnTo>
                  <a:lnTo>
                    <a:pt x="7065" y="526980"/>
                  </a:lnTo>
                  <a:lnTo>
                    <a:pt x="7950" y="523558"/>
                  </a:lnTo>
                  <a:lnTo>
                    <a:pt x="8873" y="520136"/>
                  </a:lnTo>
                  <a:lnTo>
                    <a:pt x="9845" y="516714"/>
                  </a:lnTo>
                  <a:lnTo>
                    <a:pt x="10875" y="513292"/>
                  </a:lnTo>
                  <a:lnTo>
                    <a:pt x="11940" y="509871"/>
                  </a:lnTo>
                  <a:lnTo>
                    <a:pt x="13045" y="506449"/>
                  </a:lnTo>
                  <a:lnTo>
                    <a:pt x="14207" y="503027"/>
                  </a:lnTo>
                  <a:lnTo>
                    <a:pt x="15400" y="499605"/>
                  </a:lnTo>
                  <a:lnTo>
                    <a:pt x="16625" y="496183"/>
                  </a:lnTo>
                  <a:lnTo>
                    <a:pt x="17902" y="492761"/>
                  </a:lnTo>
                  <a:lnTo>
                    <a:pt x="19205" y="489339"/>
                  </a:lnTo>
                  <a:lnTo>
                    <a:pt x="20534" y="485917"/>
                  </a:lnTo>
                  <a:lnTo>
                    <a:pt x="21903" y="482495"/>
                  </a:lnTo>
                  <a:lnTo>
                    <a:pt x="23296" y="479073"/>
                  </a:lnTo>
                  <a:lnTo>
                    <a:pt x="24708" y="475651"/>
                  </a:lnTo>
                  <a:lnTo>
                    <a:pt x="26149" y="472229"/>
                  </a:lnTo>
                  <a:lnTo>
                    <a:pt x="27608" y="468807"/>
                  </a:lnTo>
                  <a:lnTo>
                    <a:pt x="29081" y="465385"/>
                  </a:lnTo>
                  <a:lnTo>
                    <a:pt x="30571" y="461963"/>
                  </a:lnTo>
                  <a:lnTo>
                    <a:pt x="32073" y="458541"/>
                  </a:lnTo>
                  <a:lnTo>
                    <a:pt x="33582" y="455119"/>
                  </a:lnTo>
                  <a:lnTo>
                    <a:pt x="35098" y="451697"/>
                  </a:lnTo>
                  <a:lnTo>
                    <a:pt x="36619" y="448275"/>
                  </a:lnTo>
                  <a:lnTo>
                    <a:pt x="38139" y="444853"/>
                  </a:lnTo>
                  <a:lnTo>
                    <a:pt x="39660" y="441431"/>
                  </a:lnTo>
                  <a:lnTo>
                    <a:pt x="41174" y="438009"/>
                  </a:lnTo>
                  <a:lnTo>
                    <a:pt x="42683" y="434588"/>
                  </a:lnTo>
                  <a:lnTo>
                    <a:pt x="44186" y="431166"/>
                  </a:lnTo>
                  <a:lnTo>
                    <a:pt x="45672" y="427744"/>
                  </a:lnTo>
                  <a:lnTo>
                    <a:pt x="47147" y="424322"/>
                  </a:lnTo>
                  <a:lnTo>
                    <a:pt x="48611" y="420900"/>
                  </a:lnTo>
                  <a:lnTo>
                    <a:pt x="50050" y="417478"/>
                  </a:lnTo>
                  <a:lnTo>
                    <a:pt x="51471" y="414056"/>
                  </a:lnTo>
                  <a:lnTo>
                    <a:pt x="52877" y="410634"/>
                  </a:lnTo>
                  <a:lnTo>
                    <a:pt x="54252" y="407212"/>
                  </a:lnTo>
                  <a:lnTo>
                    <a:pt x="55604" y="403790"/>
                  </a:lnTo>
                  <a:lnTo>
                    <a:pt x="56935" y="400368"/>
                  </a:lnTo>
                  <a:lnTo>
                    <a:pt x="58234" y="396946"/>
                  </a:lnTo>
                  <a:lnTo>
                    <a:pt x="59502" y="393524"/>
                  </a:lnTo>
                  <a:lnTo>
                    <a:pt x="60747" y="390102"/>
                  </a:lnTo>
                  <a:lnTo>
                    <a:pt x="61959" y="386680"/>
                  </a:lnTo>
                  <a:lnTo>
                    <a:pt x="63135" y="383258"/>
                  </a:lnTo>
                  <a:lnTo>
                    <a:pt x="64285" y="379836"/>
                  </a:lnTo>
                  <a:lnTo>
                    <a:pt x="65404" y="376414"/>
                  </a:lnTo>
                  <a:lnTo>
                    <a:pt x="66482" y="372992"/>
                  </a:lnTo>
                  <a:lnTo>
                    <a:pt x="67534" y="369570"/>
                  </a:lnTo>
                  <a:lnTo>
                    <a:pt x="68557" y="366148"/>
                  </a:lnTo>
                  <a:lnTo>
                    <a:pt x="69534" y="362727"/>
                  </a:lnTo>
                  <a:lnTo>
                    <a:pt x="70486" y="359305"/>
                  </a:lnTo>
                  <a:lnTo>
                    <a:pt x="71413" y="355883"/>
                  </a:lnTo>
                  <a:lnTo>
                    <a:pt x="72293" y="352461"/>
                  </a:lnTo>
                  <a:lnTo>
                    <a:pt x="73149" y="349039"/>
                  </a:lnTo>
                  <a:lnTo>
                    <a:pt x="73980" y="345617"/>
                  </a:lnTo>
                  <a:lnTo>
                    <a:pt x="74770" y="342195"/>
                  </a:lnTo>
                  <a:lnTo>
                    <a:pt x="75535" y="338773"/>
                  </a:lnTo>
                  <a:lnTo>
                    <a:pt x="76277" y="335351"/>
                  </a:lnTo>
                  <a:lnTo>
                    <a:pt x="76985" y="331929"/>
                  </a:lnTo>
                  <a:lnTo>
                    <a:pt x="77667" y="328507"/>
                  </a:lnTo>
                  <a:lnTo>
                    <a:pt x="78328" y="325085"/>
                  </a:lnTo>
                  <a:lnTo>
                    <a:pt x="78963" y="321663"/>
                  </a:lnTo>
                  <a:lnTo>
                    <a:pt x="79572" y="318241"/>
                  </a:lnTo>
                  <a:lnTo>
                    <a:pt x="80163" y="314819"/>
                  </a:lnTo>
                  <a:lnTo>
                    <a:pt x="80734" y="311397"/>
                  </a:lnTo>
                  <a:lnTo>
                    <a:pt x="81281" y="307975"/>
                  </a:lnTo>
                  <a:lnTo>
                    <a:pt x="81815" y="304553"/>
                  </a:lnTo>
                  <a:lnTo>
                    <a:pt x="82332" y="301131"/>
                  </a:lnTo>
                  <a:lnTo>
                    <a:pt x="82830" y="297709"/>
                  </a:lnTo>
                  <a:lnTo>
                    <a:pt x="83316" y="294287"/>
                  </a:lnTo>
                  <a:lnTo>
                    <a:pt x="83792" y="290866"/>
                  </a:lnTo>
                  <a:lnTo>
                    <a:pt x="84251" y="287444"/>
                  </a:lnTo>
                  <a:lnTo>
                    <a:pt x="84702" y="284022"/>
                  </a:lnTo>
                  <a:lnTo>
                    <a:pt x="85146" y="280600"/>
                  </a:lnTo>
                  <a:lnTo>
                    <a:pt x="85578" y="277178"/>
                  </a:lnTo>
                  <a:lnTo>
                    <a:pt x="86004" y="273756"/>
                  </a:lnTo>
                  <a:lnTo>
                    <a:pt x="86425" y="270334"/>
                  </a:lnTo>
                  <a:lnTo>
                    <a:pt x="86840" y="266912"/>
                  </a:lnTo>
                  <a:lnTo>
                    <a:pt x="87251" y="263490"/>
                  </a:lnTo>
                  <a:lnTo>
                    <a:pt x="87660" y="260068"/>
                  </a:lnTo>
                  <a:lnTo>
                    <a:pt x="88066" y="256646"/>
                  </a:lnTo>
                  <a:lnTo>
                    <a:pt x="88470" y="253224"/>
                  </a:lnTo>
                  <a:lnTo>
                    <a:pt x="88873" y="249802"/>
                  </a:lnTo>
                  <a:lnTo>
                    <a:pt x="89277" y="246380"/>
                  </a:lnTo>
                  <a:lnTo>
                    <a:pt x="89681" y="242958"/>
                  </a:lnTo>
                  <a:lnTo>
                    <a:pt x="90085" y="239536"/>
                  </a:lnTo>
                  <a:lnTo>
                    <a:pt x="90492" y="236114"/>
                  </a:lnTo>
                  <a:lnTo>
                    <a:pt x="90900" y="232692"/>
                  </a:lnTo>
                  <a:lnTo>
                    <a:pt x="91311" y="229270"/>
                  </a:lnTo>
                  <a:lnTo>
                    <a:pt x="91725" y="225848"/>
                  </a:lnTo>
                  <a:lnTo>
                    <a:pt x="92142" y="222426"/>
                  </a:lnTo>
                  <a:lnTo>
                    <a:pt x="92563" y="219004"/>
                  </a:lnTo>
                  <a:lnTo>
                    <a:pt x="92986" y="215583"/>
                  </a:lnTo>
                  <a:lnTo>
                    <a:pt x="93415" y="212161"/>
                  </a:lnTo>
                  <a:lnTo>
                    <a:pt x="93847" y="208739"/>
                  </a:lnTo>
                  <a:lnTo>
                    <a:pt x="94282" y="205317"/>
                  </a:lnTo>
                  <a:lnTo>
                    <a:pt x="94723" y="201895"/>
                  </a:lnTo>
                  <a:lnTo>
                    <a:pt x="95168" y="198473"/>
                  </a:lnTo>
                  <a:lnTo>
                    <a:pt x="95616" y="195051"/>
                  </a:lnTo>
                  <a:lnTo>
                    <a:pt x="96070" y="191629"/>
                  </a:lnTo>
                  <a:lnTo>
                    <a:pt x="96528" y="188207"/>
                  </a:lnTo>
                  <a:lnTo>
                    <a:pt x="96990" y="184785"/>
                  </a:lnTo>
                  <a:lnTo>
                    <a:pt x="97456" y="181363"/>
                  </a:lnTo>
                  <a:lnTo>
                    <a:pt x="97927" y="177941"/>
                  </a:lnTo>
                  <a:lnTo>
                    <a:pt x="98402" y="174519"/>
                  </a:lnTo>
                  <a:lnTo>
                    <a:pt x="98880" y="171097"/>
                  </a:lnTo>
                  <a:lnTo>
                    <a:pt x="99364" y="167675"/>
                  </a:lnTo>
                  <a:lnTo>
                    <a:pt x="99851" y="164253"/>
                  </a:lnTo>
                  <a:lnTo>
                    <a:pt x="100341" y="160831"/>
                  </a:lnTo>
                  <a:lnTo>
                    <a:pt x="100836" y="157409"/>
                  </a:lnTo>
                  <a:lnTo>
                    <a:pt x="101334" y="153987"/>
                  </a:lnTo>
                  <a:lnTo>
                    <a:pt x="101835" y="150565"/>
                  </a:lnTo>
                  <a:lnTo>
                    <a:pt x="102340" y="147143"/>
                  </a:lnTo>
                  <a:lnTo>
                    <a:pt x="102849" y="143722"/>
                  </a:lnTo>
                  <a:lnTo>
                    <a:pt x="103360" y="140300"/>
                  </a:lnTo>
                  <a:lnTo>
                    <a:pt x="103875" y="136878"/>
                  </a:lnTo>
                  <a:lnTo>
                    <a:pt x="104393" y="133456"/>
                  </a:lnTo>
                  <a:lnTo>
                    <a:pt x="104913" y="130034"/>
                  </a:lnTo>
                  <a:lnTo>
                    <a:pt x="105436" y="126612"/>
                  </a:lnTo>
                  <a:lnTo>
                    <a:pt x="105963" y="123190"/>
                  </a:lnTo>
                  <a:lnTo>
                    <a:pt x="106491" y="119768"/>
                  </a:lnTo>
                  <a:lnTo>
                    <a:pt x="107023" y="116346"/>
                  </a:lnTo>
                  <a:lnTo>
                    <a:pt x="107557" y="112924"/>
                  </a:lnTo>
                  <a:lnTo>
                    <a:pt x="108093" y="109502"/>
                  </a:lnTo>
                  <a:lnTo>
                    <a:pt x="108631" y="106080"/>
                  </a:lnTo>
                  <a:lnTo>
                    <a:pt x="109171" y="102658"/>
                  </a:lnTo>
                  <a:lnTo>
                    <a:pt x="109714" y="99236"/>
                  </a:lnTo>
                  <a:lnTo>
                    <a:pt x="110258" y="95814"/>
                  </a:lnTo>
                  <a:lnTo>
                    <a:pt x="110804" y="92392"/>
                  </a:lnTo>
                  <a:lnTo>
                    <a:pt x="111352" y="88970"/>
                  </a:lnTo>
                  <a:lnTo>
                    <a:pt x="111901" y="85548"/>
                  </a:lnTo>
                  <a:lnTo>
                    <a:pt x="112452" y="82126"/>
                  </a:lnTo>
                  <a:lnTo>
                    <a:pt x="113004" y="78704"/>
                  </a:lnTo>
                  <a:lnTo>
                    <a:pt x="113556" y="75282"/>
                  </a:lnTo>
                  <a:lnTo>
                    <a:pt x="114110" y="71861"/>
                  </a:lnTo>
                  <a:lnTo>
                    <a:pt x="114665" y="68439"/>
                  </a:lnTo>
                  <a:lnTo>
                    <a:pt x="115220" y="65017"/>
                  </a:lnTo>
                  <a:lnTo>
                    <a:pt x="115775" y="61595"/>
                  </a:lnTo>
                  <a:lnTo>
                    <a:pt x="116330" y="58173"/>
                  </a:lnTo>
                  <a:lnTo>
                    <a:pt x="116886" y="54751"/>
                  </a:lnTo>
                  <a:lnTo>
                    <a:pt x="117441" y="51329"/>
                  </a:lnTo>
                  <a:lnTo>
                    <a:pt x="117995" y="47907"/>
                  </a:lnTo>
                  <a:lnTo>
                    <a:pt x="118549" y="44485"/>
                  </a:lnTo>
                  <a:lnTo>
                    <a:pt x="119101" y="41063"/>
                  </a:lnTo>
                  <a:lnTo>
                    <a:pt x="119652" y="37641"/>
                  </a:lnTo>
                  <a:lnTo>
                    <a:pt x="120202" y="34219"/>
                  </a:lnTo>
                  <a:lnTo>
                    <a:pt x="120750" y="30797"/>
                  </a:lnTo>
                  <a:lnTo>
                    <a:pt x="121295" y="27375"/>
                  </a:lnTo>
                  <a:lnTo>
                    <a:pt x="121838" y="23953"/>
                  </a:lnTo>
                  <a:lnTo>
                    <a:pt x="122379" y="20531"/>
                  </a:lnTo>
                  <a:lnTo>
                    <a:pt x="122915" y="17109"/>
                  </a:lnTo>
                  <a:lnTo>
                    <a:pt x="123449" y="13687"/>
                  </a:lnTo>
                  <a:lnTo>
                    <a:pt x="123980" y="10265"/>
                  </a:lnTo>
                  <a:lnTo>
                    <a:pt x="124505" y="6843"/>
                  </a:lnTo>
                  <a:lnTo>
                    <a:pt x="125027" y="3421"/>
                  </a:lnTo>
                  <a:lnTo>
                    <a:pt x="125545" y="0"/>
                  </a:lnTo>
                  <a:lnTo>
                    <a:pt x="160056" y="0"/>
                  </a:lnTo>
                  <a:lnTo>
                    <a:pt x="160574" y="3421"/>
                  </a:lnTo>
                  <a:lnTo>
                    <a:pt x="161095" y="6843"/>
                  </a:lnTo>
                  <a:lnTo>
                    <a:pt x="161620" y="10265"/>
                  </a:lnTo>
                  <a:lnTo>
                    <a:pt x="162151" y="13687"/>
                  </a:lnTo>
                  <a:lnTo>
                    <a:pt x="162685" y="17109"/>
                  </a:lnTo>
                  <a:lnTo>
                    <a:pt x="163222" y="20531"/>
                  </a:lnTo>
                  <a:lnTo>
                    <a:pt x="163762" y="23953"/>
                  </a:lnTo>
                  <a:lnTo>
                    <a:pt x="164305" y="27375"/>
                  </a:lnTo>
                  <a:lnTo>
                    <a:pt x="164851" y="30797"/>
                  </a:lnTo>
                  <a:lnTo>
                    <a:pt x="165398" y="34219"/>
                  </a:lnTo>
                  <a:lnTo>
                    <a:pt x="165948" y="37641"/>
                  </a:lnTo>
                  <a:lnTo>
                    <a:pt x="166499" y="41063"/>
                  </a:lnTo>
                  <a:lnTo>
                    <a:pt x="167052" y="44485"/>
                  </a:lnTo>
                  <a:lnTo>
                    <a:pt x="167605" y="47907"/>
                  </a:lnTo>
                  <a:lnTo>
                    <a:pt x="168160" y="51329"/>
                  </a:lnTo>
                  <a:lnTo>
                    <a:pt x="168715" y="54751"/>
                  </a:lnTo>
                  <a:lnTo>
                    <a:pt x="169270" y="58173"/>
                  </a:lnTo>
                  <a:lnTo>
                    <a:pt x="169825" y="61595"/>
                  </a:lnTo>
                  <a:lnTo>
                    <a:pt x="170381" y="65017"/>
                  </a:lnTo>
                  <a:lnTo>
                    <a:pt x="170936" y="68439"/>
                  </a:lnTo>
                  <a:lnTo>
                    <a:pt x="171490" y="71861"/>
                  </a:lnTo>
                  <a:lnTo>
                    <a:pt x="172044" y="75282"/>
                  </a:lnTo>
                  <a:lnTo>
                    <a:pt x="172597" y="78704"/>
                  </a:lnTo>
                  <a:lnTo>
                    <a:pt x="173149" y="82126"/>
                  </a:lnTo>
                  <a:lnTo>
                    <a:pt x="173699" y="85548"/>
                  </a:lnTo>
                  <a:lnTo>
                    <a:pt x="174248" y="88970"/>
                  </a:lnTo>
                  <a:lnTo>
                    <a:pt x="174796" y="92392"/>
                  </a:lnTo>
                  <a:lnTo>
                    <a:pt x="175343" y="95814"/>
                  </a:lnTo>
                  <a:lnTo>
                    <a:pt x="175887" y="99236"/>
                  </a:lnTo>
                  <a:lnTo>
                    <a:pt x="176429" y="102658"/>
                  </a:lnTo>
                  <a:lnTo>
                    <a:pt x="176970" y="106080"/>
                  </a:lnTo>
                  <a:lnTo>
                    <a:pt x="177508" y="109502"/>
                  </a:lnTo>
                  <a:lnTo>
                    <a:pt x="178044" y="112924"/>
                  </a:lnTo>
                  <a:lnTo>
                    <a:pt x="178578" y="116346"/>
                  </a:lnTo>
                  <a:lnTo>
                    <a:pt x="179109" y="119768"/>
                  </a:lnTo>
                  <a:lnTo>
                    <a:pt x="179638" y="123190"/>
                  </a:lnTo>
                  <a:lnTo>
                    <a:pt x="180164" y="126612"/>
                  </a:lnTo>
                  <a:lnTo>
                    <a:pt x="180688" y="130034"/>
                  </a:lnTo>
                  <a:lnTo>
                    <a:pt x="181208" y="133456"/>
                  </a:lnTo>
                  <a:lnTo>
                    <a:pt x="181726" y="136878"/>
                  </a:lnTo>
                  <a:lnTo>
                    <a:pt x="182241" y="140300"/>
                  </a:lnTo>
                  <a:lnTo>
                    <a:pt x="182752" y="143722"/>
                  </a:lnTo>
                  <a:lnTo>
                    <a:pt x="183260" y="147143"/>
                  </a:lnTo>
                  <a:lnTo>
                    <a:pt x="183766" y="150565"/>
                  </a:lnTo>
                  <a:lnTo>
                    <a:pt x="184267" y="153987"/>
                  </a:lnTo>
                  <a:lnTo>
                    <a:pt x="184765" y="157409"/>
                  </a:lnTo>
                  <a:lnTo>
                    <a:pt x="185260" y="160831"/>
                  </a:lnTo>
                  <a:lnTo>
                    <a:pt x="185750" y="164253"/>
                  </a:lnTo>
                  <a:lnTo>
                    <a:pt x="186236" y="167675"/>
                  </a:lnTo>
                  <a:lnTo>
                    <a:pt x="186720" y="171097"/>
                  </a:lnTo>
                  <a:lnTo>
                    <a:pt x="187199" y="174519"/>
                  </a:lnTo>
                  <a:lnTo>
                    <a:pt x="187673" y="177941"/>
                  </a:lnTo>
                  <a:lnTo>
                    <a:pt x="188144" y="181363"/>
                  </a:lnTo>
                  <a:lnTo>
                    <a:pt x="188611" y="184785"/>
                  </a:lnTo>
                  <a:lnTo>
                    <a:pt x="189072" y="188207"/>
                  </a:lnTo>
                  <a:lnTo>
                    <a:pt x="189530" y="191629"/>
                  </a:lnTo>
                  <a:lnTo>
                    <a:pt x="189984" y="195051"/>
                  </a:lnTo>
                  <a:lnTo>
                    <a:pt x="190432" y="198473"/>
                  </a:lnTo>
                  <a:lnTo>
                    <a:pt x="190877" y="201895"/>
                  </a:lnTo>
                  <a:lnTo>
                    <a:pt x="191318" y="205317"/>
                  </a:lnTo>
                  <a:lnTo>
                    <a:pt x="191754" y="208739"/>
                  </a:lnTo>
                  <a:lnTo>
                    <a:pt x="192186" y="212161"/>
                  </a:lnTo>
                  <a:lnTo>
                    <a:pt x="192615" y="215583"/>
                  </a:lnTo>
                  <a:lnTo>
                    <a:pt x="193038" y="219004"/>
                  </a:lnTo>
                  <a:lnTo>
                    <a:pt x="193458" y="222426"/>
                  </a:lnTo>
                  <a:lnTo>
                    <a:pt x="193876" y="225848"/>
                  </a:lnTo>
                  <a:lnTo>
                    <a:pt x="194289" y="229270"/>
                  </a:lnTo>
                  <a:lnTo>
                    <a:pt x="194700" y="232692"/>
                  </a:lnTo>
                  <a:lnTo>
                    <a:pt x="195109" y="236114"/>
                  </a:lnTo>
                  <a:lnTo>
                    <a:pt x="195515" y="239536"/>
                  </a:lnTo>
                  <a:lnTo>
                    <a:pt x="195920" y="242958"/>
                  </a:lnTo>
                  <a:lnTo>
                    <a:pt x="196324" y="246380"/>
                  </a:lnTo>
                  <a:lnTo>
                    <a:pt x="196727" y="249802"/>
                  </a:lnTo>
                  <a:lnTo>
                    <a:pt x="197131" y="253224"/>
                  </a:lnTo>
                  <a:lnTo>
                    <a:pt x="197535" y="256646"/>
                  </a:lnTo>
                  <a:lnTo>
                    <a:pt x="197940" y="260068"/>
                  </a:lnTo>
                  <a:lnTo>
                    <a:pt x="198349" y="263490"/>
                  </a:lnTo>
                  <a:lnTo>
                    <a:pt x="198760" y="266912"/>
                  </a:lnTo>
                  <a:lnTo>
                    <a:pt x="199175" y="270334"/>
                  </a:lnTo>
                  <a:lnTo>
                    <a:pt x="199596" y="273756"/>
                  </a:lnTo>
                  <a:lnTo>
                    <a:pt x="200023" y="277178"/>
                  </a:lnTo>
                  <a:lnTo>
                    <a:pt x="200455" y="280600"/>
                  </a:lnTo>
                  <a:lnTo>
                    <a:pt x="200898" y="284022"/>
                  </a:lnTo>
                  <a:lnTo>
                    <a:pt x="201349" y="287444"/>
                  </a:lnTo>
                  <a:lnTo>
                    <a:pt x="201808" y="290866"/>
                  </a:lnTo>
                  <a:lnTo>
                    <a:pt x="202284" y="294287"/>
                  </a:lnTo>
                  <a:lnTo>
                    <a:pt x="202771" y="297709"/>
                  </a:lnTo>
                  <a:lnTo>
                    <a:pt x="203268" y="301131"/>
                  </a:lnTo>
                  <a:lnTo>
                    <a:pt x="203786" y="304553"/>
                  </a:lnTo>
                  <a:lnTo>
                    <a:pt x="204319" y="307975"/>
                  </a:lnTo>
                  <a:lnTo>
                    <a:pt x="204866" y="311397"/>
                  </a:lnTo>
                  <a:lnTo>
                    <a:pt x="205437" y="314819"/>
                  </a:lnTo>
                  <a:lnTo>
                    <a:pt x="206029" y="318241"/>
                  </a:lnTo>
                  <a:lnTo>
                    <a:pt x="206638" y="321663"/>
                  </a:lnTo>
                  <a:lnTo>
                    <a:pt x="207272" y="325085"/>
                  </a:lnTo>
                  <a:lnTo>
                    <a:pt x="207934" y="328507"/>
                  </a:lnTo>
                  <a:lnTo>
                    <a:pt x="208615" y="331929"/>
                  </a:lnTo>
                  <a:lnTo>
                    <a:pt x="209324" y="335351"/>
                  </a:lnTo>
                  <a:lnTo>
                    <a:pt x="210066" y="338773"/>
                  </a:lnTo>
                  <a:lnTo>
                    <a:pt x="210830" y="342195"/>
                  </a:lnTo>
                  <a:lnTo>
                    <a:pt x="211621" y="345617"/>
                  </a:lnTo>
                  <a:lnTo>
                    <a:pt x="212452" y="349039"/>
                  </a:lnTo>
                  <a:lnTo>
                    <a:pt x="213307" y="352461"/>
                  </a:lnTo>
                  <a:lnTo>
                    <a:pt x="214187" y="355883"/>
                  </a:lnTo>
                  <a:lnTo>
                    <a:pt x="215114" y="359305"/>
                  </a:lnTo>
                  <a:lnTo>
                    <a:pt x="216066" y="362727"/>
                  </a:lnTo>
                  <a:lnTo>
                    <a:pt x="217044" y="366148"/>
                  </a:lnTo>
                  <a:lnTo>
                    <a:pt x="218067" y="369570"/>
                  </a:lnTo>
                  <a:lnTo>
                    <a:pt x="219118" y="372992"/>
                  </a:lnTo>
                  <a:lnTo>
                    <a:pt x="220196" y="376414"/>
                  </a:lnTo>
                  <a:lnTo>
                    <a:pt x="221315" y="379836"/>
                  </a:lnTo>
                  <a:lnTo>
                    <a:pt x="222466" y="383258"/>
                  </a:lnTo>
                  <a:lnTo>
                    <a:pt x="223641" y="386680"/>
                  </a:lnTo>
                  <a:lnTo>
                    <a:pt x="224853" y="390102"/>
                  </a:lnTo>
                  <a:lnTo>
                    <a:pt x="226098" y="393524"/>
                  </a:lnTo>
                  <a:lnTo>
                    <a:pt x="227367" y="396946"/>
                  </a:lnTo>
                  <a:lnTo>
                    <a:pt x="228665" y="400368"/>
                  </a:lnTo>
                  <a:lnTo>
                    <a:pt x="229997" y="403790"/>
                  </a:lnTo>
                  <a:lnTo>
                    <a:pt x="231348" y="407212"/>
                  </a:lnTo>
                  <a:lnTo>
                    <a:pt x="232724" y="410634"/>
                  </a:lnTo>
                  <a:lnTo>
                    <a:pt x="234129" y="414056"/>
                  </a:lnTo>
                  <a:lnTo>
                    <a:pt x="235551" y="417478"/>
                  </a:lnTo>
                  <a:lnTo>
                    <a:pt x="236989" y="420900"/>
                  </a:lnTo>
                  <a:lnTo>
                    <a:pt x="238453" y="424322"/>
                  </a:lnTo>
                  <a:lnTo>
                    <a:pt x="239928" y="427744"/>
                  </a:lnTo>
                  <a:lnTo>
                    <a:pt x="241415" y="431166"/>
                  </a:lnTo>
                  <a:lnTo>
                    <a:pt x="242917" y="434588"/>
                  </a:lnTo>
                  <a:lnTo>
                    <a:pt x="244426" y="438009"/>
                  </a:lnTo>
                  <a:lnTo>
                    <a:pt x="245941" y="441431"/>
                  </a:lnTo>
                  <a:lnTo>
                    <a:pt x="247461" y="444853"/>
                  </a:lnTo>
                  <a:lnTo>
                    <a:pt x="248982" y="448275"/>
                  </a:lnTo>
                  <a:lnTo>
                    <a:pt x="250502" y="451697"/>
                  </a:lnTo>
                  <a:lnTo>
                    <a:pt x="252019" y="455119"/>
                  </a:lnTo>
                  <a:lnTo>
                    <a:pt x="253528" y="458541"/>
                  </a:lnTo>
                  <a:lnTo>
                    <a:pt x="255030" y="461963"/>
                  </a:lnTo>
                  <a:lnTo>
                    <a:pt x="256520" y="465385"/>
                  </a:lnTo>
                  <a:lnTo>
                    <a:pt x="257992" y="468807"/>
                  </a:lnTo>
                  <a:lnTo>
                    <a:pt x="259452" y="472229"/>
                  </a:lnTo>
                  <a:lnTo>
                    <a:pt x="260892" y="475651"/>
                  </a:lnTo>
                  <a:lnTo>
                    <a:pt x="262305" y="479073"/>
                  </a:lnTo>
                  <a:lnTo>
                    <a:pt x="263697" y="482495"/>
                  </a:lnTo>
                  <a:lnTo>
                    <a:pt x="265067" y="485917"/>
                  </a:lnTo>
                  <a:lnTo>
                    <a:pt x="266396" y="489339"/>
                  </a:lnTo>
                  <a:lnTo>
                    <a:pt x="267699" y="492761"/>
                  </a:lnTo>
                  <a:lnTo>
                    <a:pt x="268976" y="496183"/>
                  </a:lnTo>
                  <a:lnTo>
                    <a:pt x="270200" y="499605"/>
                  </a:lnTo>
                  <a:lnTo>
                    <a:pt x="271393" y="503027"/>
                  </a:lnTo>
                  <a:lnTo>
                    <a:pt x="272555" y="506449"/>
                  </a:lnTo>
                  <a:lnTo>
                    <a:pt x="273660" y="509871"/>
                  </a:lnTo>
                  <a:lnTo>
                    <a:pt x="274726" y="513292"/>
                  </a:lnTo>
                  <a:lnTo>
                    <a:pt x="275756" y="516714"/>
                  </a:lnTo>
                  <a:lnTo>
                    <a:pt x="276728" y="520136"/>
                  </a:lnTo>
                  <a:lnTo>
                    <a:pt x="277651" y="523558"/>
                  </a:lnTo>
                  <a:lnTo>
                    <a:pt x="278536" y="526980"/>
                  </a:lnTo>
                  <a:lnTo>
                    <a:pt x="279364" y="530402"/>
                  </a:lnTo>
                  <a:lnTo>
                    <a:pt x="280135" y="533824"/>
                  </a:lnTo>
                  <a:lnTo>
                    <a:pt x="280865" y="537246"/>
                  </a:lnTo>
                  <a:lnTo>
                    <a:pt x="281542" y="540668"/>
                  </a:lnTo>
                  <a:lnTo>
                    <a:pt x="282154" y="544090"/>
                  </a:lnTo>
                  <a:lnTo>
                    <a:pt x="282726" y="547512"/>
                  </a:lnTo>
                  <a:lnTo>
                    <a:pt x="283248" y="550934"/>
                  </a:lnTo>
                  <a:lnTo>
                    <a:pt x="283701" y="554356"/>
                  </a:lnTo>
                  <a:lnTo>
                    <a:pt x="284113" y="557778"/>
                  </a:lnTo>
                  <a:lnTo>
                    <a:pt x="284483" y="561200"/>
                  </a:lnTo>
                  <a:lnTo>
                    <a:pt x="284779" y="564622"/>
                  </a:lnTo>
                  <a:lnTo>
                    <a:pt x="285035" y="568044"/>
                  </a:lnTo>
                  <a:lnTo>
                    <a:pt x="285253" y="571466"/>
                  </a:lnTo>
                  <a:lnTo>
                    <a:pt x="285403" y="574888"/>
                  </a:lnTo>
                  <a:lnTo>
                    <a:pt x="285512" y="578310"/>
                  </a:lnTo>
                  <a:lnTo>
                    <a:pt x="285585" y="581732"/>
                  </a:lnTo>
                  <a:lnTo>
                    <a:pt x="285601" y="585153"/>
                  </a:lnTo>
                  <a:lnTo>
                    <a:pt x="285575" y="588575"/>
                  </a:lnTo>
                  <a:lnTo>
                    <a:pt x="285517" y="591997"/>
                  </a:lnTo>
                  <a:lnTo>
                    <a:pt x="285412" y="595419"/>
                  </a:lnTo>
                  <a:lnTo>
                    <a:pt x="285267" y="598841"/>
                  </a:lnTo>
                  <a:lnTo>
                    <a:pt x="285093" y="602263"/>
                  </a:lnTo>
                  <a:lnTo>
                    <a:pt x="284883" y="605685"/>
                  </a:lnTo>
                  <a:lnTo>
                    <a:pt x="284637" y="609107"/>
                  </a:lnTo>
                  <a:lnTo>
                    <a:pt x="284367" y="612529"/>
                  </a:lnTo>
                  <a:lnTo>
                    <a:pt x="284070" y="615951"/>
                  </a:lnTo>
                  <a:lnTo>
                    <a:pt x="283742" y="619373"/>
                  </a:lnTo>
                  <a:lnTo>
                    <a:pt x="283396" y="622795"/>
                  </a:lnTo>
                  <a:lnTo>
                    <a:pt x="283032" y="626217"/>
                  </a:lnTo>
                  <a:lnTo>
                    <a:pt x="282644" y="629639"/>
                  </a:lnTo>
                  <a:lnTo>
                    <a:pt x="282244" y="633061"/>
                  </a:lnTo>
                  <a:lnTo>
                    <a:pt x="281834" y="636483"/>
                  </a:lnTo>
                  <a:lnTo>
                    <a:pt x="281408" y="639905"/>
                  </a:lnTo>
                  <a:lnTo>
                    <a:pt x="280976" y="643327"/>
                  </a:lnTo>
                  <a:lnTo>
                    <a:pt x="280539" y="646749"/>
                  </a:lnTo>
                  <a:lnTo>
                    <a:pt x="280097" y="650171"/>
                  </a:lnTo>
                  <a:lnTo>
                    <a:pt x="279655" y="653593"/>
                  </a:lnTo>
                  <a:lnTo>
                    <a:pt x="279214" y="657014"/>
                  </a:lnTo>
                  <a:lnTo>
                    <a:pt x="278776" y="660436"/>
                  </a:lnTo>
                  <a:lnTo>
                    <a:pt x="278344" y="663858"/>
                  </a:lnTo>
                  <a:lnTo>
                    <a:pt x="277918" y="667280"/>
                  </a:lnTo>
                  <a:lnTo>
                    <a:pt x="277502" y="670702"/>
                  </a:lnTo>
                  <a:lnTo>
                    <a:pt x="277100" y="674124"/>
                  </a:lnTo>
                  <a:lnTo>
                    <a:pt x="276708" y="677546"/>
                  </a:lnTo>
                  <a:lnTo>
                    <a:pt x="276331" y="680968"/>
                  </a:lnTo>
                  <a:lnTo>
                    <a:pt x="275974" y="684390"/>
                  </a:lnTo>
                  <a:lnTo>
                    <a:pt x="275632" y="687812"/>
                  </a:lnTo>
                  <a:lnTo>
                    <a:pt x="275307" y="691234"/>
                  </a:lnTo>
                  <a:lnTo>
                    <a:pt x="275010" y="694656"/>
                  </a:lnTo>
                  <a:lnTo>
                    <a:pt x="274731" y="698078"/>
                  </a:lnTo>
                  <a:lnTo>
                    <a:pt x="274469" y="701500"/>
                  </a:lnTo>
                  <a:lnTo>
                    <a:pt x="274243" y="704922"/>
                  </a:lnTo>
                  <a:lnTo>
                    <a:pt x="274036" y="708344"/>
                  </a:lnTo>
                  <a:lnTo>
                    <a:pt x="273848" y="711766"/>
                  </a:lnTo>
                  <a:lnTo>
                    <a:pt x="273696" y="715188"/>
                  </a:lnTo>
                  <a:lnTo>
                    <a:pt x="273567" y="718610"/>
                  </a:lnTo>
                  <a:lnTo>
                    <a:pt x="273459" y="722032"/>
                  </a:lnTo>
                  <a:lnTo>
                    <a:pt x="273384" y="725454"/>
                  </a:lnTo>
                  <a:lnTo>
                    <a:pt x="273336" y="728875"/>
                  </a:lnTo>
                  <a:lnTo>
                    <a:pt x="273308" y="732297"/>
                  </a:lnTo>
                  <a:lnTo>
                    <a:pt x="273310" y="735719"/>
                  </a:lnTo>
                  <a:lnTo>
                    <a:pt x="273341" y="739141"/>
                  </a:lnTo>
                  <a:lnTo>
                    <a:pt x="273391" y="742563"/>
                  </a:lnTo>
                  <a:lnTo>
                    <a:pt x="273467" y="745985"/>
                  </a:lnTo>
                  <a:lnTo>
                    <a:pt x="273572" y="749407"/>
                  </a:lnTo>
                  <a:lnTo>
                    <a:pt x="273694" y="752829"/>
                  </a:lnTo>
                  <a:lnTo>
                    <a:pt x="273838" y="756251"/>
                  </a:lnTo>
                  <a:lnTo>
                    <a:pt x="274008" y="759673"/>
                  </a:lnTo>
                  <a:lnTo>
                    <a:pt x="274193" y="763095"/>
                  </a:lnTo>
                  <a:lnTo>
                    <a:pt x="274394" y="766517"/>
                  </a:lnTo>
                  <a:lnTo>
                    <a:pt x="274619" y="769939"/>
                  </a:lnTo>
                  <a:lnTo>
                    <a:pt x="274855" y="773361"/>
                  </a:lnTo>
                  <a:lnTo>
                    <a:pt x="275103" y="776783"/>
                  </a:lnTo>
                  <a:lnTo>
                    <a:pt x="275368" y="780205"/>
                  </a:lnTo>
                  <a:lnTo>
                    <a:pt x="275641" y="783627"/>
                  </a:lnTo>
                  <a:lnTo>
                    <a:pt x="275921" y="787049"/>
                  </a:lnTo>
                  <a:lnTo>
                    <a:pt x="276211" y="790471"/>
                  </a:lnTo>
                  <a:lnTo>
                    <a:pt x="276505" y="793893"/>
                  </a:lnTo>
                  <a:lnTo>
                    <a:pt x="276801" y="797315"/>
                  </a:lnTo>
                  <a:lnTo>
                    <a:pt x="277100" y="800737"/>
                  </a:lnTo>
                  <a:lnTo>
                    <a:pt x="277398" y="804158"/>
                  </a:lnTo>
                  <a:lnTo>
                    <a:pt x="277694" y="807580"/>
                  </a:lnTo>
                  <a:lnTo>
                    <a:pt x="277985" y="811002"/>
                  </a:lnTo>
                  <a:lnTo>
                    <a:pt x="278269" y="814424"/>
                  </a:lnTo>
                  <a:lnTo>
                    <a:pt x="278547" y="817846"/>
                  </a:lnTo>
                  <a:lnTo>
                    <a:pt x="278815" y="821268"/>
                  </a:lnTo>
                  <a:lnTo>
                    <a:pt x="279067" y="824690"/>
                  </a:lnTo>
                  <a:lnTo>
                    <a:pt x="279309" y="828112"/>
                  </a:lnTo>
                  <a:lnTo>
                    <a:pt x="279537" y="831534"/>
                  </a:lnTo>
                  <a:lnTo>
                    <a:pt x="279742" y="834956"/>
                  </a:lnTo>
                  <a:lnTo>
                    <a:pt x="279931" y="838378"/>
                  </a:lnTo>
                  <a:lnTo>
                    <a:pt x="280104" y="841800"/>
                  </a:lnTo>
                  <a:lnTo>
                    <a:pt x="280246" y="845222"/>
                  </a:lnTo>
                  <a:lnTo>
                    <a:pt x="280368" y="848644"/>
                  </a:lnTo>
                  <a:lnTo>
                    <a:pt x="280471" y="852066"/>
                  </a:lnTo>
                  <a:lnTo>
                    <a:pt x="280538" y="855488"/>
                  </a:lnTo>
                  <a:lnTo>
                    <a:pt x="280580" y="858910"/>
                  </a:lnTo>
                  <a:lnTo>
                    <a:pt x="280599" y="862332"/>
                  </a:lnTo>
                  <a:lnTo>
                    <a:pt x="280581" y="865754"/>
                  </a:lnTo>
                  <a:lnTo>
                    <a:pt x="280531" y="869176"/>
                  </a:lnTo>
                  <a:lnTo>
                    <a:pt x="280457" y="872598"/>
                  </a:lnTo>
                  <a:lnTo>
                    <a:pt x="280346" y="876019"/>
                  </a:lnTo>
                  <a:lnTo>
                    <a:pt x="280197" y="879441"/>
                  </a:lnTo>
                  <a:lnTo>
                    <a:pt x="280021" y="882863"/>
                  </a:lnTo>
                  <a:lnTo>
                    <a:pt x="279810" y="886285"/>
                  </a:lnTo>
                  <a:lnTo>
                    <a:pt x="279556" y="889707"/>
                  </a:lnTo>
                  <a:lnTo>
                    <a:pt x="279274" y="893129"/>
                  </a:lnTo>
                  <a:lnTo>
                    <a:pt x="278960" y="896551"/>
                  </a:lnTo>
                  <a:lnTo>
                    <a:pt x="278598" y="899973"/>
                  </a:lnTo>
                  <a:lnTo>
                    <a:pt x="278208" y="903395"/>
                  </a:lnTo>
                  <a:lnTo>
                    <a:pt x="277789" y="906817"/>
                  </a:lnTo>
                  <a:lnTo>
                    <a:pt x="277319" y="910239"/>
                  </a:lnTo>
                  <a:lnTo>
                    <a:pt x="276821" y="913661"/>
                  </a:lnTo>
                  <a:lnTo>
                    <a:pt x="276296" y="917083"/>
                  </a:lnTo>
                  <a:lnTo>
                    <a:pt x="275723" y="920505"/>
                  </a:lnTo>
                  <a:lnTo>
                    <a:pt x="275121" y="923927"/>
                  </a:lnTo>
                  <a:lnTo>
                    <a:pt x="274492" y="927349"/>
                  </a:lnTo>
                  <a:lnTo>
                    <a:pt x="273822" y="930771"/>
                  </a:lnTo>
                  <a:lnTo>
                    <a:pt x="273120" y="934193"/>
                  </a:lnTo>
                  <a:lnTo>
                    <a:pt x="272393" y="937615"/>
                  </a:lnTo>
                  <a:lnTo>
                    <a:pt x="271631" y="941037"/>
                  </a:lnTo>
                  <a:lnTo>
                    <a:pt x="270837" y="944459"/>
                  </a:lnTo>
                  <a:lnTo>
                    <a:pt x="270021" y="947880"/>
                  </a:lnTo>
                  <a:lnTo>
                    <a:pt x="269175" y="951302"/>
                  </a:lnTo>
                  <a:lnTo>
                    <a:pt x="268297" y="954724"/>
                  </a:lnTo>
                  <a:lnTo>
                    <a:pt x="267399" y="958146"/>
                  </a:lnTo>
                  <a:lnTo>
                    <a:pt x="266478" y="961568"/>
                  </a:lnTo>
                  <a:lnTo>
                    <a:pt x="265526" y="964990"/>
                  </a:lnTo>
                  <a:lnTo>
                    <a:pt x="264558" y="968412"/>
                  </a:lnTo>
                  <a:lnTo>
                    <a:pt x="263570" y="971834"/>
                  </a:lnTo>
                  <a:lnTo>
                    <a:pt x="262555" y="975256"/>
                  </a:lnTo>
                  <a:lnTo>
                    <a:pt x="261526" y="978678"/>
                  </a:lnTo>
                  <a:lnTo>
                    <a:pt x="260482" y="982100"/>
                  </a:lnTo>
                  <a:lnTo>
                    <a:pt x="259415" y="985522"/>
                  </a:lnTo>
                  <a:lnTo>
                    <a:pt x="258335" y="988944"/>
                  </a:lnTo>
                  <a:lnTo>
                    <a:pt x="257244" y="992366"/>
                  </a:lnTo>
                  <a:lnTo>
                    <a:pt x="256136" y="995788"/>
                  </a:lnTo>
                  <a:lnTo>
                    <a:pt x="255017" y="999210"/>
                  </a:lnTo>
                  <a:lnTo>
                    <a:pt x="253890" y="1002632"/>
                  </a:lnTo>
                  <a:lnTo>
                    <a:pt x="252750" y="1006054"/>
                  </a:lnTo>
                  <a:lnTo>
                    <a:pt x="251601" y="1009476"/>
                  </a:lnTo>
                  <a:lnTo>
                    <a:pt x="250447" y="1012898"/>
                  </a:lnTo>
                  <a:lnTo>
                    <a:pt x="249285" y="1016320"/>
                  </a:lnTo>
                  <a:lnTo>
                    <a:pt x="248116" y="1019742"/>
                  </a:lnTo>
                  <a:lnTo>
                    <a:pt x="246944" y="1023163"/>
                  </a:lnTo>
                  <a:lnTo>
                    <a:pt x="245767" y="1026585"/>
                  </a:lnTo>
                  <a:lnTo>
                    <a:pt x="244586" y="1030007"/>
                  </a:lnTo>
                  <a:lnTo>
                    <a:pt x="243404" y="1033429"/>
                  </a:lnTo>
                  <a:lnTo>
                    <a:pt x="242220" y="1036851"/>
                  </a:lnTo>
                  <a:lnTo>
                    <a:pt x="241034" y="1040273"/>
                  </a:lnTo>
                  <a:lnTo>
                    <a:pt x="239849" y="1043695"/>
                  </a:lnTo>
                  <a:lnTo>
                    <a:pt x="238664" y="1047117"/>
                  </a:lnTo>
                  <a:lnTo>
                    <a:pt x="237480" y="1050539"/>
                  </a:lnTo>
                  <a:lnTo>
                    <a:pt x="236297" y="1053961"/>
                  </a:lnTo>
                  <a:lnTo>
                    <a:pt x="235116" y="1057383"/>
                  </a:lnTo>
                  <a:lnTo>
                    <a:pt x="233938" y="1060805"/>
                  </a:lnTo>
                  <a:lnTo>
                    <a:pt x="232762" y="1064227"/>
                  </a:lnTo>
                  <a:lnTo>
                    <a:pt x="231589" y="1067649"/>
                  </a:lnTo>
                  <a:lnTo>
                    <a:pt x="230421" y="1071071"/>
                  </a:lnTo>
                  <a:lnTo>
                    <a:pt x="229256" y="1074493"/>
                  </a:lnTo>
                  <a:lnTo>
                    <a:pt x="228095" y="1077915"/>
                  </a:lnTo>
                  <a:lnTo>
                    <a:pt x="226939" y="1081337"/>
                  </a:lnTo>
                  <a:lnTo>
                    <a:pt x="225788" y="1084759"/>
                  </a:lnTo>
                  <a:lnTo>
                    <a:pt x="224640" y="1088181"/>
                  </a:lnTo>
                  <a:lnTo>
                    <a:pt x="223498" y="1091603"/>
                  </a:lnTo>
                  <a:lnTo>
                    <a:pt x="222363" y="1095024"/>
                  </a:lnTo>
                  <a:lnTo>
                    <a:pt x="221231" y="1098446"/>
                  </a:lnTo>
                  <a:lnTo>
                    <a:pt x="220104" y="1101868"/>
                  </a:lnTo>
                  <a:lnTo>
                    <a:pt x="218985" y="1105290"/>
                  </a:lnTo>
                  <a:lnTo>
                    <a:pt x="217870" y="1108712"/>
                  </a:lnTo>
                  <a:lnTo>
                    <a:pt x="216760" y="1112134"/>
                  </a:lnTo>
                  <a:lnTo>
                    <a:pt x="215658" y="1115556"/>
                  </a:lnTo>
                  <a:lnTo>
                    <a:pt x="214561" y="1118978"/>
                  </a:lnTo>
                  <a:lnTo>
                    <a:pt x="213468" y="1122400"/>
                  </a:lnTo>
                  <a:lnTo>
                    <a:pt x="212383" y="1125822"/>
                  </a:lnTo>
                  <a:lnTo>
                    <a:pt x="211304" y="1129244"/>
                  </a:lnTo>
                  <a:lnTo>
                    <a:pt x="210229" y="1132666"/>
                  </a:lnTo>
                  <a:lnTo>
                    <a:pt x="209162" y="1136088"/>
                  </a:lnTo>
                  <a:lnTo>
                    <a:pt x="208101" y="1139510"/>
                  </a:lnTo>
                  <a:lnTo>
                    <a:pt x="207045" y="1142932"/>
                  </a:lnTo>
                  <a:lnTo>
                    <a:pt x="205996" y="1146354"/>
                  </a:lnTo>
                  <a:lnTo>
                    <a:pt x="204953" y="1149776"/>
                  </a:lnTo>
                  <a:lnTo>
                    <a:pt x="203916" y="1153198"/>
                  </a:lnTo>
                  <a:lnTo>
                    <a:pt x="202886" y="1156620"/>
                  </a:lnTo>
                  <a:lnTo>
                    <a:pt x="201863" y="1160042"/>
                  </a:lnTo>
                  <a:lnTo>
                    <a:pt x="200846" y="1163464"/>
                  </a:lnTo>
                  <a:lnTo>
                    <a:pt x="199835" y="1166885"/>
                  </a:lnTo>
                  <a:lnTo>
                    <a:pt x="198833" y="1170307"/>
                  </a:lnTo>
                  <a:lnTo>
                    <a:pt x="197837" y="1173729"/>
                  </a:lnTo>
                  <a:lnTo>
                    <a:pt x="196847" y="1177151"/>
                  </a:lnTo>
                  <a:lnTo>
                    <a:pt x="195867" y="1180573"/>
                  </a:lnTo>
                  <a:lnTo>
                    <a:pt x="194894" y="1183995"/>
                  </a:lnTo>
                  <a:lnTo>
                    <a:pt x="193926" y="1187417"/>
                  </a:lnTo>
                  <a:lnTo>
                    <a:pt x="192970" y="1190839"/>
                  </a:lnTo>
                  <a:lnTo>
                    <a:pt x="192020" y="1194261"/>
                  </a:lnTo>
                  <a:lnTo>
                    <a:pt x="191077" y="1197683"/>
                  </a:lnTo>
                  <a:lnTo>
                    <a:pt x="190146" y="1201105"/>
                  </a:lnTo>
                  <a:lnTo>
                    <a:pt x="189223" y="1204527"/>
                  </a:lnTo>
                  <a:lnTo>
                    <a:pt x="188307" y="1207949"/>
                  </a:lnTo>
                  <a:lnTo>
                    <a:pt x="187403" y="1211371"/>
                  </a:lnTo>
                  <a:lnTo>
                    <a:pt x="186508" y="1214793"/>
                  </a:lnTo>
                  <a:lnTo>
                    <a:pt x="185621" y="1218215"/>
                  </a:lnTo>
                  <a:lnTo>
                    <a:pt x="184746" y="1221637"/>
                  </a:lnTo>
                  <a:lnTo>
                    <a:pt x="183883" y="1225059"/>
                  </a:lnTo>
                  <a:lnTo>
                    <a:pt x="183028" y="1228481"/>
                  </a:lnTo>
                  <a:lnTo>
                    <a:pt x="182184" y="1231903"/>
                  </a:lnTo>
                  <a:lnTo>
                    <a:pt x="181354" y="1235325"/>
                  </a:lnTo>
                  <a:lnTo>
                    <a:pt x="180533" y="1238747"/>
                  </a:lnTo>
                  <a:lnTo>
                    <a:pt x="179722" y="1242168"/>
                  </a:lnTo>
                  <a:lnTo>
                    <a:pt x="178928" y="1245590"/>
                  </a:lnTo>
                  <a:lnTo>
                    <a:pt x="178143" y="1249012"/>
                  </a:lnTo>
                  <a:lnTo>
                    <a:pt x="177369" y="1252434"/>
                  </a:lnTo>
                  <a:lnTo>
                    <a:pt x="176612" y="1255856"/>
                  </a:lnTo>
                  <a:lnTo>
                    <a:pt x="175866" y="1259278"/>
                  </a:lnTo>
                  <a:lnTo>
                    <a:pt x="175130" y="1262700"/>
                  </a:lnTo>
                  <a:lnTo>
                    <a:pt x="174412" y="1266122"/>
                  </a:lnTo>
                  <a:lnTo>
                    <a:pt x="173706" y="1269544"/>
                  </a:lnTo>
                  <a:lnTo>
                    <a:pt x="173010" y="1272966"/>
                  </a:lnTo>
                  <a:lnTo>
                    <a:pt x="172332" y="1276388"/>
                  </a:lnTo>
                  <a:lnTo>
                    <a:pt x="171667" y="1279810"/>
                  </a:lnTo>
                  <a:lnTo>
                    <a:pt x="171013" y="1283232"/>
                  </a:lnTo>
                  <a:lnTo>
                    <a:pt x="170376" y="1286654"/>
                  </a:lnTo>
                  <a:lnTo>
                    <a:pt x="169753" y="1290076"/>
                  </a:lnTo>
                  <a:lnTo>
                    <a:pt x="169142" y="1293498"/>
                  </a:lnTo>
                  <a:lnTo>
                    <a:pt x="168546" y="1296920"/>
                  </a:lnTo>
                  <a:lnTo>
                    <a:pt x="167967" y="1300342"/>
                  </a:lnTo>
                  <a:lnTo>
                    <a:pt x="167398" y="1303764"/>
                  </a:lnTo>
                  <a:lnTo>
                    <a:pt x="166844" y="1307186"/>
                  </a:lnTo>
                  <a:lnTo>
                    <a:pt x="166307" y="1310608"/>
                  </a:lnTo>
                  <a:lnTo>
                    <a:pt x="165782" y="1314029"/>
                  </a:lnTo>
                  <a:lnTo>
                    <a:pt x="165269" y="1317451"/>
                  </a:lnTo>
                  <a:lnTo>
                    <a:pt x="164775" y="1320873"/>
                  </a:lnTo>
                  <a:lnTo>
                    <a:pt x="164293" y="1324295"/>
                  </a:lnTo>
                  <a:lnTo>
                    <a:pt x="163821" y="1327717"/>
                  </a:lnTo>
                  <a:lnTo>
                    <a:pt x="163369" y="1331139"/>
                  </a:lnTo>
                  <a:lnTo>
                    <a:pt x="162928" y="1334561"/>
                  </a:lnTo>
                  <a:lnTo>
                    <a:pt x="162497" y="1337983"/>
                  </a:lnTo>
                  <a:lnTo>
                    <a:pt x="162085" y="1341405"/>
                  </a:lnTo>
                  <a:lnTo>
                    <a:pt x="161684" y="1344827"/>
                  </a:lnTo>
                  <a:lnTo>
                    <a:pt x="161294" y="1348249"/>
                  </a:lnTo>
                  <a:lnTo>
                    <a:pt x="160920" y="1351671"/>
                  </a:lnTo>
                  <a:lnTo>
                    <a:pt x="160558" y="1355093"/>
                  </a:lnTo>
                  <a:lnTo>
                    <a:pt x="160207" y="1358515"/>
                  </a:lnTo>
                  <a:lnTo>
                    <a:pt x="159869" y="1361937"/>
                  </a:lnTo>
                  <a:lnTo>
                    <a:pt x="159546" y="1365359"/>
                  </a:lnTo>
                  <a:lnTo>
                    <a:pt x="159232" y="1368781"/>
                  </a:lnTo>
                  <a:lnTo>
                    <a:pt x="158929" y="1372203"/>
                  </a:lnTo>
                  <a:lnTo>
                    <a:pt x="158642" y="1375625"/>
                  </a:lnTo>
                  <a:lnTo>
                    <a:pt x="158363" y="1379047"/>
                  </a:lnTo>
                  <a:lnTo>
                    <a:pt x="158094" y="1382469"/>
                  </a:lnTo>
                  <a:lnTo>
                    <a:pt x="157841" y="1385890"/>
                  </a:lnTo>
                  <a:lnTo>
                    <a:pt x="157596" y="1389312"/>
                  </a:lnTo>
                  <a:lnTo>
                    <a:pt x="157359" y="1392734"/>
                  </a:lnTo>
                  <a:lnTo>
                    <a:pt x="157138" y="1396156"/>
                  </a:lnTo>
                  <a:lnTo>
                    <a:pt x="156925" y="1399578"/>
                  </a:lnTo>
                  <a:lnTo>
                    <a:pt x="156719" y="1403000"/>
                  </a:lnTo>
                  <a:lnTo>
                    <a:pt x="156527" y="1406422"/>
                  </a:lnTo>
                  <a:lnTo>
                    <a:pt x="156344" y="1409844"/>
                  </a:lnTo>
                  <a:lnTo>
                    <a:pt x="156168" y="1413266"/>
                  </a:lnTo>
                  <a:lnTo>
                    <a:pt x="156004" y="1416688"/>
                  </a:lnTo>
                  <a:lnTo>
                    <a:pt x="155849" y="1420110"/>
                  </a:lnTo>
                  <a:lnTo>
                    <a:pt x="155701" y="1423532"/>
                  </a:lnTo>
                  <a:lnTo>
                    <a:pt x="155563" y="1426954"/>
                  </a:lnTo>
                  <a:lnTo>
                    <a:pt x="155435" y="1430376"/>
                  </a:lnTo>
                  <a:lnTo>
                    <a:pt x="155313" y="1433798"/>
                  </a:lnTo>
                  <a:lnTo>
                    <a:pt x="155199" y="1437220"/>
                  </a:lnTo>
                  <a:lnTo>
                    <a:pt x="155095" y="1440642"/>
                  </a:lnTo>
                  <a:lnTo>
                    <a:pt x="154998" y="1444064"/>
                  </a:lnTo>
                  <a:lnTo>
                    <a:pt x="154907" y="1447486"/>
                  </a:lnTo>
                  <a:lnTo>
                    <a:pt x="154827" y="1450908"/>
                  </a:lnTo>
                  <a:lnTo>
                    <a:pt x="154752" y="1454330"/>
                  </a:lnTo>
                  <a:lnTo>
                    <a:pt x="154683" y="1457751"/>
                  </a:lnTo>
                  <a:lnTo>
                    <a:pt x="154624" y="1461173"/>
                  </a:lnTo>
                  <a:lnTo>
                    <a:pt x="154570" y="1464595"/>
                  </a:lnTo>
                  <a:lnTo>
                    <a:pt x="154521" y="1468017"/>
                  </a:lnTo>
                  <a:lnTo>
                    <a:pt x="154481" y="1471439"/>
                  </a:lnTo>
                  <a:lnTo>
                    <a:pt x="154446" y="1474861"/>
                  </a:lnTo>
                  <a:lnTo>
                    <a:pt x="154417" y="1478283"/>
                  </a:lnTo>
                  <a:lnTo>
                    <a:pt x="154394" y="1481705"/>
                  </a:lnTo>
                  <a:lnTo>
                    <a:pt x="154377" y="1485127"/>
                  </a:lnTo>
                  <a:lnTo>
                    <a:pt x="154364" y="1488549"/>
                  </a:lnTo>
                  <a:lnTo>
                    <a:pt x="154357" y="1491971"/>
                  </a:lnTo>
                  <a:lnTo>
                    <a:pt x="154356" y="1495393"/>
                  </a:lnTo>
                  <a:lnTo>
                    <a:pt x="154358" y="1498815"/>
                  </a:lnTo>
                  <a:lnTo>
                    <a:pt x="154366" y="1502237"/>
                  </a:lnTo>
                  <a:lnTo>
                    <a:pt x="154378" y="1505659"/>
                  </a:lnTo>
                  <a:lnTo>
                    <a:pt x="154394" y="1509081"/>
                  </a:lnTo>
                  <a:lnTo>
                    <a:pt x="154413" y="1512503"/>
                  </a:lnTo>
                  <a:lnTo>
                    <a:pt x="154437" y="1515925"/>
                  </a:lnTo>
                  <a:lnTo>
                    <a:pt x="154464" y="1519347"/>
                  </a:lnTo>
                  <a:lnTo>
                    <a:pt x="154494" y="1522769"/>
                  </a:lnTo>
                  <a:lnTo>
                    <a:pt x="154527" y="1526191"/>
                  </a:lnTo>
                  <a:lnTo>
                    <a:pt x="154563" y="1529613"/>
                  </a:lnTo>
                  <a:lnTo>
                    <a:pt x="154601" y="1533034"/>
                  </a:lnTo>
                  <a:lnTo>
                    <a:pt x="154642" y="1536456"/>
                  </a:lnTo>
                  <a:lnTo>
                    <a:pt x="154684" y="1539878"/>
                  </a:lnTo>
                  <a:lnTo>
                    <a:pt x="154728" y="1543300"/>
                  </a:lnTo>
                  <a:lnTo>
                    <a:pt x="154774" y="1546722"/>
                  </a:lnTo>
                  <a:lnTo>
                    <a:pt x="154821" y="1550144"/>
                  </a:lnTo>
                  <a:lnTo>
                    <a:pt x="154868" y="1553566"/>
                  </a:lnTo>
                  <a:lnTo>
                    <a:pt x="154917" y="1556988"/>
                  </a:lnTo>
                  <a:lnTo>
                    <a:pt x="154965" y="1560410"/>
                  </a:lnTo>
                  <a:lnTo>
                    <a:pt x="155014" y="1563832"/>
                  </a:lnTo>
                  <a:lnTo>
                    <a:pt x="155063" y="1567254"/>
                  </a:lnTo>
                  <a:lnTo>
                    <a:pt x="155112" y="1570676"/>
                  </a:lnTo>
                  <a:lnTo>
                    <a:pt x="155159" y="1574098"/>
                  </a:lnTo>
                  <a:lnTo>
                    <a:pt x="155206" y="1577520"/>
                  </a:lnTo>
                  <a:lnTo>
                    <a:pt x="155252" y="1580942"/>
                  </a:lnTo>
                  <a:lnTo>
                    <a:pt x="155296" y="1584364"/>
                  </a:lnTo>
                  <a:lnTo>
                    <a:pt x="155339" y="1587786"/>
                  </a:lnTo>
                  <a:lnTo>
                    <a:pt x="155379" y="1591208"/>
                  </a:lnTo>
                  <a:lnTo>
                    <a:pt x="155418" y="1594630"/>
                  </a:lnTo>
                  <a:lnTo>
                    <a:pt x="155455" y="1598052"/>
                  </a:lnTo>
                  <a:lnTo>
                    <a:pt x="155488" y="1601474"/>
                  </a:lnTo>
                  <a:lnTo>
                    <a:pt x="155519" y="1604895"/>
                  </a:lnTo>
                  <a:lnTo>
                    <a:pt x="155547" y="1608317"/>
                  </a:lnTo>
                  <a:lnTo>
                    <a:pt x="155571" y="1611739"/>
                  </a:lnTo>
                  <a:lnTo>
                    <a:pt x="155592" y="1615161"/>
                  </a:lnTo>
                  <a:lnTo>
                    <a:pt x="155610" y="1618583"/>
                  </a:lnTo>
                  <a:lnTo>
                    <a:pt x="155623" y="1622005"/>
                  </a:lnTo>
                  <a:lnTo>
                    <a:pt x="155633" y="1625427"/>
                  </a:lnTo>
                  <a:lnTo>
                    <a:pt x="155639" y="1628849"/>
                  </a:lnTo>
                  <a:lnTo>
                    <a:pt x="155640" y="1632271"/>
                  </a:lnTo>
                  <a:lnTo>
                    <a:pt x="155636" y="1635693"/>
                  </a:lnTo>
                  <a:lnTo>
                    <a:pt x="155629" y="1639115"/>
                  </a:lnTo>
                  <a:lnTo>
                    <a:pt x="155616" y="1642537"/>
                  </a:lnTo>
                  <a:lnTo>
                    <a:pt x="155598" y="1645959"/>
                  </a:lnTo>
                  <a:lnTo>
                    <a:pt x="155576" y="1649381"/>
                  </a:lnTo>
                  <a:lnTo>
                    <a:pt x="155549" y="1652803"/>
                  </a:lnTo>
                  <a:lnTo>
                    <a:pt x="155516" y="1656225"/>
                  </a:lnTo>
                  <a:lnTo>
                    <a:pt x="155478" y="1659647"/>
                  </a:lnTo>
                  <a:lnTo>
                    <a:pt x="155436" y="1663069"/>
                  </a:lnTo>
                  <a:lnTo>
                    <a:pt x="155386" y="1666491"/>
                  </a:lnTo>
                  <a:lnTo>
                    <a:pt x="155332" y="1669913"/>
                  </a:lnTo>
                  <a:lnTo>
                    <a:pt x="155274" y="1673335"/>
                  </a:lnTo>
                  <a:lnTo>
                    <a:pt x="155208" y="1676756"/>
                  </a:lnTo>
                  <a:lnTo>
                    <a:pt x="155138" y="1680178"/>
                  </a:lnTo>
                  <a:lnTo>
                    <a:pt x="155063" y="1683600"/>
                  </a:lnTo>
                  <a:lnTo>
                    <a:pt x="154981" y="1687022"/>
                  </a:lnTo>
                  <a:lnTo>
                    <a:pt x="154894" y="1690444"/>
                  </a:lnTo>
                  <a:lnTo>
                    <a:pt x="154803" y="1693866"/>
                  </a:lnTo>
                  <a:lnTo>
                    <a:pt x="154705" y="1697288"/>
                  </a:lnTo>
                  <a:lnTo>
                    <a:pt x="154602" y="1700710"/>
                  </a:lnTo>
                  <a:lnTo>
                    <a:pt x="154494" y="1704132"/>
                  </a:lnTo>
                  <a:lnTo>
                    <a:pt x="154381" y="1707554"/>
                  </a:lnTo>
                  <a:lnTo>
                    <a:pt x="154261" y="1710976"/>
                  </a:lnTo>
                  <a:lnTo>
                    <a:pt x="154138" y="1714398"/>
                  </a:lnTo>
                  <a:lnTo>
                    <a:pt x="154010" y="1717820"/>
                  </a:lnTo>
                  <a:lnTo>
                    <a:pt x="153875" y="1721242"/>
                  </a:lnTo>
                  <a:lnTo>
                    <a:pt x="153737" y="1724664"/>
                  </a:lnTo>
                  <a:lnTo>
                    <a:pt x="153595" y="1728086"/>
                  </a:lnTo>
                  <a:lnTo>
                    <a:pt x="153446" y="1731508"/>
                  </a:lnTo>
                  <a:lnTo>
                    <a:pt x="153294" y="1734930"/>
                  </a:lnTo>
                  <a:lnTo>
                    <a:pt x="153139" y="1738352"/>
                  </a:lnTo>
                  <a:lnTo>
                    <a:pt x="152978" y="1741774"/>
                  </a:lnTo>
                  <a:lnTo>
                    <a:pt x="152814" y="1745196"/>
                  </a:lnTo>
                  <a:lnTo>
                    <a:pt x="152647" y="1748618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648136" y="1511893"/>
              <a:ext cx="290664" cy="1457181"/>
            </a:xfrm>
            <a:custGeom>
              <a:avLst/>
              <a:pathLst>
                <a:path w="290664" h="1457181">
                  <a:moveTo>
                    <a:pt x="102280" y="1457181"/>
                  </a:moveTo>
                  <a:lnTo>
                    <a:pt x="101702" y="1454330"/>
                  </a:lnTo>
                  <a:lnTo>
                    <a:pt x="101123" y="1451478"/>
                  </a:lnTo>
                  <a:lnTo>
                    <a:pt x="100544" y="1448626"/>
                  </a:lnTo>
                  <a:lnTo>
                    <a:pt x="99964" y="1445775"/>
                  </a:lnTo>
                  <a:lnTo>
                    <a:pt x="99384" y="1442923"/>
                  </a:lnTo>
                  <a:lnTo>
                    <a:pt x="98802" y="1440071"/>
                  </a:lnTo>
                  <a:lnTo>
                    <a:pt x="98221" y="1437220"/>
                  </a:lnTo>
                  <a:lnTo>
                    <a:pt x="97638" y="1434368"/>
                  </a:lnTo>
                  <a:lnTo>
                    <a:pt x="97055" y="1431517"/>
                  </a:lnTo>
                  <a:lnTo>
                    <a:pt x="96472" y="1428665"/>
                  </a:lnTo>
                  <a:lnTo>
                    <a:pt x="95888" y="1425813"/>
                  </a:lnTo>
                  <a:lnTo>
                    <a:pt x="95303" y="1422962"/>
                  </a:lnTo>
                  <a:lnTo>
                    <a:pt x="94718" y="1420110"/>
                  </a:lnTo>
                  <a:lnTo>
                    <a:pt x="94133" y="1417258"/>
                  </a:lnTo>
                  <a:lnTo>
                    <a:pt x="93547" y="1414407"/>
                  </a:lnTo>
                  <a:lnTo>
                    <a:pt x="92961" y="1411555"/>
                  </a:lnTo>
                  <a:lnTo>
                    <a:pt x="92375" y="1408704"/>
                  </a:lnTo>
                  <a:lnTo>
                    <a:pt x="91788" y="1405852"/>
                  </a:lnTo>
                  <a:lnTo>
                    <a:pt x="91200" y="1403000"/>
                  </a:lnTo>
                  <a:lnTo>
                    <a:pt x="90613" y="1400149"/>
                  </a:lnTo>
                  <a:lnTo>
                    <a:pt x="90025" y="1397297"/>
                  </a:lnTo>
                  <a:lnTo>
                    <a:pt x="89437" y="1394445"/>
                  </a:lnTo>
                  <a:lnTo>
                    <a:pt x="88849" y="1391594"/>
                  </a:lnTo>
                  <a:lnTo>
                    <a:pt x="88260" y="1388742"/>
                  </a:lnTo>
                  <a:lnTo>
                    <a:pt x="87672" y="1385890"/>
                  </a:lnTo>
                  <a:lnTo>
                    <a:pt x="87083" y="1383039"/>
                  </a:lnTo>
                  <a:lnTo>
                    <a:pt x="86494" y="1380187"/>
                  </a:lnTo>
                  <a:lnTo>
                    <a:pt x="85905" y="1377336"/>
                  </a:lnTo>
                  <a:lnTo>
                    <a:pt x="85316" y="1374484"/>
                  </a:lnTo>
                  <a:lnTo>
                    <a:pt x="84727" y="1371632"/>
                  </a:lnTo>
                  <a:lnTo>
                    <a:pt x="84138" y="1368781"/>
                  </a:lnTo>
                  <a:lnTo>
                    <a:pt x="83549" y="1365929"/>
                  </a:lnTo>
                  <a:lnTo>
                    <a:pt x="82960" y="1363077"/>
                  </a:lnTo>
                  <a:lnTo>
                    <a:pt x="82372" y="1360226"/>
                  </a:lnTo>
                  <a:lnTo>
                    <a:pt x="81784" y="1357374"/>
                  </a:lnTo>
                  <a:lnTo>
                    <a:pt x="81196" y="1354523"/>
                  </a:lnTo>
                  <a:lnTo>
                    <a:pt x="80609" y="1351671"/>
                  </a:lnTo>
                  <a:lnTo>
                    <a:pt x="80022" y="1348819"/>
                  </a:lnTo>
                  <a:lnTo>
                    <a:pt x="79435" y="1345968"/>
                  </a:lnTo>
                  <a:lnTo>
                    <a:pt x="78850" y="1343116"/>
                  </a:lnTo>
                  <a:lnTo>
                    <a:pt x="78265" y="1340264"/>
                  </a:lnTo>
                  <a:lnTo>
                    <a:pt x="77681" y="1337413"/>
                  </a:lnTo>
                  <a:lnTo>
                    <a:pt x="77098" y="1334561"/>
                  </a:lnTo>
                  <a:lnTo>
                    <a:pt x="76516" y="1331710"/>
                  </a:lnTo>
                  <a:lnTo>
                    <a:pt x="75935" y="1328858"/>
                  </a:lnTo>
                  <a:lnTo>
                    <a:pt x="75356" y="1326006"/>
                  </a:lnTo>
                  <a:lnTo>
                    <a:pt x="74777" y="1323155"/>
                  </a:lnTo>
                  <a:lnTo>
                    <a:pt x="74201" y="1320303"/>
                  </a:lnTo>
                  <a:lnTo>
                    <a:pt x="73626" y="1317451"/>
                  </a:lnTo>
                  <a:lnTo>
                    <a:pt x="73052" y="1314600"/>
                  </a:lnTo>
                  <a:lnTo>
                    <a:pt x="72482" y="1311748"/>
                  </a:lnTo>
                  <a:lnTo>
                    <a:pt x="71912" y="1308897"/>
                  </a:lnTo>
                  <a:lnTo>
                    <a:pt x="71346" y="1306045"/>
                  </a:lnTo>
                  <a:lnTo>
                    <a:pt x="70781" y="1303193"/>
                  </a:lnTo>
                  <a:lnTo>
                    <a:pt x="70219" y="1300342"/>
                  </a:lnTo>
                  <a:lnTo>
                    <a:pt x="69659" y="1297490"/>
                  </a:lnTo>
                  <a:lnTo>
                    <a:pt x="69102" y="1294638"/>
                  </a:lnTo>
                  <a:lnTo>
                    <a:pt x="68549" y="1291787"/>
                  </a:lnTo>
                  <a:lnTo>
                    <a:pt x="67998" y="1288935"/>
                  </a:lnTo>
                  <a:lnTo>
                    <a:pt x="67452" y="1286084"/>
                  </a:lnTo>
                  <a:lnTo>
                    <a:pt x="66907" y="1283232"/>
                  </a:lnTo>
                  <a:lnTo>
                    <a:pt x="66368" y="1280380"/>
                  </a:lnTo>
                  <a:lnTo>
                    <a:pt x="65831" y="1277529"/>
                  </a:lnTo>
                  <a:lnTo>
                    <a:pt x="65299" y="1274677"/>
                  </a:lnTo>
                  <a:lnTo>
                    <a:pt x="64771" y="1271825"/>
                  </a:lnTo>
                  <a:lnTo>
                    <a:pt x="64247" y="1268974"/>
                  </a:lnTo>
                  <a:lnTo>
                    <a:pt x="63729" y="1266122"/>
                  </a:lnTo>
                  <a:lnTo>
                    <a:pt x="63213" y="1263270"/>
                  </a:lnTo>
                  <a:lnTo>
                    <a:pt x="62704" y="1260419"/>
                  </a:lnTo>
                  <a:lnTo>
                    <a:pt x="62198" y="1257567"/>
                  </a:lnTo>
                  <a:lnTo>
                    <a:pt x="61700" y="1254716"/>
                  </a:lnTo>
                  <a:lnTo>
                    <a:pt x="61205" y="1251864"/>
                  </a:lnTo>
                  <a:lnTo>
                    <a:pt x="60716" y="1249012"/>
                  </a:lnTo>
                  <a:lnTo>
                    <a:pt x="60232" y="1246161"/>
                  </a:lnTo>
                  <a:lnTo>
                    <a:pt x="59754" y="1243309"/>
                  </a:lnTo>
                  <a:lnTo>
                    <a:pt x="59283" y="1240457"/>
                  </a:lnTo>
                  <a:lnTo>
                    <a:pt x="58815" y="1237606"/>
                  </a:lnTo>
                  <a:lnTo>
                    <a:pt x="58357" y="1234754"/>
                  </a:lnTo>
                  <a:lnTo>
                    <a:pt x="57902" y="1231903"/>
                  </a:lnTo>
                  <a:lnTo>
                    <a:pt x="57455" y="1229051"/>
                  </a:lnTo>
                  <a:lnTo>
                    <a:pt x="57014" y="1226199"/>
                  </a:lnTo>
                  <a:lnTo>
                    <a:pt x="56579" y="1223348"/>
                  </a:lnTo>
                  <a:lnTo>
                    <a:pt x="56151" y="1220496"/>
                  </a:lnTo>
                  <a:lnTo>
                    <a:pt x="55729" y="1217644"/>
                  </a:lnTo>
                  <a:lnTo>
                    <a:pt x="55315" y="1214793"/>
                  </a:lnTo>
                  <a:lnTo>
                    <a:pt x="54904" y="1211941"/>
                  </a:lnTo>
                  <a:lnTo>
                    <a:pt x="54505" y="1209090"/>
                  </a:lnTo>
                  <a:lnTo>
                    <a:pt x="54109" y="1206238"/>
                  </a:lnTo>
                  <a:lnTo>
                    <a:pt x="53722" y="1203386"/>
                  </a:lnTo>
                  <a:lnTo>
                    <a:pt x="53340" y="1200535"/>
                  </a:lnTo>
                  <a:lnTo>
                    <a:pt x="52965" y="1197683"/>
                  </a:lnTo>
                  <a:lnTo>
                    <a:pt x="52598" y="1194831"/>
                  </a:lnTo>
                  <a:lnTo>
                    <a:pt x="52235" y="1191980"/>
                  </a:lnTo>
                  <a:lnTo>
                    <a:pt x="51882" y="1189128"/>
                  </a:lnTo>
                  <a:lnTo>
                    <a:pt x="51532" y="1186277"/>
                  </a:lnTo>
                  <a:lnTo>
                    <a:pt x="51192" y="1183425"/>
                  </a:lnTo>
                  <a:lnTo>
                    <a:pt x="50855" y="1180573"/>
                  </a:lnTo>
                  <a:lnTo>
                    <a:pt x="50527" y="1177722"/>
                  </a:lnTo>
                  <a:lnTo>
                    <a:pt x="50204" y="1174870"/>
                  </a:lnTo>
                  <a:lnTo>
                    <a:pt x="49886" y="1172018"/>
                  </a:lnTo>
                  <a:lnTo>
                    <a:pt x="49576" y="1169167"/>
                  </a:lnTo>
                  <a:lnTo>
                    <a:pt x="49269" y="1166315"/>
                  </a:lnTo>
                  <a:lnTo>
                    <a:pt x="48970" y="1163464"/>
                  </a:lnTo>
                  <a:lnTo>
                    <a:pt x="48673" y="1160612"/>
                  </a:lnTo>
                  <a:lnTo>
                    <a:pt x="48385" y="1157760"/>
                  </a:lnTo>
                  <a:lnTo>
                    <a:pt x="48099" y="1154909"/>
                  </a:lnTo>
                  <a:lnTo>
                    <a:pt x="47819" y="1152057"/>
                  </a:lnTo>
                  <a:lnTo>
                    <a:pt x="47543" y="1149205"/>
                  </a:lnTo>
                  <a:lnTo>
                    <a:pt x="47270" y="1146354"/>
                  </a:lnTo>
                  <a:lnTo>
                    <a:pt x="47002" y="1143502"/>
                  </a:lnTo>
                  <a:lnTo>
                    <a:pt x="46737" y="1140651"/>
                  </a:lnTo>
                  <a:lnTo>
                    <a:pt x="46476" y="1137799"/>
                  </a:lnTo>
                  <a:lnTo>
                    <a:pt x="46216" y="1134947"/>
                  </a:lnTo>
                  <a:lnTo>
                    <a:pt x="45961" y="1132096"/>
                  </a:lnTo>
                  <a:lnTo>
                    <a:pt x="45707" y="1129244"/>
                  </a:lnTo>
                  <a:lnTo>
                    <a:pt x="45455" y="1126392"/>
                  </a:lnTo>
                  <a:lnTo>
                    <a:pt x="45205" y="1123541"/>
                  </a:lnTo>
                  <a:lnTo>
                    <a:pt x="44956" y="1120689"/>
                  </a:lnTo>
                  <a:lnTo>
                    <a:pt x="44708" y="1117837"/>
                  </a:lnTo>
                  <a:lnTo>
                    <a:pt x="44460" y="1114986"/>
                  </a:lnTo>
                  <a:lnTo>
                    <a:pt x="44213" y="1112134"/>
                  </a:lnTo>
                  <a:lnTo>
                    <a:pt x="43965" y="1109283"/>
                  </a:lnTo>
                  <a:lnTo>
                    <a:pt x="43717" y="1106431"/>
                  </a:lnTo>
                  <a:lnTo>
                    <a:pt x="43467" y="1103579"/>
                  </a:lnTo>
                  <a:lnTo>
                    <a:pt x="43217" y="1100728"/>
                  </a:lnTo>
                  <a:lnTo>
                    <a:pt x="42964" y="1097876"/>
                  </a:lnTo>
                  <a:lnTo>
                    <a:pt x="42710" y="1095024"/>
                  </a:lnTo>
                  <a:lnTo>
                    <a:pt x="42452" y="1092173"/>
                  </a:lnTo>
                  <a:lnTo>
                    <a:pt x="42193" y="1089321"/>
                  </a:lnTo>
                  <a:lnTo>
                    <a:pt x="41928" y="1086470"/>
                  </a:lnTo>
                  <a:lnTo>
                    <a:pt x="41663" y="1083618"/>
                  </a:lnTo>
                  <a:lnTo>
                    <a:pt x="41390" y="1080766"/>
                  </a:lnTo>
                  <a:lnTo>
                    <a:pt x="41115" y="1077915"/>
                  </a:lnTo>
                  <a:lnTo>
                    <a:pt x="40835" y="1075063"/>
                  </a:lnTo>
                  <a:lnTo>
                    <a:pt x="40549" y="1072211"/>
                  </a:lnTo>
                  <a:lnTo>
                    <a:pt x="40260" y="1069360"/>
                  </a:lnTo>
                  <a:lnTo>
                    <a:pt x="39962" y="1066508"/>
                  </a:lnTo>
                  <a:lnTo>
                    <a:pt x="39661" y="1063657"/>
                  </a:lnTo>
                  <a:lnTo>
                    <a:pt x="39350" y="1060805"/>
                  </a:lnTo>
                  <a:lnTo>
                    <a:pt x="39035" y="1057953"/>
                  </a:lnTo>
                  <a:lnTo>
                    <a:pt x="38711" y="1055102"/>
                  </a:lnTo>
                  <a:lnTo>
                    <a:pt x="38381" y="1052250"/>
                  </a:lnTo>
                  <a:lnTo>
                    <a:pt x="38044" y="1049398"/>
                  </a:lnTo>
                  <a:lnTo>
                    <a:pt x="37697" y="1046547"/>
                  </a:lnTo>
                  <a:lnTo>
                    <a:pt x="37345" y="1043695"/>
                  </a:lnTo>
                  <a:lnTo>
                    <a:pt x="36982" y="1040844"/>
                  </a:lnTo>
                  <a:lnTo>
                    <a:pt x="36615" y="1037992"/>
                  </a:lnTo>
                  <a:lnTo>
                    <a:pt x="36232" y="1035140"/>
                  </a:lnTo>
                  <a:lnTo>
                    <a:pt x="35847" y="1032289"/>
                  </a:lnTo>
                  <a:lnTo>
                    <a:pt x="35449" y="1029437"/>
                  </a:lnTo>
                  <a:lnTo>
                    <a:pt x="35044" y="1026585"/>
                  </a:lnTo>
                  <a:lnTo>
                    <a:pt x="34629" y="1023734"/>
                  </a:lnTo>
                  <a:lnTo>
                    <a:pt x="34205" y="1020882"/>
                  </a:lnTo>
                  <a:lnTo>
                    <a:pt x="33774" y="1018031"/>
                  </a:lnTo>
                  <a:lnTo>
                    <a:pt x="33330" y="1015179"/>
                  </a:lnTo>
                  <a:lnTo>
                    <a:pt x="32882" y="1012327"/>
                  </a:lnTo>
                  <a:lnTo>
                    <a:pt x="32418" y="1009476"/>
                  </a:lnTo>
                  <a:lnTo>
                    <a:pt x="31950" y="1006624"/>
                  </a:lnTo>
                  <a:lnTo>
                    <a:pt x="31470" y="1003772"/>
                  </a:lnTo>
                  <a:lnTo>
                    <a:pt x="30983" y="1000921"/>
                  </a:lnTo>
                  <a:lnTo>
                    <a:pt x="30487" y="998069"/>
                  </a:lnTo>
                  <a:lnTo>
                    <a:pt x="29980" y="995218"/>
                  </a:lnTo>
                  <a:lnTo>
                    <a:pt x="29469" y="992366"/>
                  </a:lnTo>
                  <a:lnTo>
                    <a:pt x="28944" y="989514"/>
                  </a:lnTo>
                  <a:lnTo>
                    <a:pt x="28417" y="986663"/>
                  </a:lnTo>
                  <a:lnTo>
                    <a:pt x="27876" y="983811"/>
                  </a:lnTo>
                  <a:lnTo>
                    <a:pt x="27332" y="980959"/>
                  </a:lnTo>
                  <a:lnTo>
                    <a:pt x="26778" y="978108"/>
                  </a:lnTo>
                  <a:lnTo>
                    <a:pt x="26218" y="975256"/>
                  </a:lnTo>
                  <a:lnTo>
                    <a:pt x="25652" y="972404"/>
                  </a:lnTo>
                  <a:lnTo>
                    <a:pt x="25078" y="969553"/>
                  </a:lnTo>
                  <a:lnTo>
                    <a:pt x="24501" y="966701"/>
                  </a:lnTo>
                  <a:lnTo>
                    <a:pt x="23915" y="963850"/>
                  </a:lnTo>
                  <a:lnTo>
                    <a:pt x="23327" y="960998"/>
                  </a:lnTo>
                  <a:lnTo>
                    <a:pt x="22732" y="958146"/>
                  </a:lnTo>
                  <a:lnTo>
                    <a:pt x="22134" y="955295"/>
                  </a:lnTo>
                  <a:lnTo>
                    <a:pt x="21532" y="952443"/>
                  </a:lnTo>
                  <a:lnTo>
                    <a:pt x="20927" y="949591"/>
                  </a:lnTo>
                  <a:lnTo>
                    <a:pt x="20319" y="946740"/>
                  </a:lnTo>
                  <a:lnTo>
                    <a:pt x="19709" y="943888"/>
                  </a:lnTo>
                  <a:lnTo>
                    <a:pt x="19098" y="941037"/>
                  </a:lnTo>
                  <a:lnTo>
                    <a:pt x="18485" y="938185"/>
                  </a:lnTo>
                  <a:lnTo>
                    <a:pt x="17872" y="935333"/>
                  </a:lnTo>
                  <a:lnTo>
                    <a:pt x="17259" y="932482"/>
                  </a:lnTo>
                  <a:lnTo>
                    <a:pt x="16647" y="929630"/>
                  </a:lnTo>
                  <a:lnTo>
                    <a:pt x="16036" y="926778"/>
                  </a:lnTo>
                  <a:lnTo>
                    <a:pt x="15428" y="923927"/>
                  </a:lnTo>
                  <a:lnTo>
                    <a:pt x="14822" y="921075"/>
                  </a:lnTo>
                  <a:lnTo>
                    <a:pt x="14220" y="918224"/>
                  </a:lnTo>
                  <a:lnTo>
                    <a:pt x="13619" y="915372"/>
                  </a:lnTo>
                  <a:lnTo>
                    <a:pt x="13027" y="912520"/>
                  </a:lnTo>
                  <a:lnTo>
                    <a:pt x="12437" y="909669"/>
                  </a:lnTo>
                  <a:lnTo>
                    <a:pt x="11855" y="906817"/>
                  </a:lnTo>
                  <a:lnTo>
                    <a:pt x="11279" y="903965"/>
                  </a:lnTo>
                  <a:lnTo>
                    <a:pt x="10710" y="901114"/>
                  </a:lnTo>
                  <a:lnTo>
                    <a:pt x="10149" y="898262"/>
                  </a:lnTo>
                  <a:lnTo>
                    <a:pt x="9595" y="895411"/>
                  </a:lnTo>
                  <a:lnTo>
                    <a:pt x="9054" y="892559"/>
                  </a:lnTo>
                  <a:lnTo>
                    <a:pt x="8517" y="889707"/>
                  </a:lnTo>
                  <a:lnTo>
                    <a:pt x="7999" y="886856"/>
                  </a:lnTo>
                  <a:lnTo>
                    <a:pt x="7485" y="884004"/>
                  </a:lnTo>
                  <a:lnTo>
                    <a:pt x="6988" y="881152"/>
                  </a:lnTo>
                  <a:lnTo>
                    <a:pt x="6500" y="878301"/>
                  </a:lnTo>
                  <a:lnTo>
                    <a:pt x="6026" y="875449"/>
                  </a:lnTo>
                  <a:lnTo>
                    <a:pt x="5568" y="872598"/>
                  </a:lnTo>
                  <a:lnTo>
                    <a:pt x="5119" y="869746"/>
                  </a:lnTo>
                  <a:lnTo>
                    <a:pt x="4692" y="866894"/>
                  </a:lnTo>
                  <a:lnTo>
                    <a:pt x="4271" y="864043"/>
                  </a:lnTo>
                  <a:lnTo>
                    <a:pt x="3878" y="861191"/>
                  </a:lnTo>
                  <a:lnTo>
                    <a:pt x="3493" y="858339"/>
                  </a:lnTo>
                  <a:lnTo>
                    <a:pt x="3131" y="855488"/>
                  </a:lnTo>
                  <a:lnTo>
                    <a:pt x="2783" y="852636"/>
                  </a:lnTo>
                  <a:lnTo>
                    <a:pt x="2453" y="849785"/>
                  </a:lnTo>
                  <a:lnTo>
                    <a:pt x="2145" y="846933"/>
                  </a:lnTo>
                  <a:lnTo>
                    <a:pt x="1849" y="844081"/>
                  </a:lnTo>
                  <a:lnTo>
                    <a:pt x="1584" y="841230"/>
                  </a:lnTo>
                  <a:lnTo>
                    <a:pt x="1326" y="838378"/>
                  </a:lnTo>
                  <a:lnTo>
                    <a:pt x="1102" y="835526"/>
                  </a:lnTo>
                  <a:lnTo>
                    <a:pt x="889" y="832675"/>
                  </a:lnTo>
                  <a:lnTo>
                    <a:pt x="703" y="829823"/>
                  </a:lnTo>
                  <a:lnTo>
                    <a:pt x="536" y="826971"/>
                  </a:lnTo>
                  <a:lnTo>
                    <a:pt x="390" y="824120"/>
                  </a:lnTo>
                  <a:lnTo>
                    <a:pt x="271" y="821268"/>
                  </a:lnTo>
                  <a:lnTo>
                    <a:pt x="165" y="818417"/>
                  </a:lnTo>
                  <a:lnTo>
                    <a:pt x="95" y="815565"/>
                  </a:lnTo>
                  <a:lnTo>
                    <a:pt x="34" y="812713"/>
                  </a:lnTo>
                  <a:lnTo>
                    <a:pt x="10" y="809862"/>
                  </a:lnTo>
                  <a:lnTo>
                    <a:pt x="0" y="807010"/>
                  </a:lnTo>
                  <a:lnTo>
                    <a:pt x="19" y="804158"/>
                  </a:lnTo>
                  <a:lnTo>
                    <a:pt x="59" y="801307"/>
                  </a:lnTo>
                  <a:lnTo>
                    <a:pt x="121" y="798455"/>
                  </a:lnTo>
                  <a:lnTo>
                    <a:pt x="214" y="795604"/>
                  </a:lnTo>
                  <a:lnTo>
                    <a:pt x="319" y="792752"/>
                  </a:lnTo>
                  <a:lnTo>
                    <a:pt x="464" y="789900"/>
                  </a:lnTo>
                  <a:lnTo>
                    <a:pt x="618" y="787049"/>
                  </a:lnTo>
                  <a:lnTo>
                    <a:pt x="810" y="784197"/>
                  </a:lnTo>
                  <a:lnTo>
                    <a:pt x="1016" y="781345"/>
                  </a:lnTo>
                  <a:lnTo>
                    <a:pt x="1252" y="778494"/>
                  </a:lnTo>
                  <a:lnTo>
                    <a:pt x="1511" y="775642"/>
                  </a:lnTo>
                  <a:lnTo>
                    <a:pt x="1789" y="772791"/>
                  </a:lnTo>
                  <a:lnTo>
                    <a:pt x="2100" y="769939"/>
                  </a:lnTo>
                  <a:lnTo>
                    <a:pt x="2422" y="767087"/>
                  </a:lnTo>
                  <a:lnTo>
                    <a:pt x="2784" y="764236"/>
                  </a:lnTo>
                  <a:lnTo>
                    <a:pt x="3155" y="761384"/>
                  </a:lnTo>
                  <a:lnTo>
                    <a:pt x="3561" y="758532"/>
                  </a:lnTo>
                  <a:lnTo>
                    <a:pt x="3983" y="755681"/>
                  </a:lnTo>
                  <a:lnTo>
                    <a:pt x="4430" y="752829"/>
                  </a:lnTo>
                  <a:lnTo>
                    <a:pt x="4901" y="749978"/>
                  </a:lnTo>
                  <a:lnTo>
                    <a:pt x="5390" y="747126"/>
                  </a:lnTo>
                  <a:lnTo>
                    <a:pt x="5909" y="744274"/>
                  </a:lnTo>
                  <a:lnTo>
                    <a:pt x="6438" y="741423"/>
                  </a:lnTo>
                  <a:lnTo>
                    <a:pt x="7004" y="738571"/>
                  </a:lnTo>
                  <a:lnTo>
                    <a:pt x="7578" y="735719"/>
                  </a:lnTo>
                  <a:lnTo>
                    <a:pt x="8183" y="732868"/>
                  </a:lnTo>
                  <a:lnTo>
                    <a:pt x="8803" y="730016"/>
                  </a:lnTo>
                  <a:lnTo>
                    <a:pt x="9445" y="727165"/>
                  </a:lnTo>
                  <a:lnTo>
                    <a:pt x="10108" y="724313"/>
                  </a:lnTo>
                  <a:lnTo>
                    <a:pt x="10786" y="721461"/>
                  </a:lnTo>
                  <a:lnTo>
                    <a:pt x="11491" y="718610"/>
                  </a:lnTo>
                  <a:lnTo>
                    <a:pt x="12204" y="715758"/>
                  </a:lnTo>
                  <a:lnTo>
                    <a:pt x="12949" y="712906"/>
                  </a:lnTo>
                  <a:lnTo>
                    <a:pt x="13701" y="710055"/>
                  </a:lnTo>
                  <a:lnTo>
                    <a:pt x="14478" y="707203"/>
                  </a:lnTo>
                  <a:lnTo>
                    <a:pt x="15267" y="704352"/>
                  </a:lnTo>
                  <a:lnTo>
                    <a:pt x="16075" y="701500"/>
                  </a:lnTo>
                  <a:lnTo>
                    <a:pt x="16900" y="698648"/>
                  </a:lnTo>
                  <a:lnTo>
                    <a:pt x="17736" y="695797"/>
                  </a:lnTo>
                  <a:lnTo>
                    <a:pt x="18595" y="692945"/>
                  </a:lnTo>
                  <a:lnTo>
                    <a:pt x="19460" y="690093"/>
                  </a:lnTo>
                  <a:lnTo>
                    <a:pt x="20349" y="687242"/>
                  </a:lnTo>
                  <a:lnTo>
                    <a:pt x="21245" y="684390"/>
                  </a:lnTo>
                  <a:lnTo>
                    <a:pt x="22159" y="681538"/>
                  </a:lnTo>
                  <a:lnTo>
                    <a:pt x="23083" y="678687"/>
                  </a:lnTo>
                  <a:lnTo>
                    <a:pt x="24020" y="675835"/>
                  </a:lnTo>
                  <a:lnTo>
                    <a:pt x="24971" y="672984"/>
                  </a:lnTo>
                  <a:lnTo>
                    <a:pt x="25929" y="670132"/>
                  </a:lnTo>
                  <a:lnTo>
                    <a:pt x="26904" y="667280"/>
                  </a:lnTo>
                  <a:lnTo>
                    <a:pt x="27883" y="664429"/>
                  </a:lnTo>
                  <a:lnTo>
                    <a:pt x="28879" y="661577"/>
                  </a:lnTo>
                  <a:lnTo>
                    <a:pt x="29880" y="658725"/>
                  </a:lnTo>
                  <a:lnTo>
                    <a:pt x="30893" y="655874"/>
                  </a:lnTo>
                  <a:lnTo>
                    <a:pt x="31913" y="653022"/>
                  </a:lnTo>
                  <a:lnTo>
                    <a:pt x="32940" y="650171"/>
                  </a:lnTo>
                  <a:lnTo>
                    <a:pt x="33977" y="647319"/>
                  </a:lnTo>
                  <a:lnTo>
                    <a:pt x="35018" y="644467"/>
                  </a:lnTo>
                  <a:lnTo>
                    <a:pt x="36070" y="641616"/>
                  </a:lnTo>
                  <a:lnTo>
                    <a:pt x="37124" y="638764"/>
                  </a:lnTo>
                  <a:lnTo>
                    <a:pt x="38188" y="635912"/>
                  </a:lnTo>
                  <a:lnTo>
                    <a:pt x="39254" y="633061"/>
                  </a:lnTo>
                  <a:lnTo>
                    <a:pt x="40326" y="630209"/>
                  </a:lnTo>
                  <a:lnTo>
                    <a:pt x="41402" y="627358"/>
                  </a:lnTo>
                  <a:lnTo>
                    <a:pt x="42482" y="624506"/>
                  </a:lnTo>
                  <a:lnTo>
                    <a:pt x="43566" y="621654"/>
                  </a:lnTo>
                  <a:lnTo>
                    <a:pt x="44652" y="618803"/>
                  </a:lnTo>
                  <a:lnTo>
                    <a:pt x="45742" y="615951"/>
                  </a:lnTo>
                  <a:lnTo>
                    <a:pt x="46833" y="613099"/>
                  </a:lnTo>
                  <a:lnTo>
                    <a:pt x="47927" y="610248"/>
                  </a:lnTo>
                  <a:lnTo>
                    <a:pt x="49021" y="607396"/>
                  </a:lnTo>
                  <a:lnTo>
                    <a:pt x="50116" y="604545"/>
                  </a:lnTo>
                  <a:lnTo>
                    <a:pt x="51212" y="601693"/>
                  </a:lnTo>
                  <a:lnTo>
                    <a:pt x="52308" y="598841"/>
                  </a:lnTo>
                  <a:lnTo>
                    <a:pt x="53403" y="595990"/>
                  </a:lnTo>
                  <a:lnTo>
                    <a:pt x="54498" y="593138"/>
                  </a:lnTo>
                  <a:lnTo>
                    <a:pt x="55592" y="590286"/>
                  </a:lnTo>
                  <a:lnTo>
                    <a:pt x="56684" y="587435"/>
                  </a:lnTo>
                  <a:lnTo>
                    <a:pt x="57774" y="584583"/>
                  </a:lnTo>
                  <a:lnTo>
                    <a:pt x="58862" y="581732"/>
                  </a:lnTo>
                  <a:lnTo>
                    <a:pt x="59948" y="578880"/>
                  </a:lnTo>
                  <a:lnTo>
                    <a:pt x="61030" y="576028"/>
                  </a:lnTo>
                  <a:lnTo>
                    <a:pt x="62110" y="573177"/>
                  </a:lnTo>
                  <a:lnTo>
                    <a:pt x="63185" y="570325"/>
                  </a:lnTo>
                  <a:lnTo>
                    <a:pt x="64258" y="567473"/>
                  </a:lnTo>
                  <a:lnTo>
                    <a:pt x="65324" y="564622"/>
                  </a:lnTo>
                  <a:lnTo>
                    <a:pt x="66388" y="561770"/>
                  </a:lnTo>
                  <a:lnTo>
                    <a:pt x="67445" y="558918"/>
                  </a:lnTo>
                  <a:lnTo>
                    <a:pt x="68498" y="556067"/>
                  </a:lnTo>
                  <a:lnTo>
                    <a:pt x="69546" y="553215"/>
                  </a:lnTo>
                  <a:lnTo>
                    <a:pt x="70587" y="550364"/>
                  </a:lnTo>
                  <a:lnTo>
                    <a:pt x="71624" y="547512"/>
                  </a:lnTo>
                  <a:lnTo>
                    <a:pt x="72651" y="544660"/>
                  </a:lnTo>
                  <a:lnTo>
                    <a:pt x="73676" y="541809"/>
                  </a:lnTo>
                  <a:lnTo>
                    <a:pt x="74689" y="538957"/>
                  </a:lnTo>
                  <a:lnTo>
                    <a:pt x="75699" y="536105"/>
                  </a:lnTo>
                  <a:lnTo>
                    <a:pt x="76699" y="533254"/>
                  </a:lnTo>
                  <a:lnTo>
                    <a:pt x="77693" y="530402"/>
                  </a:lnTo>
                  <a:lnTo>
                    <a:pt x="78679" y="527551"/>
                  </a:lnTo>
                  <a:lnTo>
                    <a:pt x="79655" y="524699"/>
                  </a:lnTo>
                  <a:lnTo>
                    <a:pt x="80627" y="521847"/>
                  </a:lnTo>
                  <a:lnTo>
                    <a:pt x="81585" y="518996"/>
                  </a:lnTo>
                  <a:lnTo>
                    <a:pt x="82540" y="516144"/>
                  </a:lnTo>
                  <a:lnTo>
                    <a:pt x="83480" y="513292"/>
                  </a:lnTo>
                  <a:lnTo>
                    <a:pt x="84415" y="510441"/>
                  </a:lnTo>
                  <a:lnTo>
                    <a:pt x="85339" y="507589"/>
                  </a:lnTo>
                  <a:lnTo>
                    <a:pt x="86254" y="504738"/>
                  </a:lnTo>
                  <a:lnTo>
                    <a:pt x="87160" y="501886"/>
                  </a:lnTo>
                  <a:lnTo>
                    <a:pt x="88054" y="499034"/>
                  </a:lnTo>
                  <a:lnTo>
                    <a:pt x="88942" y="496183"/>
                  </a:lnTo>
                  <a:lnTo>
                    <a:pt x="89813" y="493331"/>
                  </a:lnTo>
                  <a:lnTo>
                    <a:pt x="90681" y="490479"/>
                  </a:lnTo>
                  <a:lnTo>
                    <a:pt x="91532" y="487628"/>
                  </a:lnTo>
                  <a:lnTo>
                    <a:pt x="92377" y="484776"/>
                  </a:lnTo>
                  <a:lnTo>
                    <a:pt x="93208" y="481925"/>
                  </a:lnTo>
                  <a:lnTo>
                    <a:pt x="94030" y="479073"/>
                  </a:lnTo>
                  <a:lnTo>
                    <a:pt x="94841" y="476221"/>
                  </a:lnTo>
                  <a:lnTo>
                    <a:pt x="95638" y="473370"/>
                  </a:lnTo>
                  <a:lnTo>
                    <a:pt x="96429" y="470518"/>
                  </a:lnTo>
                  <a:lnTo>
                    <a:pt x="97201" y="467666"/>
                  </a:lnTo>
                  <a:lnTo>
                    <a:pt x="97968" y="464815"/>
                  </a:lnTo>
                  <a:lnTo>
                    <a:pt x="98718" y="461963"/>
                  </a:lnTo>
                  <a:lnTo>
                    <a:pt x="99459" y="459112"/>
                  </a:lnTo>
                  <a:lnTo>
                    <a:pt x="100187" y="456260"/>
                  </a:lnTo>
                  <a:lnTo>
                    <a:pt x="100903" y="453408"/>
                  </a:lnTo>
                  <a:lnTo>
                    <a:pt x="101609" y="450557"/>
                  </a:lnTo>
                  <a:lnTo>
                    <a:pt x="102298" y="447705"/>
                  </a:lnTo>
                  <a:lnTo>
                    <a:pt x="102981" y="444853"/>
                  </a:lnTo>
                  <a:lnTo>
                    <a:pt x="103643" y="442002"/>
                  </a:lnTo>
                  <a:lnTo>
                    <a:pt x="104301" y="439150"/>
                  </a:lnTo>
                  <a:lnTo>
                    <a:pt x="104939" y="436299"/>
                  </a:lnTo>
                  <a:lnTo>
                    <a:pt x="105569" y="433447"/>
                  </a:lnTo>
                  <a:lnTo>
                    <a:pt x="106184" y="430595"/>
                  </a:lnTo>
                  <a:lnTo>
                    <a:pt x="106786" y="427744"/>
                  </a:lnTo>
                  <a:lnTo>
                    <a:pt x="107378" y="424892"/>
                  </a:lnTo>
                  <a:lnTo>
                    <a:pt x="107951" y="422040"/>
                  </a:lnTo>
                  <a:lnTo>
                    <a:pt x="108520" y="419189"/>
                  </a:lnTo>
                  <a:lnTo>
                    <a:pt x="109065" y="416337"/>
                  </a:lnTo>
                  <a:lnTo>
                    <a:pt x="109605" y="413485"/>
                  </a:lnTo>
                  <a:lnTo>
                    <a:pt x="110125" y="410634"/>
                  </a:lnTo>
                  <a:lnTo>
                    <a:pt x="110637" y="407782"/>
                  </a:lnTo>
                  <a:lnTo>
                    <a:pt x="111134" y="404931"/>
                  </a:lnTo>
                  <a:lnTo>
                    <a:pt x="111616" y="402079"/>
                  </a:lnTo>
                  <a:lnTo>
                    <a:pt x="112088" y="399227"/>
                  </a:lnTo>
                  <a:lnTo>
                    <a:pt x="112541" y="396376"/>
                  </a:lnTo>
                  <a:lnTo>
                    <a:pt x="112989" y="393524"/>
                  </a:lnTo>
                  <a:lnTo>
                    <a:pt x="113413" y="390672"/>
                  </a:lnTo>
                  <a:lnTo>
                    <a:pt x="113832" y="387821"/>
                  </a:lnTo>
                  <a:lnTo>
                    <a:pt x="114232" y="384969"/>
                  </a:lnTo>
                  <a:lnTo>
                    <a:pt x="114621" y="382118"/>
                  </a:lnTo>
                  <a:lnTo>
                    <a:pt x="114996" y="379266"/>
                  </a:lnTo>
                  <a:lnTo>
                    <a:pt x="115356" y="376414"/>
                  </a:lnTo>
                  <a:lnTo>
                    <a:pt x="115707" y="373563"/>
                  </a:lnTo>
                  <a:lnTo>
                    <a:pt x="116037" y="370711"/>
                  </a:lnTo>
                  <a:lnTo>
                    <a:pt x="116363" y="367859"/>
                  </a:lnTo>
                  <a:lnTo>
                    <a:pt x="116665" y="365008"/>
                  </a:lnTo>
                  <a:lnTo>
                    <a:pt x="116961" y="362156"/>
                  </a:lnTo>
                  <a:lnTo>
                    <a:pt x="117239" y="359305"/>
                  </a:lnTo>
                  <a:lnTo>
                    <a:pt x="117506" y="356453"/>
                  </a:lnTo>
                  <a:lnTo>
                    <a:pt x="117760" y="353601"/>
                  </a:lnTo>
                  <a:lnTo>
                    <a:pt x="117998" y="350750"/>
                  </a:lnTo>
                  <a:lnTo>
                    <a:pt x="118228" y="347898"/>
                  </a:lnTo>
                  <a:lnTo>
                    <a:pt x="118437" y="345046"/>
                  </a:lnTo>
                  <a:lnTo>
                    <a:pt x="118642" y="342195"/>
                  </a:lnTo>
                  <a:lnTo>
                    <a:pt x="118825" y="339343"/>
                  </a:lnTo>
                  <a:lnTo>
                    <a:pt x="119001" y="336492"/>
                  </a:lnTo>
                  <a:lnTo>
                    <a:pt x="119160" y="333640"/>
                  </a:lnTo>
                  <a:lnTo>
                    <a:pt x="119309" y="330788"/>
                  </a:lnTo>
                  <a:lnTo>
                    <a:pt x="119445" y="327937"/>
                  </a:lnTo>
                  <a:lnTo>
                    <a:pt x="119566" y="325085"/>
                  </a:lnTo>
                  <a:lnTo>
                    <a:pt x="119680" y="322233"/>
                  </a:lnTo>
                  <a:lnTo>
                    <a:pt x="119774" y="319382"/>
                  </a:lnTo>
                  <a:lnTo>
                    <a:pt x="119864" y="316530"/>
                  </a:lnTo>
                  <a:lnTo>
                    <a:pt x="119934" y="313679"/>
                  </a:lnTo>
                  <a:lnTo>
                    <a:pt x="119997" y="310827"/>
                  </a:lnTo>
                  <a:lnTo>
                    <a:pt x="120046" y="307975"/>
                  </a:lnTo>
                  <a:lnTo>
                    <a:pt x="120084" y="305124"/>
                  </a:lnTo>
                  <a:lnTo>
                    <a:pt x="120112" y="302272"/>
                  </a:lnTo>
                  <a:lnTo>
                    <a:pt x="120125" y="299420"/>
                  </a:lnTo>
                  <a:lnTo>
                    <a:pt x="120133" y="296569"/>
                  </a:lnTo>
                  <a:lnTo>
                    <a:pt x="120123" y="293717"/>
                  </a:lnTo>
                  <a:lnTo>
                    <a:pt x="120108" y="290866"/>
                  </a:lnTo>
                  <a:lnTo>
                    <a:pt x="120077" y="288014"/>
                  </a:lnTo>
                  <a:lnTo>
                    <a:pt x="120040" y="285162"/>
                  </a:lnTo>
                  <a:lnTo>
                    <a:pt x="119991" y="282311"/>
                  </a:lnTo>
                  <a:lnTo>
                    <a:pt x="119932" y="279459"/>
                  </a:lnTo>
                  <a:lnTo>
                    <a:pt x="119865" y="276607"/>
                  </a:lnTo>
                  <a:lnTo>
                    <a:pt x="119785" y="273756"/>
                  </a:lnTo>
                  <a:lnTo>
                    <a:pt x="119702" y="270904"/>
                  </a:lnTo>
                  <a:lnTo>
                    <a:pt x="119602" y="268052"/>
                  </a:lnTo>
                  <a:lnTo>
                    <a:pt x="119500" y="265201"/>
                  </a:lnTo>
                  <a:lnTo>
                    <a:pt x="119385" y="262349"/>
                  </a:lnTo>
                  <a:lnTo>
                    <a:pt x="119264" y="259498"/>
                  </a:lnTo>
                  <a:lnTo>
                    <a:pt x="119135" y="256646"/>
                  </a:lnTo>
                  <a:lnTo>
                    <a:pt x="118998" y="253794"/>
                  </a:lnTo>
                  <a:lnTo>
                    <a:pt x="118855" y="250943"/>
                  </a:lnTo>
                  <a:lnTo>
                    <a:pt x="118702" y="248091"/>
                  </a:lnTo>
                  <a:lnTo>
                    <a:pt x="118547" y="245239"/>
                  </a:lnTo>
                  <a:lnTo>
                    <a:pt x="118380" y="242388"/>
                  </a:lnTo>
                  <a:lnTo>
                    <a:pt x="118211" y="239536"/>
                  </a:lnTo>
                  <a:lnTo>
                    <a:pt x="118033" y="236685"/>
                  </a:lnTo>
                  <a:lnTo>
                    <a:pt x="117852" y="233833"/>
                  </a:lnTo>
                  <a:lnTo>
                    <a:pt x="117665" y="230981"/>
                  </a:lnTo>
                  <a:lnTo>
                    <a:pt x="117473" y="228130"/>
                  </a:lnTo>
                  <a:lnTo>
                    <a:pt x="117277" y="225278"/>
                  </a:lnTo>
                  <a:lnTo>
                    <a:pt x="117076" y="222426"/>
                  </a:lnTo>
                  <a:lnTo>
                    <a:pt x="116873" y="219575"/>
                  </a:lnTo>
                  <a:lnTo>
                    <a:pt x="116664" y="216723"/>
                  </a:lnTo>
                  <a:lnTo>
                    <a:pt x="116453" y="213872"/>
                  </a:lnTo>
                  <a:lnTo>
                    <a:pt x="116239" y="211020"/>
                  </a:lnTo>
                  <a:lnTo>
                    <a:pt x="116023" y="208168"/>
                  </a:lnTo>
                  <a:lnTo>
                    <a:pt x="115804" y="205317"/>
                  </a:lnTo>
                  <a:lnTo>
                    <a:pt x="115584" y="202465"/>
                  </a:lnTo>
                  <a:lnTo>
                    <a:pt x="115363" y="199613"/>
                  </a:lnTo>
                  <a:lnTo>
                    <a:pt x="115140" y="196762"/>
                  </a:lnTo>
                  <a:lnTo>
                    <a:pt x="114917" y="193910"/>
                  </a:lnTo>
                  <a:lnTo>
                    <a:pt x="114693" y="191059"/>
                  </a:lnTo>
                  <a:lnTo>
                    <a:pt x="114469" y="188207"/>
                  </a:lnTo>
                  <a:lnTo>
                    <a:pt x="114246" y="185355"/>
                  </a:lnTo>
                  <a:lnTo>
                    <a:pt x="114023" y="182504"/>
                  </a:lnTo>
                  <a:lnTo>
                    <a:pt x="113801" y="179652"/>
                  </a:lnTo>
                  <a:lnTo>
                    <a:pt x="113581" y="176800"/>
                  </a:lnTo>
                  <a:lnTo>
                    <a:pt x="113362" y="173949"/>
                  </a:lnTo>
                  <a:lnTo>
                    <a:pt x="113146" y="171097"/>
                  </a:lnTo>
                  <a:lnTo>
                    <a:pt x="112932" y="168246"/>
                  </a:lnTo>
                  <a:lnTo>
                    <a:pt x="112721" y="165394"/>
                  </a:lnTo>
                  <a:lnTo>
                    <a:pt x="112513" y="162542"/>
                  </a:lnTo>
                  <a:lnTo>
                    <a:pt x="112308" y="159691"/>
                  </a:lnTo>
                  <a:lnTo>
                    <a:pt x="112107" y="156839"/>
                  </a:lnTo>
                  <a:lnTo>
                    <a:pt x="111910" y="153987"/>
                  </a:lnTo>
                  <a:lnTo>
                    <a:pt x="111718" y="151136"/>
                  </a:lnTo>
                  <a:lnTo>
                    <a:pt x="111529" y="148284"/>
                  </a:lnTo>
                  <a:lnTo>
                    <a:pt x="111348" y="145433"/>
                  </a:lnTo>
                  <a:lnTo>
                    <a:pt x="111169" y="142581"/>
                  </a:lnTo>
                  <a:lnTo>
                    <a:pt x="110998" y="139729"/>
                  </a:lnTo>
                  <a:lnTo>
                    <a:pt x="110831" y="136878"/>
                  </a:lnTo>
                  <a:lnTo>
                    <a:pt x="110672" y="134026"/>
                  </a:lnTo>
                  <a:lnTo>
                    <a:pt x="110519" y="131174"/>
                  </a:lnTo>
                  <a:lnTo>
                    <a:pt x="110371" y="128323"/>
                  </a:lnTo>
                  <a:lnTo>
                    <a:pt x="110232" y="125471"/>
                  </a:lnTo>
                  <a:lnTo>
                    <a:pt x="110097" y="122619"/>
                  </a:lnTo>
                  <a:lnTo>
                    <a:pt x="109974" y="119768"/>
                  </a:lnTo>
                  <a:lnTo>
                    <a:pt x="109855" y="116916"/>
                  </a:lnTo>
                  <a:lnTo>
                    <a:pt x="109747" y="114065"/>
                  </a:lnTo>
                  <a:lnTo>
                    <a:pt x="109644" y="111213"/>
                  </a:lnTo>
                  <a:lnTo>
                    <a:pt x="109551" y="108361"/>
                  </a:lnTo>
                  <a:lnTo>
                    <a:pt x="109467" y="105510"/>
                  </a:lnTo>
                  <a:lnTo>
                    <a:pt x="109388" y="102658"/>
                  </a:lnTo>
                  <a:lnTo>
                    <a:pt x="109323" y="99806"/>
                  </a:lnTo>
                  <a:lnTo>
                    <a:pt x="109261" y="96955"/>
                  </a:lnTo>
                  <a:lnTo>
                    <a:pt x="109215" y="94103"/>
                  </a:lnTo>
                  <a:lnTo>
                    <a:pt x="109173" y="91252"/>
                  </a:lnTo>
                  <a:lnTo>
                    <a:pt x="109144" y="88400"/>
                  </a:lnTo>
                  <a:lnTo>
                    <a:pt x="109122" y="85548"/>
                  </a:lnTo>
                  <a:lnTo>
                    <a:pt x="109110" y="82697"/>
                  </a:lnTo>
                  <a:lnTo>
                    <a:pt x="109109" y="79845"/>
                  </a:lnTo>
                  <a:lnTo>
                    <a:pt x="109114" y="76993"/>
                  </a:lnTo>
                  <a:lnTo>
                    <a:pt x="109135" y="74142"/>
                  </a:lnTo>
                  <a:lnTo>
                    <a:pt x="109159" y="71290"/>
                  </a:lnTo>
                  <a:lnTo>
                    <a:pt x="109200" y="68439"/>
                  </a:lnTo>
                  <a:lnTo>
                    <a:pt x="109246" y="65587"/>
                  </a:lnTo>
                  <a:lnTo>
                    <a:pt x="109305" y="62735"/>
                  </a:lnTo>
                  <a:lnTo>
                    <a:pt x="109372" y="59884"/>
                  </a:lnTo>
                  <a:lnTo>
                    <a:pt x="109449" y="57032"/>
                  </a:lnTo>
                  <a:lnTo>
                    <a:pt x="109538" y="54180"/>
                  </a:lnTo>
                  <a:lnTo>
                    <a:pt x="109633" y="51329"/>
                  </a:lnTo>
                  <a:lnTo>
                    <a:pt x="109744" y="48477"/>
                  </a:lnTo>
                  <a:lnTo>
                    <a:pt x="109859" y="45626"/>
                  </a:lnTo>
                  <a:lnTo>
                    <a:pt x="109990" y="42774"/>
                  </a:lnTo>
                  <a:lnTo>
                    <a:pt x="110126" y="39922"/>
                  </a:lnTo>
                  <a:lnTo>
                    <a:pt x="110274" y="37071"/>
                  </a:lnTo>
                  <a:lnTo>
                    <a:pt x="110431" y="34219"/>
                  </a:lnTo>
                  <a:lnTo>
                    <a:pt x="110597" y="31367"/>
                  </a:lnTo>
                  <a:lnTo>
                    <a:pt x="110774" y="28516"/>
                  </a:lnTo>
                  <a:lnTo>
                    <a:pt x="110957" y="25664"/>
                  </a:lnTo>
                  <a:lnTo>
                    <a:pt x="111155" y="22813"/>
                  </a:lnTo>
                  <a:lnTo>
                    <a:pt x="111356" y="19961"/>
                  </a:lnTo>
                  <a:lnTo>
                    <a:pt x="111572" y="17109"/>
                  </a:lnTo>
                  <a:lnTo>
                    <a:pt x="111792" y="14258"/>
                  </a:lnTo>
                  <a:lnTo>
                    <a:pt x="112024" y="11406"/>
                  </a:lnTo>
                  <a:lnTo>
                    <a:pt x="112263" y="8554"/>
                  </a:lnTo>
                  <a:lnTo>
                    <a:pt x="112509" y="5703"/>
                  </a:lnTo>
                  <a:lnTo>
                    <a:pt x="112766" y="2851"/>
                  </a:lnTo>
                  <a:lnTo>
                    <a:pt x="113027" y="0"/>
                  </a:lnTo>
                  <a:lnTo>
                    <a:pt x="177636" y="0"/>
                  </a:lnTo>
                  <a:lnTo>
                    <a:pt x="177897" y="2851"/>
                  </a:lnTo>
                  <a:lnTo>
                    <a:pt x="178154" y="5703"/>
                  </a:lnTo>
                  <a:lnTo>
                    <a:pt x="178400" y="8554"/>
                  </a:lnTo>
                  <a:lnTo>
                    <a:pt x="178639" y="11406"/>
                  </a:lnTo>
                  <a:lnTo>
                    <a:pt x="178871" y="14258"/>
                  </a:lnTo>
                  <a:lnTo>
                    <a:pt x="179091" y="17109"/>
                  </a:lnTo>
                  <a:lnTo>
                    <a:pt x="179307" y="19961"/>
                  </a:lnTo>
                  <a:lnTo>
                    <a:pt x="179508" y="22813"/>
                  </a:lnTo>
                  <a:lnTo>
                    <a:pt x="179706" y="25664"/>
                  </a:lnTo>
                  <a:lnTo>
                    <a:pt x="179889" y="28516"/>
                  </a:lnTo>
                  <a:lnTo>
                    <a:pt x="180066" y="31367"/>
                  </a:lnTo>
                  <a:lnTo>
                    <a:pt x="180232" y="34219"/>
                  </a:lnTo>
                  <a:lnTo>
                    <a:pt x="180389" y="37071"/>
                  </a:lnTo>
                  <a:lnTo>
                    <a:pt x="180538" y="39922"/>
                  </a:lnTo>
                  <a:lnTo>
                    <a:pt x="180673" y="42774"/>
                  </a:lnTo>
                  <a:lnTo>
                    <a:pt x="180804" y="45626"/>
                  </a:lnTo>
                  <a:lnTo>
                    <a:pt x="180919" y="48477"/>
                  </a:lnTo>
                  <a:lnTo>
                    <a:pt x="181030" y="51329"/>
                  </a:lnTo>
                  <a:lnTo>
                    <a:pt x="181125" y="54180"/>
                  </a:lnTo>
                  <a:lnTo>
                    <a:pt x="181214" y="57032"/>
                  </a:lnTo>
                  <a:lnTo>
                    <a:pt x="181291" y="59884"/>
                  </a:lnTo>
                  <a:lnTo>
                    <a:pt x="181358" y="62735"/>
                  </a:lnTo>
                  <a:lnTo>
                    <a:pt x="181417" y="65587"/>
                  </a:lnTo>
                  <a:lnTo>
                    <a:pt x="181463" y="68439"/>
                  </a:lnTo>
                  <a:lnTo>
                    <a:pt x="181504" y="71290"/>
                  </a:lnTo>
                  <a:lnTo>
                    <a:pt x="181528" y="74142"/>
                  </a:lnTo>
                  <a:lnTo>
                    <a:pt x="181549" y="76993"/>
                  </a:lnTo>
                  <a:lnTo>
                    <a:pt x="181554" y="79845"/>
                  </a:lnTo>
                  <a:lnTo>
                    <a:pt x="181553" y="82697"/>
                  </a:lnTo>
                  <a:lnTo>
                    <a:pt x="181541" y="85548"/>
                  </a:lnTo>
                  <a:lnTo>
                    <a:pt x="181519" y="88400"/>
                  </a:lnTo>
                  <a:lnTo>
                    <a:pt x="181490" y="91252"/>
                  </a:lnTo>
                  <a:lnTo>
                    <a:pt x="181448" y="94103"/>
                  </a:lnTo>
                  <a:lnTo>
                    <a:pt x="181402" y="96955"/>
                  </a:lnTo>
                  <a:lnTo>
                    <a:pt x="181340" y="99806"/>
                  </a:lnTo>
                  <a:lnTo>
                    <a:pt x="181275" y="102658"/>
                  </a:lnTo>
                  <a:lnTo>
                    <a:pt x="181196" y="105510"/>
                  </a:lnTo>
                  <a:lnTo>
                    <a:pt x="181112" y="108361"/>
                  </a:lnTo>
                  <a:lnTo>
                    <a:pt x="181019" y="111213"/>
                  </a:lnTo>
                  <a:lnTo>
                    <a:pt x="180916" y="114065"/>
                  </a:lnTo>
                  <a:lnTo>
                    <a:pt x="180808" y="116916"/>
                  </a:lnTo>
                  <a:lnTo>
                    <a:pt x="180689" y="119768"/>
                  </a:lnTo>
                  <a:lnTo>
                    <a:pt x="180566" y="122619"/>
                  </a:lnTo>
                  <a:lnTo>
                    <a:pt x="180431" y="125471"/>
                  </a:lnTo>
                  <a:lnTo>
                    <a:pt x="180292" y="128323"/>
                  </a:lnTo>
                  <a:lnTo>
                    <a:pt x="180144" y="131174"/>
                  </a:lnTo>
                  <a:lnTo>
                    <a:pt x="179991" y="134026"/>
                  </a:lnTo>
                  <a:lnTo>
                    <a:pt x="179832" y="136878"/>
                  </a:lnTo>
                  <a:lnTo>
                    <a:pt x="179665" y="139729"/>
                  </a:lnTo>
                  <a:lnTo>
                    <a:pt x="179494" y="142581"/>
                  </a:lnTo>
                  <a:lnTo>
                    <a:pt x="179315" y="145433"/>
                  </a:lnTo>
                  <a:lnTo>
                    <a:pt x="179134" y="148284"/>
                  </a:lnTo>
                  <a:lnTo>
                    <a:pt x="178945" y="151136"/>
                  </a:lnTo>
                  <a:lnTo>
                    <a:pt x="178753" y="153987"/>
                  </a:lnTo>
                  <a:lnTo>
                    <a:pt x="178556" y="156839"/>
                  </a:lnTo>
                  <a:lnTo>
                    <a:pt x="178355" y="159691"/>
                  </a:lnTo>
                  <a:lnTo>
                    <a:pt x="178150" y="162542"/>
                  </a:lnTo>
                  <a:lnTo>
                    <a:pt x="177942" y="165394"/>
                  </a:lnTo>
                  <a:lnTo>
                    <a:pt x="177731" y="168246"/>
                  </a:lnTo>
                  <a:lnTo>
                    <a:pt x="177517" y="171097"/>
                  </a:lnTo>
                  <a:lnTo>
                    <a:pt x="177301" y="173949"/>
                  </a:lnTo>
                  <a:lnTo>
                    <a:pt x="177082" y="176800"/>
                  </a:lnTo>
                  <a:lnTo>
                    <a:pt x="176862" y="179652"/>
                  </a:lnTo>
                  <a:lnTo>
                    <a:pt x="176640" y="182504"/>
                  </a:lnTo>
                  <a:lnTo>
                    <a:pt x="176417" y="185355"/>
                  </a:lnTo>
                  <a:lnTo>
                    <a:pt x="176194" y="188207"/>
                  </a:lnTo>
                  <a:lnTo>
                    <a:pt x="175970" y="191059"/>
                  </a:lnTo>
                  <a:lnTo>
                    <a:pt x="175746" y="193910"/>
                  </a:lnTo>
                  <a:lnTo>
                    <a:pt x="175523" y="196762"/>
                  </a:lnTo>
                  <a:lnTo>
                    <a:pt x="175300" y="199613"/>
                  </a:lnTo>
                  <a:lnTo>
                    <a:pt x="175079" y="202465"/>
                  </a:lnTo>
                  <a:lnTo>
                    <a:pt x="174859" y="205317"/>
                  </a:lnTo>
                  <a:lnTo>
                    <a:pt x="174640" y="208168"/>
                  </a:lnTo>
                  <a:lnTo>
                    <a:pt x="174424" y="211020"/>
                  </a:lnTo>
                  <a:lnTo>
                    <a:pt x="174210" y="213872"/>
                  </a:lnTo>
                  <a:lnTo>
                    <a:pt x="173999" y="216723"/>
                  </a:lnTo>
                  <a:lnTo>
                    <a:pt x="173790" y="219575"/>
                  </a:lnTo>
                  <a:lnTo>
                    <a:pt x="173587" y="222426"/>
                  </a:lnTo>
                  <a:lnTo>
                    <a:pt x="173386" y="225278"/>
                  </a:lnTo>
                  <a:lnTo>
                    <a:pt x="173190" y="228130"/>
                  </a:lnTo>
                  <a:lnTo>
                    <a:pt x="172998" y="230981"/>
                  </a:lnTo>
                  <a:lnTo>
                    <a:pt x="172811" y="233833"/>
                  </a:lnTo>
                  <a:lnTo>
                    <a:pt x="172630" y="236685"/>
                  </a:lnTo>
                  <a:lnTo>
                    <a:pt x="172452" y="239536"/>
                  </a:lnTo>
                  <a:lnTo>
                    <a:pt x="172283" y="242388"/>
                  </a:lnTo>
                  <a:lnTo>
                    <a:pt x="172116" y="245239"/>
                  </a:lnTo>
                  <a:lnTo>
                    <a:pt x="171961" y="248091"/>
                  </a:lnTo>
                  <a:lnTo>
                    <a:pt x="171808" y="250943"/>
                  </a:lnTo>
                  <a:lnTo>
                    <a:pt x="171665" y="253794"/>
                  </a:lnTo>
                  <a:lnTo>
                    <a:pt x="171528" y="256646"/>
                  </a:lnTo>
                  <a:lnTo>
                    <a:pt x="171399" y="259498"/>
                  </a:lnTo>
                  <a:lnTo>
                    <a:pt x="171278" y="262349"/>
                  </a:lnTo>
                  <a:lnTo>
                    <a:pt x="171163" y="265201"/>
                  </a:lnTo>
                  <a:lnTo>
                    <a:pt x="171061" y="268052"/>
                  </a:lnTo>
                  <a:lnTo>
                    <a:pt x="170961" y="270904"/>
                  </a:lnTo>
                  <a:lnTo>
                    <a:pt x="170878" y="273756"/>
                  </a:lnTo>
                  <a:lnTo>
                    <a:pt x="170798" y="276607"/>
                  </a:lnTo>
                  <a:lnTo>
                    <a:pt x="170731" y="279459"/>
                  </a:lnTo>
                  <a:lnTo>
                    <a:pt x="170672" y="282311"/>
                  </a:lnTo>
                  <a:lnTo>
                    <a:pt x="170623" y="285162"/>
                  </a:lnTo>
                  <a:lnTo>
                    <a:pt x="170586" y="288014"/>
                  </a:lnTo>
                  <a:lnTo>
                    <a:pt x="170555" y="290866"/>
                  </a:lnTo>
                  <a:lnTo>
                    <a:pt x="170540" y="293717"/>
                  </a:lnTo>
                  <a:lnTo>
                    <a:pt x="170530" y="296569"/>
                  </a:lnTo>
                  <a:lnTo>
                    <a:pt x="170538" y="299420"/>
                  </a:lnTo>
                  <a:lnTo>
                    <a:pt x="170551" y="302272"/>
                  </a:lnTo>
                  <a:lnTo>
                    <a:pt x="170579" y="305124"/>
                  </a:lnTo>
                  <a:lnTo>
                    <a:pt x="170617" y="307975"/>
                  </a:lnTo>
                  <a:lnTo>
                    <a:pt x="170666" y="310827"/>
                  </a:lnTo>
                  <a:lnTo>
                    <a:pt x="170729" y="313679"/>
                  </a:lnTo>
                  <a:lnTo>
                    <a:pt x="170799" y="316530"/>
                  </a:lnTo>
                  <a:lnTo>
                    <a:pt x="170889" y="319382"/>
                  </a:lnTo>
                  <a:lnTo>
                    <a:pt x="170983" y="322233"/>
                  </a:lnTo>
                  <a:lnTo>
                    <a:pt x="171097" y="325085"/>
                  </a:lnTo>
                  <a:lnTo>
                    <a:pt x="171218" y="327937"/>
                  </a:lnTo>
                  <a:lnTo>
                    <a:pt x="171354" y="330788"/>
                  </a:lnTo>
                  <a:lnTo>
                    <a:pt x="171503" y="333640"/>
                  </a:lnTo>
                  <a:lnTo>
                    <a:pt x="171662" y="336492"/>
                  </a:lnTo>
                  <a:lnTo>
                    <a:pt x="171838" y="339343"/>
                  </a:lnTo>
                  <a:lnTo>
                    <a:pt x="172021" y="342195"/>
                  </a:lnTo>
                  <a:lnTo>
                    <a:pt x="172226" y="345046"/>
                  </a:lnTo>
                  <a:lnTo>
                    <a:pt x="172435" y="347898"/>
                  </a:lnTo>
                  <a:lnTo>
                    <a:pt x="172665" y="350750"/>
                  </a:lnTo>
                  <a:lnTo>
                    <a:pt x="172903" y="353601"/>
                  </a:lnTo>
                  <a:lnTo>
                    <a:pt x="173157" y="356453"/>
                  </a:lnTo>
                  <a:lnTo>
                    <a:pt x="173424" y="359305"/>
                  </a:lnTo>
                  <a:lnTo>
                    <a:pt x="173702" y="362156"/>
                  </a:lnTo>
                  <a:lnTo>
                    <a:pt x="173998" y="365008"/>
                  </a:lnTo>
                  <a:lnTo>
                    <a:pt x="174300" y="367859"/>
                  </a:lnTo>
                  <a:lnTo>
                    <a:pt x="174626" y="370711"/>
                  </a:lnTo>
                  <a:lnTo>
                    <a:pt x="174956" y="373563"/>
                  </a:lnTo>
                  <a:lnTo>
                    <a:pt x="175307" y="376414"/>
                  </a:lnTo>
                  <a:lnTo>
                    <a:pt x="175667" y="379266"/>
                  </a:lnTo>
                  <a:lnTo>
                    <a:pt x="176042" y="382118"/>
                  </a:lnTo>
                  <a:lnTo>
                    <a:pt x="176431" y="384969"/>
                  </a:lnTo>
                  <a:lnTo>
                    <a:pt x="176831" y="387821"/>
                  </a:lnTo>
                  <a:lnTo>
                    <a:pt x="177250" y="390672"/>
                  </a:lnTo>
                  <a:lnTo>
                    <a:pt x="177674" y="393524"/>
                  </a:lnTo>
                  <a:lnTo>
                    <a:pt x="178122" y="396376"/>
                  </a:lnTo>
                  <a:lnTo>
                    <a:pt x="178575" y="399227"/>
                  </a:lnTo>
                  <a:lnTo>
                    <a:pt x="179047" y="402079"/>
                  </a:lnTo>
                  <a:lnTo>
                    <a:pt x="179529" y="404931"/>
                  </a:lnTo>
                  <a:lnTo>
                    <a:pt x="180026" y="407782"/>
                  </a:lnTo>
                  <a:lnTo>
                    <a:pt x="180538" y="410634"/>
                  </a:lnTo>
                  <a:lnTo>
                    <a:pt x="181058" y="413485"/>
                  </a:lnTo>
                  <a:lnTo>
                    <a:pt x="181598" y="416337"/>
                  </a:lnTo>
                  <a:lnTo>
                    <a:pt x="182143" y="419189"/>
                  </a:lnTo>
                  <a:lnTo>
                    <a:pt x="182712" y="422040"/>
                  </a:lnTo>
                  <a:lnTo>
                    <a:pt x="183285" y="424892"/>
                  </a:lnTo>
                  <a:lnTo>
                    <a:pt x="183877" y="427744"/>
                  </a:lnTo>
                  <a:lnTo>
                    <a:pt x="184479" y="430595"/>
                  </a:lnTo>
                  <a:lnTo>
                    <a:pt x="185094" y="433447"/>
                  </a:lnTo>
                  <a:lnTo>
                    <a:pt x="185724" y="436299"/>
                  </a:lnTo>
                  <a:lnTo>
                    <a:pt x="186362" y="439150"/>
                  </a:lnTo>
                  <a:lnTo>
                    <a:pt x="187020" y="442002"/>
                  </a:lnTo>
                  <a:lnTo>
                    <a:pt x="187682" y="444853"/>
                  </a:lnTo>
                  <a:lnTo>
                    <a:pt x="188365" y="447705"/>
                  </a:lnTo>
                  <a:lnTo>
                    <a:pt x="189054" y="450557"/>
                  </a:lnTo>
                  <a:lnTo>
                    <a:pt x="189760" y="453408"/>
                  </a:lnTo>
                  <a:lnTo>
                    <a:pt x="190476" y="456260"/>
                  </a:lnTo>
                  <a:lnTo>
                    <a:pt x="191204" y="459112"/>
                  </a:lnTo>
                  <a:lnTo>
                    <a:pt x="191945" y="461963"/>
                  </a:lnTo>
                  <a:lnTo>
                    <a:pt x="192695" y="464815"/>
                  </a:lnTo>
                  <a:lnTo>
                    <a:pt x="193462" y="467666"/>
                  </a:lnTo>
                  <a:lnTo>
                    <a:pt x="194234" y="470518"/>
                  </a:lnTo>
                  <a:lnTo>
                    <a:pt x="195025" y="473370"/>
                  </a:lnTo>
                  <a:lnTo>
                    <a:pt x="195822" y="476221"/>
                  </a:lnTo>
                  <a:lnTo>
                    <a:pt x="196634" y="479073"/>
                  </a:lnTo>
                  <a:lnTo>
                    <a:pt x="197455" y="481925"/>
                  </a:lnTo>
                  <a:lnTo>
                    <a:pt x="198286" y="484776"/>
                  </a:lnTo>
                  <a:lnTo>
                    <a:pt x="199131" y="487628"/>
                  </a:lnTo>
                  <a:lnTo>
                    <a:pt x="199982" y="490479"/>
                  </a:lnTo>
                  <a:lnTo>
                    <a:pt x="200850" y="493331"/>
                  </a:lnTo>
                  <a:lnTo>
                    <a:pt x="201721" y="496183"/>
                  </a:lnTo>
                  <a:lnTo>
                    <a:pt x="202609" y="499034"/>
                  </a:lnTo>
                  <a:lnTo>
                    <a:pt x="203503" y="501886"/>
                  </a:lnTo>
                  <a:lnTo>
                    <a:pt x="204409" y="504738"/>
                  </a:lnTo>
                  <a:lnTo>
                    <a:pt x="205324" y="507589"/>
                  </a:lnTo>
                  <a:lnTo>
                    <a:pt x="206248" y="510441"/>
                  </a:lnTo>
                  <a:lnTo>
                    <a:pt x="207183" y="513292"/>
                  </a:lnTo>
                  <a:lnTo>
                    <a:pt x="208123" y="516144"/>
                  </a:lnTo>
                  <a:lnTo>
                    <a:pt x="209078" y="518996"/>
                  </a:lnTo>
                  <a:lnTo>
                    <a:pt x="210036" y="521847"/>
                  </a:lnTo>
                  <a:lnTo>
                    <a:pt x="211008" y="524699"/>
                  </a:lnTo>
                  <a:lnTo>
                    <a:pt x="211984" y="527551"/>
                  </a:lnTo>
                  <a:lnTo>
                    <a:pt x="212970" y="530402"/>
                  </a:lnTo>
                  <a:lnTo>
                    <a:pt x="213964" y="533254"/>
                  </a:lnTo>
                  <a:lnTo>
                    <a:pt x="214964" y="536105"/>
                  </a:lnTo>
                  <a:lnTo>
                    <a:pt x="215974" y="538957"/>
                  </a:lnTo>
                  <a:lnTo>
                    <a:pt x="216987" y="541809"/>
                  </a:lnTo>
                  <a:lnTo>
                    <a:pt x="218012" y="544660"/>
                  </a:lnTo>
                  <a:lnTo>
                    <a:pt x="219039" y="547512"/>
                  </a:lnTo>
                  <a:lnTo>
                    <a:pt x="220076" y="550364"/>
                  </a:lnTo>
                  <a:lnTo>
                    <a:pt x="221117" y="553215"/>
                  </a:lnTo>
                  <a:lnTo>
                    <a:pt x="222165" y="556067"/>
                  </a:lnTo>
                  <a:lnTo>
                    <a:pt x="223218" y="558918"/>
                  </a:lnTo>
                  <a:lnTo>
                    <a:pt x="224275" y="561770"/>
                  </a:lnTo>
                  <a:lnTo>
                    <a:pt x="225339" y="564622"/>
                  </a:lnTo>
                  <a:lnTo>
                    <a:pt x="226405" y="567473"/>
                  </a:lnTo>
                  <a:lnTo>
                    <a:pt x="227478" y="570325"/>
                  </a:lnTo>
                  <a:lnTo>
                    <a:pt x="228553" y="573177"/>
                  </a:lnTo>
                  <a:lnTo>
                    <a:pt x="229633" y="576028"/>
                  </a:lnTo>
                  <a:lnTo>
                    <a:pt x="230715" y="578880"/>
                  </a:lnTo>
                  <a:lnTo>
                    <a:pt x="231801" y="581732"/>
                  </a:lnTo>
                  <a:lnTo>
                    <a:pt x="232889" y="584583"/>
                  </a:lnTo>
                  <a:lnTo>
                    <a:pt x="233979" y="587435"/>
                  </a:lnTo>
                  <a:lnTo>
                    <a:pt x="235071" y="590286"/>
                  </a:lnTo>
                  <a:lnTo>
                    <a:pt x="236165" y="593138"/>
                  </a:lnTo>
                  <a:lnTo>
                    <a:pt x="237260" y="595990"/>
                  </a:lnTo>
                  <a:lnTo>
                    <a:pt x="238355" y="598841"/>
                  </a:lnTo>
                  <a:lnTo>
                    <a:pt x="239451" y="601693"/>
                  </a:lnTo>
                  <a:lnTo>
                    <a:pt x="240547" y="604545"/>
                  </a:lnTo>
                  <a:lnTo>
                    <a:pt x="241642" y="607396"/>
                  </a:lnTo>
                  <a:lnTo>
                    <a:pt x="242736" y="610248"/>
                  </a:lnTo>
                  <a:lnTo>
                    <a:pt x="243830" y="613099"/>
                  </a:lnTo>
                  <a:lnTo>
                    <a:pt x="244921" y="615951"/>
                  </a:lnTo>
                  <a:lnTo>
                    <a:pt x="246011" y="618803"/>
                  </a:lnTo>
                  <a:lnTo>
                    <a:pt x="247097" y="621654"/>
                  </a:lnTo>
                  <a:lnTo>
                    <a:pt x="248181" y="624506"/>
                  </a:lnTo>
                  <a:lnTo>
                    <a:pt x="249261" y="627358"/>
                  </a:lnTo>
                  <a:lnTo>
                    <a:pt x="250337" y="630209"/>
                  </a:lnTo>
                  <a:lnTo>
                    <a:pt x="251409" y="633061"/>
                  </a:lnTo>
                  <a:lnTo>
                    <a:pt x="252475" y="635912"/>
                  </a:lnTo>
                  <a:lnTo>
                    <a:pt x="253539" y="638764"/>
                  </a:lnTo>
                  <a:lnTo>
                    <a:pt x="254593" y="641616"/>
                  </a:lnTo>
                  <a:lnTo>
                    <a:pt x="255645" y="644467"/>
                  </a:lnTo>
                  <a:lnTo>
                    <a:pt x="256686" y="647319"/>
                  </a:lnTo>
                  <a:lnTo>
                    <a:pt x="257723" y="650171"/>
                  </a:lnTo>
                  <a:lnTo>
                    <a:pt x="258750" y="653022"/>
                  </a:lnTo>
                  <a:lnTo>
                    <a:pt x="259770" y="655874"/>
                  </a:lnTo>
                  <a:lnTo>
                    <a:pt x="260783" y="658725"/>
                  </a:lnTo>
                  <a:lnTo>
                    <a:pt x="261784" y="661577"/>
                  </a:lnTo>
                  <a:lnTo>
                    <a:pt x="262780" y="664429"/>
                  </a:lnTo>
                  <a:lnTo>
                    <a:pt x="263759" y="667280"/>
                  </a:lnTo>
                  <a:lnTo>
                    <a:pt x="264734" y="670132"/>
                  </a:lnTo>
                  <a:lnTo>
                    <a:pt x="265692" y="672984"/>
                  </a:lnTo>
                  <a:lnTo>
                    <a:pt x="266643" y="675835"/>
                  </a:lnTo>
                  <a:lnTo>
                    <a:pt x="267580" y="678687"/>
                  </a:lnTo>
                  <a:lnTo>
                    <a:pt x="268504" y="681538"/>
                  </a:lnTo>
                  <a:lnTo>
                    <a:pt x="269418" y="684390"/>
                  </a:lnTo>
                  <a:lnTo>
                    <a:pt x="270314" y="687242"/>
                  </a:lnTo>
                  <a:lnTo>
                    <a:pt x="271203" y="690093"/>
                  </a:lnTo>
                  <a:lnTo>
                    <a:pt x="272068" y="692945"/>
                  </a:lnTo>
                  <a:lnTo>
                    <a:pt x="272927" y="695797"/>
                  </a:lnTo>
                  <a:lnTo>
                    <a:pt x="273763" y="698648"/>
                  </a:lnTo>
                  <a:lnTo>
                    <a:pt x="274589" y="701500"/>
                  </a:lnTo>
                  <a:lnTo>
                    <a:pt x="275396" y="704352"/>
                  </a:lnTo>
                  <a:lnTo>
                    <a:pt x="276185" y="707203"/>
                  </a:lnTo>
                  <a:lnTo>
                    <a:pt x="276962" y="710055"/>
                  </a:lnTo>
                  <a:lnTo>
                    <a:pt x="277714" y="712906"/>
                  </a:lnTo>
                  <a:lnTo>
                    <a:pt x="278459" y="715758"/>
                  </a:lnTo>
                  <a:lnTo>
                    <a:pt x="279172" y="718610"/>
                  </a:lnTo>
                  <a:lnTo>
                    <a:pt x="279877" y="721461"/>
                  </a:lnTo>
                  <a:lnTo>
                    <a:pt x="280555" y="724313"/>
                  </a:lnTo>
                  <a:lnTo>
                    <a:pt x="281218" y="727165"/>
                  </a:lnTo>
                  <a:lnTo>
                    <a:pt x="281860" y="730016"/>
                  </a:lnTo>
                  <a:lnTo>
                    <a:pt x="282480" y="732868"/>
                  </a:lnTo>
                  <a:lnTo>
                    <a:pt x="283085" y="735719"/>
                  </a:lnTo>
                  <a:lnTo>
                    <a:pt x="283659" y="738571"/>
                  </a:lnTo>
                  <a:lnTo>
                    <a:pt x="284226" y="741423"/>
                  </a:lnTo>
                  <a:lnTo>
                    <a:pt x="284754" y="744274"/>
                  </a:lnTo>
                  <a:lnTo>
                    <a:pt x="285273" y="747126"/>
                  </a:lnTo>
                  <a:lnTo>
                    <a:pt x="285762" y="749978"/>
                  </a:lnTo>
                  <a:lnTo>
                    <a:pt x="286233" y="752829"/>
                  </a:lnTo>
                  <a:lnTo>
                    <a:pt x="286680" y="755681"/>
                  </a:lnTo>
                  <a:lnTo>
                    <a:pt x="287102" y="758532"/>
                  </a:lnTo>
                  <a:lnTo>
                    <a:pt x="287508" y="761384"/>
                  </a:lnTo>
                  <a:lnTo>
                    <a:pt x="287879" y="764236"/>
                  </a:lnTo>
                  <a:lnTo>
                    <a:pt x="288241" y="767087"/>
                  </a:lnTo>
                  <a:lnTo>
                    <a:pt x="288563" y="769939"/>
                  </a:lnTo>
                  <a:lnTo>
                    <a:pt x="288874" y="772791"/>
                  </a:lnTo>
                  <a:lnTo>
                    <a:pt x="289152" y="775642"/>
                  </a:lnTo>
                  <a:lnTo>
                    <a:pt x="289411" y="778494"/>
                  </a:lnTo>
                  <a:lnTo>
                    <a:pt x="289647" y="781345"/>
                  </a:lnTo>
                  <a:lnTo>
                    <a:pt x="289853" y="784197"/>
                  </a:lnTo>
                  <a:lnTo>
                    <a:pt x="290045" y="787049"/>
                  </a:lnTo>
                  <a:lnTo>
                    <a:pt x="290199" y="789900"/>
                  </a:lnTo>
                  <a:lnTo>
                    <a:pt x="290344" y="792752"/>
                  </a:lnTo>
                  <a:lnTo>
                    <a:pt x="290449" y="795604"/>
                  </a:lnTo>
                  <a:lnTo>
                    <a:pt x="290542" y="798455"/>
                  </a:lnTo>
                  <a:lnTo>
                    <a:pt x="290604" y="801307"/>
                  </a:lnTo>
                  <a:lnTo>
                    <a:pt x="290644" y="804158"/>
                  </a:lnTo>
                  <a:lnTo>
                    <a:pt x="290664" y="807010"/>
                  </a:lnTo>
                  <a:lnTo>
                    <a:pt x="290653" y="809862"/>
                  </a:lnTo>
                  <a:lnTo>
                    <a:pt x="290629" y="812713"/>
                  </a:lnTo>
                  <a:lnTo>
                    <a:pt x="290568" y="815565"/>
                  </a:lnTo>
                  <a:lnTo>
                    <a:pt x="290498" y="818417"/>
                  </a:lnTo>
                  <a:lnTo>
                    <a:pt x="290392" y="821268"/>
                  </a:lnTo>
                  <a:lnTo>
                    <a:pt x="290273" y="824120"/>
                  </a:lnTo>
                  <a:lnTo>
                    <a:pt x="290127" y="826971"/>
                  </a:lnTo>
                  <a:lnTo>
                    <a:pt x="289960" y="829823"/>
                  </a:lnTo>
                  <a:lnTo>
                    <a:pt x="289774" y="832675"/>
                  </a:lnTo>
                  <a:lnTo>
                    <a:pt x="289561" y="835526"/>
                  </a:lnTo>
                  <a:lnTo>
                    <a:pt x="289337" y="838378"/>
                  </a:lnTo>
                  <a:lnTo>
                    <a:pt x="289079" y="841230"/>
                  </a:lnTo>
                  <a:lnTo>
                    <a:pt x="288814" y="844081"/>
                  </a:lnTo>
                  <a:lnTo>
                    <a:pt x="288518" y="846933"/>
                  </a:lnTo>
                  <a:lnTo>
                    <a:pt x="288210" y="849785"/>
                  </a:lnTo>
                  <a:lnTo>
                    <a:pt x="287880" y="852636"/>
                  </a:lnTo>
                  <a:lnTo>
                    <a:pt x="287532" y="855488"/>
                  </a:lnTo>
                  <a:lnTo>
                    <a:pt x="287170" y="858339"/>
                  </a:lnTo>
                  <a:lnTo>
                    <a:pt x="286785" y="861191"/>
                  </a:lnTo>
                  <a:lnTo>
                    <a:pt x="286392" y="864043"/>
                  </a:lnTo>
                  <a:lnTo>
                    <a:pt x="285971" y="866894"/>
                  </a:lnTo>
                  <a:lnTo>
                    <a:pt x="285544" y="869746"/>
                  </a:lnTo>
                  <a:lnTo>
                    <a:pt x="285095" y="872598"/>
                  </a:lnTo>
                  <a:lnTo>
                    <a:pt x="284637" y="875449"/>
                  </a:lnTo>
                  <a:lnTo>
                    <a:pt x="284163" y="878301"/>
                  </a:lnTo>
                  <a:lnTo>
                    <a:pt x="283675" y="881152"/>
                  </a:lnTo>
                  <a:lnTo>
                    <a:pt x="283178" y="884004"/>
                  </a:lnTo>
                  <a:lnTo>
                    <a:pt x="282664" y="886856"/>
                  </a:lnTo>
                  <a:lnTo>
                    <a:pt x="282146" y="889707"/>
                  </a:lnTo>
                  <a:lnTo>
                    <a:pt x="281609" y="892559"/>
                  </a:lnTo>
                  <a:lnTo>
                    <a:pt x="281068" y="895411"/>
                  </a:lnTo>
                  <a:lnTo>
                    <a:pt x="280514" y="898262"/>
                  </a:lnTo>
                  <a:lnTo>
                    <a:pt x="279953" y="901114"/>
                  </a:lnTo>
                  <a:lnTo>
                    <a:pt x="279384" y="903965"/>
                  </a:lnTo>
                  <a:lnTo>
                    <a:pt x="278808" y="906817"/>
                  </a:lnTo>
                  <a:lnTo>
                    <a:pt x="278226" y="909669"/>
                  </a:lnTo>
                  <a:lnTo>
                    <a:pt x="277636" y="912520"/>
                  </a:lnTo>
                  <a:lnTo>
                    <a:pt x="277044" y="915372"/>
                  </a:lnTo>
                  <a:lnTo>
                    <a:pt x="276443" y="918224"/>
                  </a:lnTo>
                  <a:lnTo>
                    <a:pt x="275841" y="921075"/>
                  </a:lnTo>
                  <a:lnTo>
                    <a:pt x="275235" y="923927"/>
                  </a:lnTo>
                  <a:lnTo>
                    <a:pt x="274627" y="926778"/>
                  </a:lnTo>
                  <a:lnTo>
                    <a:pt x="274016" y="929630"/>
                  </a:lnTo>
                  <a:lnTo>
                    <a:pt x="273404" y="932482"/>
                  </a:lnTo>
                  <a:lnTo>
                    <a:pt x="272791" y="935333"/>
                  </a:lnTo>
                  <a:lnTo>
                    <a:pt x="272178" y="938185"/>
                  </a:lnTo>
                  <a:lnTo>
                    <a:pt x="271565" y="941037"/>
                  </a:lnTo>
                  <a:lnTo>
                    <a:pt x="270954" y="943888"/>
                  </a:lnTo>
                  <a:lnTo>
                    <a:pt x="270344" y="946740"/>
                  </a:lnTo>
                  <a:lnTo>
                    <a:pt x="269736" y="949591"/>
                  </a:lnTo>
                  <a:lnTo>
                    <a:pt x="269131" y="952443"/>
                  </a:lnTo>
                  <a:lnTo>
                    <a:pt x="268529" y="955295"/>
                  </a:lnTo>
                  <a:lnTo>
                    <a:pt x="267931" y="958146"/>
                  </a:lnTo>
                  <a:lnTo>
                    <a:pt x="267336" y="960998"/>
                  </a:lnTo>
                  <a:lnTo>
                    <a:pt x="266748" y="963850"/>
                  </a:lnTo>
                  <a:lnTo>
                    <a:pt x="266162" y="966701"/>
                  </a:lnTo>
                  <a:lnTo>
                    <a:pt x="265585" y="969553"/>
                  </a:lnTo>
                  <a:lnTo>
                    <a:pt x="265011" y="972404"/>
                  </a:lnTo>
                  <a:lnTo>
                    <a:pt x="264445" y="975256"/>
                  </a:lnTo>
                  <a:lnTo>
                    <a:pt x="263885" y="978108"/>
                  </a:lnTo>
                  <a:lnTo>
                    <a:pt x="263331" y="980959"/>
                  </a:lnTo>
                  <a:lnTo>
                    <a:pt x="262787" y="983811"/>
                  </a:lnTo>
                  <a:lnTo>
                    <a:pt x="262246" y="986663"/>
                  </a:lnTo>
                  <a:lnTo>
                    <a:pt x="261719" y="989514"/>
                  </a:lnTo>
                  <a:lnTo>
                    <a:pt x="261194" y="992366"/>
                  </a:lnTo>
                  <a:lnTo>
                    <a:pt x="260683" y="995218"/>
                  </a:lnTo>
                  <a:lnTo>
                    <a:pt x="260176" y="998069"/>
                  </a:lnTo>
                  <a:lnTo>
                    <a:pt x="259680" y="1000921"/>
                  </a:lnTo>
                  <a:lnTo>
                    <a:pt x="259193" y="1003772"/>
                  </a:lnTo>
                  <a:lnTo>
                    <a:pt x="258713" y="1006624"/>
                  </a:lnTo>
                  <a:lnTo>
                    <a:pt x="258245" y="1009476"/>
                  </a:lnTo>
                  <a:lnTo>
                    <a:pt x="257781" y="1012327"/>
                  </a:lnTo>
                  <a:lnTo>
                    <a:pt x="257333" y="1015179"/>
                  </a:lnTo>
                  <a:lnTo>
                    <a:pt x="256889" y="1018031"/>
                  </a:lnTo>
                  <a:lnTo>
                    <a:pt x="256458" y="1020882"/>
                  </a:lnTo>
                  <a:lnTo>
                    <a:pt x="256034" y="1023734"/>
                  </a:lnTo>
                  <a:lnTo>
                    <a:pt x="255619" y="1026585"/>
                  </a:lnTo>
                  <a:lnTo>
                    <a:pt x="255214" y="1029437"/>
                  </a:lnTo>
                  <a:lnTo>
                    <a:pt x="254816" y="1032289"/>
                  </a:lnTo>
                  <a:lnTo>
                    <a:pt x="254431" y="1035140"/>
                  </a:lnTo>
                  <a:lnTo>
                    <a:pt x="254048" y="1037992"/>
                  </a:lnTo>
                  <a:lnTo>
                    <a:pt x="253681" y="1040844"/>
                  </a:lnTo>
                  <a:lnTo>
                    <a:pt x="253318" y="1043695"/>
                  </a:lnTo>
                  <a:lnTo>
                    <a:pt x="252966" y="1046547"/>
                  </a:lnTo>
                  <a:lnTo>
                    <a:pt x="252619" y="1049398"/>
                  </a:lnTo>
                  <a:lnTo>
                    <a:pt x="252282" y="1052250"/>
                  </a:lnTo>
                  <a:lnTo>
                    <a:pt x="251952" y="1055102"/>
                  </a:lnTo>
                  <a:lnTo>
                    <a:pt x="251628" y="1057953"/>
                  </a:lnTo>
                  <a:lnTo>
                    <a:pt x="251313" y="1060805"/>
                  </a:lnTo>
                  <a:lnTo>
                    <a:pt x="251002" y="1063657"/>
                  </a:lnTo>
                  <a:lnTo>
                    <a:pt x="250701" y="1066508"/>
                  </a:lnTo>
                  <a:lnTo>
                    <a:pt x="250403" y="1069360"/>
                  </a:lnTo>
                  <a:lnTo>
                    <a:pt x="250114" y="1072211"/>
                  </a:lnTo>
                  <a:lnTo>
                    <a:pt x="249828" y="1075063"/>
                  </a:lnTo>
                  <a:lnTo>
                    <a:pt x="249548" y="1077915"/>
                  </a:lnTo>
                  <a:lnTo>
                    <a:pt x="249273" y="1080766"/>
                  </a:lnTo>
                  <a:lnTo>
                    <a:pt x="249000" y="1083618"/>
                  </a:lnTo>
                  <a:lnTo>
                    <a:pt x="248735" y="1086470"/>
                  </a:lnTo>
                  <a:lnTo>
                    <a:pt x="248470" y="1089321"/>
                  </a:lnTo>
                  <a:lnTo>
                    <a:pt x="248211" y="1092173"/>
                  </a:lnTo>
                  <a:lnTo>
                    <a:pt x="247953" y="1095024"/>
                  </a:lnTo>
                  <a:lnTo>
                    <a:pt x="247699" y="1097876"/>
                  </a:lnTo>
                  <a:lnTo>
                    <a:pt x="247446" y="1100728"/>
                  </a:lnTo>
                  <a:lnTo>
                    <a:pt x="247196" y="1103579"/>
                  </a:lnTo>
                  <a:lnTo>
                    <a:pt x="246946" y="1106431"/>
                  </a:lnTo>
                  <a:lnTo>
                    <a:pt x="246698" y="1109283"/>
                  </a:lnTo>
                  <a:lnTo>
                    <a:pt x="246450" y="1112134"/>
                  </a:lnTo>
                  <a:lnTo>
                    <a:pt x="246203" y="1114986"/>
                  </a:lnTo>
                  <a:lnTo>
                    <a:pt x="245955" y="1117837"/>
                  </a:lnTo>
                  <a:lnTo>
                    <a:pt x="245707" y="1120689"/>
                  </a:lnTo>
                  <a:lnTo>
                    <a:pt x="245458" y="1123541"/>
                  </a:lnTo>
                  <a:lnTo>
                    <a:pt x="245208" y="1126392"/>
                  </a:lnTo>
                  <a:lnTo>
                    <a:pt x="244956" y="1129244"/>
                  </a:lnTo>
                  <a:lnTo>
                    <a:pt x="244702" y="1132096"/>
                  </a:lnTo>
                  <a:lnTo>
                    <a:pt x="244447" y="1134947"/>
                  </a:lnTo>
                  <a:lnTo>
                    <a:pt x="244187" y="1137799"/>
                  </a:lnTo>
                  <a:lnTo>
                    <a:pt x="243926" y="1140651"/>
                  </a:lnTo>
                  <a:lnTo>
                    <a:pt x="243661" y="1143502"/>
                  </a:lnTo>
                  <a:lnTo>
                    <a:pt x="243393" y="1146354"/>
                  </a:lnTo>
                  <a:lnTo>
                    <a:pt x="243120" y="1149205"/>
                  </a:lnTo>
                  <a:lnTo>
                    <a:pt x="242844" y="1152057"/>
                  </a:lnTo>
                  <a:lnTo>
                    <a:pt x="242564" y="1154909"/>
                  </a:lnTo>
                  <a:lnTo>
                    <a:pt x="242278" y="1157760"/>
                  </a:lnTo>
                  <a:lnTo>
                    <a:pt x="241990" y="1160612"/>
                  </a:lnTo>
                  <a:lnTo>
                    <a:pt x="241693" y="1163464"/>
                  </a:lnTo>
                  <a:lnTo>
                    <a:pt x="241394" y="1166315"/>
                  </a:lnTo>
                  <a:lnTo>
                    <a:pt x="241087" y="1169167"/>
                  </a:lnTo>
                  <a:lnTo>
                    <a:pt x="240777" y="1172018"/>
                  </a:lnTo>
                  <a:lnTo>
                    <a:pt x="240459" y="1174870"/>
                  </a:lnTo>
                  <a:lnTo>
                    <a:pt x="240136" y="1177722"/>
                  </a:lnTo>
                  <a:lnTo>
                    <a:pt x="239808" y="1180573"/>
                  </a:lnTo>
                  <a:lnTo>
                    <a:pt x="239471" y="1183425"/>
                  </a:lnTo>
                  <a:lnTo>
                    <a:pt x="239132" y="1186277"/>
                  </a:lnTo>
                  <a:lnTo>
                    <a:pt x="238781" y="1189128"/>
                  </a:lnTo>
                  <a:lnTo>
                    <a:pt x="238428" y="1191980"/>
                  </a:lnTo>
                  <a:lnTo>
                    <a:pt x="238065" y="1194831"/>
                  </a:lnTo>
                  <a:lnTo>
                    <a:pt x="237698" y="1197683"/>
                  </a:lnTo>
                  <a:lnTo>
                    <a:pt x="237323" y="1200535"/>
                  </a:lnTo>
                  <a:lnTo>
                    <a:pt x="236941" y="1203386"/>
                  </a:lnTo>
                  <a:lnTo>
                    <a:pt x="236554" y="1206238"/>
                  </a:lnTo>
                  <a:lnTo>
                    <a:pt x="236158" y="1209090"/>
                  </a:lnTo>
                  <a:lnTo>
                    <a:pt x="235759" y="1211941"/>
                  </a:lnTo>
                  <a:lnTo>
                    <a:pt x="235348" y="1214793"/>
                  </a:lnTo>
                  <a:lnTo>
                    <a:pt x="234935" y="1217644"/>
                  </a:lnTo>
                  <a:lnTo>
                    <a:pt x="234512" y="1220496"/>
                  </a:lnTo>
                  <a:lnTo>
                    <a:pt x="234084" y="1223348"/>
                  </a:lnTo>
                  <a:lnTo>
                    <a:pt x="233649" y="1226199"/>
                  </a:lnTo>
                  <a:lnTo>
                    <a:pt x="233208" y="1229051"/>
                  </a:lnTo>
                  <a:lnTo>
                    <a:pt x="232761" y="1231903"/>
                  </a:lnTo>
                  <a:lnTo>
                    <a:pt x="232306" y="1234754"/>
                  </a:lnTo>
                  <a:lnTo>
                    <a:pt x="231848" y="1237606"/>
                  </a:lnTo>
                  <a:lnTo>
                    <a:pt x="231380" y="1240457"/>
                  </a:lnTo>
                  <a:lnTo>
                    <a:pt x="230909" y="1243309"/>
                  </a:lnTo>
                  <a:lnTo>
                    <a:pt x="230431" y="1246161"/>
                  </a:lnTo>
                  <a:lnTo>
                    <a:pt x="229947" y="1249012"/>
                  </a:lnTo>
                  <a:lnTo>
                    <a:pt x="229458" y="1251864"/>
                  </a:lnTo>
                  <a:lnTo>
                    <a:pt x="228963" y="1254716"/>
                  </a:lnTo>
                  <a:lnTo>
                    <a:pt x="228465" y="1257567"/>
                  </a:lnTo>
                  <a:lnTo>
                    <a:pt x="227959" y="1260419"/>
                  </a:lnTo>
                  <a:lnTo>
                    <a:pt x="227450" y="1263270"/>
                  </a:lnTo>
                  <a:lnTo>
                    <a:pt x="226934" y="1266122"/>
                  </a:lnTo>
                  <a:lnTo>
                    <a:pt x="226416" y="1268974"/>
                  </a:lnTo>
                  <a:lnTo>
                    <a:pt x="225892" y="1271825"/>
                  </a:lnTo>
                  <a:lnTo>
                    <a:pt x="225364" y="1274677"/>
                  </a:lnTo>
                  <a:lnTo>
                    <a:pt x="224832" y="1277529"/>
                  </a:lnTo>
                  <a:lnTo>
                    <a:pt x="224295" y="1280380"/>
                  </a:lnTo>
                  <a:lnTo>
                    <a:pt x="223756" y="1283232"/>
                  </a:lnTo>
                  <a:lnTo>
                    <a:pt x="223211" y="1286084"/>
                  </a:lnTo>
                  <a:lnTo>
                    <a:pt x="222665" y="1288935"/>
                  </a:lnTo>
                  <a:lnTo>
                    <a:pt x="222114" y="1291787"/>
                  </a:lnTo>
                  <a:lnTo>
                    <a:pt x="221561" y="1294638"/>
                  </a:lnTo>
                  <a:lnTo>
                    <a:pt x="221004" y="1297490"/>
                  </a:lnTo>
                  <a:lnTo>
                    <a:pt x="220444" y="1300342"/>
                  </a:lnTo>
                  <a:lnTo>
                    <a:pt x="219883" y="1303193"/>
                  </a:lnTo>
                  <a:lnTo>
                    <a:pt x="219317" y="1306045"/>
                  </a:lnTo>
                  <a:lnTo>
                    <a:pt x="218751" y="1308897"/>
                  </a:lnTo>
                  <a:lnTo>
                    <a:pt x="218181" y="1311748"/>
                  </a:lnTo>
                  <a:lnTo>
                    <a:pt x="217611" y="1314600"/>
                  </a:lnTo>
                  <a:lnTo>
                    <a:pt x="217037" y="1317451"/>
                  </a:lnTo>
                  <a:lnTo>
                    <a:pt x="216462" y="1320303"/>
                  </a:lnTo>
                  <a:lnTo>
                    <a:pt x="215886" y="1323155"/>
                  </a:lnTo>
                  <a:lnTo>
                    <a:pt x="215307" y="1326006"/>
                  </a:lnTo>
                  <a:lnTo>
                    <a:pt x="214728" y="1328858"/>
                  </a:lnTo>
                  <a:lnTo>
                    <a:pt x="214147" y="1331710"/>
                  </a:lnTo>
                  <a:lnTo>
                    <a:pt x="213565" y="1334561"/>
                  </a:lnTo>
                  <a:lnTo>
                    <a:pt x="212982" y="1337413"/>
                  </a:lnTo>
                  <a:lnTo>
                    <a:pt x="212398" y="1340264"/>
                  </a:lnTo>
                  <a:lnTo>
                    <a:pt x="211813" y="1343116"/>
                  </a:lnTo>
                  <a:lnTo>
                    <a:pt x="211228" y="1345968"/>
                  </a:lnTo>
                  <a:lnTo>
                    <a:pt x="210641" y="1348819"/>
                  </a:lnTo>
                  <a:lnTo>
                    <a:pt x="210054" y="1351671"/>
                  </a:lnTo>
                  <a:lnTo>
                    <a:pt x="209467" y="1354523"/>
                  </a:lnTo>
                  <a:lnTo>
                    <a:pt x="208879" y="1357374"/>
                  </a:lnTo>
                  <a:lnTo>
                    <a:pt x="208291" y="1360226"/>
                  </a:lnTo>
                  <a:lnTo>
                    <a:pt x="207703" y="1363077"/>
                  </a:lnTo>
                  <a:lnTo>
                    <a:pt x="207114" y="1365929"/>
                  </a:lnTo>
                  <a:lnTo>
                    <a:pt x="206525" y="1368781"/>
                  </a:lnTo>
                  <a:lnTo>
                    <a:pt x="205936" y="1371632"/>
                  </a:lnTo>
                  <a:lnTo>
                    <a:pt x="205347" y="1374484"/>
                  </a:lnTo>
                  <a:lnTo>
                    <a:pt x="204758" y="1377336"/>
                  </a:lnTo>
                  <a:lnTo>
                    <a:pt x="204169" y="1380187"/>
                  </a:lnTo>
                  <a:lnTo>
                    <a:pt x="203580" y="1383039"/>
                  </a:lnTo>
                  <a:lnTo>
                    <a:pt x="202991" y="1385890"/>
                  </a:lnTo>
                  <a:lnTo>
                    <a:pt x="202403" y="1388742"/>
                  </a:lnTo>
                  <a:lnTo>
                    <a:pt x="201814" y="1391594"/>
                  </a:lnTo>
                  <a:lnTo>
                    <a:pt x="201226" y="1394445"/>
                  </a:lnTo>
                  <a:lnTo>
                    <a:pt x="200638" y="1397297"/>
                  </a:lnTo>
                  <a:lnTo>
                    <a:pt x="200050" y="1400149"/>
                  </a:lnTo>
                  <a:lnTo>
                    <a:pt x="199463" y="1403000"/>
                  </a:lnTo>
                  <a:lnTo>
                    <a:pt x="198875" y="1405852"/>
                  </a:lnTo>
                  <a:lnTo>
                    <a:pt x="198288" y="1408704"/>
                  </a:lnTo>
                  <a:lnTo>
                    <a:pt x="197702" y="1411555"/>
                  </a:lnTo>
                  <a:lnTo>
                    <a:pt x="197116" y="1414407"/>
                  </a:lnTo>
                  <a:lnTo>
                    <a:pt x="196530" y="1417258"/>
                  </a:lnTo>
                  <a:lnTo>
                    <a:pt x="195945" y="1420110"/>
                  </a:lnTo>
                  <a:lnTo>
                    <a:pt x="195360" y="1422962"/>
                  </a:lnTo>
                  <a:lnTo>
                    <a:pt x="194775" y="1425813"/>
                  </a:lnTo>
                  <a:lnTo>
                    <a:pt x="194191" y="1428665"/>
                  </a:lnTo>
                  <a:lnTo>
                    <a:pt x="193608" y="1431517"/>
                  </a:lnTo>
                  <a:lnTo>
                    <a:pt x="193025" y="1434368"/>
                  </a:lnTo>
                  <a:lnTo>
                    <a:pt x="192442" y="1437220"/>
                  </a:lnTo>
                  <a:lnTo>
                    <a:pt x="191861" y="1440071"/>
                  </a:lnTo>
                  <a:lnTo>
                    <a:pt x="191279" y="1442923"/>
                  </a:lnTo>
                  <a:lnTo>
                    <a:pt x="190699" y="1445775"/>
                  </a:lnTo>
                  <a:lnTo>
                    <a:pt x="190119" y="1448626"/>
                  </a:lnTo>
                  <a:lnTo>
                    <a:pt x="189540" y="1451478"/>
                  </a:lnTo>
                  <a:lnTo>
                    <a:pt x="188961" y="1454330"/>
                  </a:lnTo>
                  <a:lnTo>
                    <a:pt x="188383" y="1457181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95614" y="1447129"/>
              <a:ext cx="0" cy="356199"/>
            </a:xfrm>
            <a:custGeom>
              <a:avLst/>
              <a:pathLst>
                <a:path w="0" h="356199">
                  <a:moveTo>
                    <a:pt x="0" y="3561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95614" y="2208102"/>
              <a:ext cx="0" cy="599063"/>
            </a:xfrm>
            <a:custGeom>
              <a:avLst/>
              <a:pathLst>
                <a:path w="0" h="599063">
                  <a:moveTo>
                    <a:pt x="0" y="0"/>
                  </a:moveTo>
                  <a:lnTo>
                    <a:pt x="0" y="5990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653657" y="1803329"/>
              <a:ext cx="83914" cy="404772"/>
            </a:xfrm>
            <a:custGeom>
              <a:avLst/>
              <a:pathLst>
                <a:path w="83914" h="404772">
                  <a:moveTo>
                    <a:pt x="0" y="0"/>
                  </a:moveTo>
                  <a:lnTo>
                    <a:pt x="0" y="404772"/>
                  </a:lnTo>
                  <a:lnTo>
                    <a:pt x="83914" y="404772"/>
                  </a:lnTo>
                  <a:lnTo>
                    <a:pt x="83914" y="0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53657" y="1997620"/>
              <a:ext cx="83914" cy="0"/>
            </a:xfrm>
            <a:custGeom>
              <a:avLst/>
              <a:pathLst>
                <a:path w="83914" h="0">
                  <a:moveTo>
                    <a:pt x="0" y="0"/>
                  </a:moveTo>
                  <a:lnTo>
                    <a:pt x="8391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15185" y="1349984"/>
              <a:ext cx="0" cy="485727"/>
            </a:xfrm>
            <a:custGeom>
              <a:avLst/>
              <a:pathLst>
                <a:path w="0" h="485727">
                  <a:moveTo>
                    <a:pt x="0" y="4857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15185" y="2224293"/>
              <a:ext cx="0" cy="582872"/>
            </a:xfrm>
            <a:custGeom>
              <a:avLst/>
              <a:pathLst>
                <a:path w="0" h="582872">
                  <a:moveTo>
                    <a:pt x="0" y="0"/>
                  </a:moveTo>
                  <a:lnTo>
                    <a:pt x="0" y="58287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073228" y="1835711"/>
              <a:ext cx="83914" cy="388581"/>
            </a:xfrm>
            <a:custGeom>
              <a:avLst/>
              <a:pathLst>
                <a:path w="83914" h="388581">
                  <a:moveTo>
                    <a:pt x="0" y="0"/>
                  </a:moveTo>
                  <a:lnTo>
                    <a:pt x="0" y="388581"/>
                  </a:lnTo>
                  <a:lnTo>
                    <a:pt x="83914" y="388581"/>
                  </a:lnTo>
                  <a:lnTo>
                    <a:pt x="83914" y="0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73228" y="2030002"/>
              <a:ext cx="83914" cy="0"/>
            </a:xfrm>
            <a:custGeom>
              <a:avLst/>
              <a:pathLst>
                <a:path w="83914" h="0">
                  <a:moveTo>
                    <a:pt x="0" y="0"/>
                  </a:moveTo>
                  <a:lnTo>
                    <a:pt x="8391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34756" y="1479511"/>
              <a:ext cx="0" cy="323818"/>
            </a:xfrm>
            <a:custGeom>
              <a:avLst/>
              <a:pathLst>
                <a:path w="0" h="323818">
                  <a:moveTo>
                    <a:pt x="0" y="3238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34756" y="2127148"/>
              <a:ext cx="0" cy="323818"/>
            </a:xfrm>
            <a:custGeom>
              <a:avLst/>
              <a:pathLst>
                <a:path w="0" h="323818">
                  <a:moveTo>
                    <a:pt x="0" y="0"/>
                  </a:moveTo>
                  <a:lnTo>
                    <a:pt x="0" y="32381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492799" y="1803329"/>
              <a:ext cx="83914" cy="323818"/>
            </a:xfrm>
            <a:custGeom>
              <a:avLst/>
              <a:pathLst>
                <a:path w="83914" h="323818">
                  <a:moveTo>
                    <a:pt x="0" y="0"/>
                  </a:moveTo>
                  <a:lnTo>
                    <a:pt x="0" y="323818"/>
                  </a:lnTo>
                  <a:lnTo>
                    <a:pt x="83914" y="323818"/>
                  </a:lnTo>
                  <a:lnTo>
                    <a:pt x="83914" y="0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92799" y="1932857"/>
              <a:ext cx="83914" cy="0"/>
            </a:xfrm>
            <a:custGeom>
              <a:avLst/>
              <a:pathLst>
                <a:path w="83914" h="0">
                  <a:moveTo>
                    <a:pt x="0" y="0"/>
                  </a:moveTo>
                  <a:lnTo>
                    <a:pt x="8391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954326" y="1447129"/>
              <a:ext cx="0" cy="453345"/>
            </a:xfrm>
            <a:custGeom>
              <a:avLst/>
              <a:pathLst>
                <a:path w="0" h="453345">
                  <a:moveTo>
                    <a:pt x="0" y="4533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954326" y="2256675"/>
              <a:ext cx="0" cy="420963"/>
            </a:xfrm>
            <a:custGeom>
              <a:avLst/>
              <a:pathLst>
                <a:path w="0" h="420963">
                  <a:moveTo>
                    <a:pt x="0" y="0"/>
                  </a:moveTo>
                  <a:lnTo>
                    <a:pt x="0" y="4209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912369" y="1900475"/>
              <a:ext cx="83914" cy="356199"/>
            </a:xfrm>
            <a:custGeom>
              <a:avLst/>
              <a:pathLst>
                <a:path w="83914" h="356199">
                  <a:moveTo>
                    <a:pt x="0" y="0"/>
                  </a:moveTo>
                  <a:lnTo>
                    <a:pt x="0" y="356199"/>
                  </a:lnTo>
                  <a:lnTo>
                    <a:pt x="83914" y="356199"/>
                  </a:lnTo>
                  <a:lnTo>
                    <a:pt x="83914" y="0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912369" y="2062384"/>
              <a:ext cx="83914" cy="0"/>
            </a:xfrm>
            <a:custGeom>
              <a:avLst/>
              <a:pathLst>
                <a:path w="83914" h="0">
                  <a:moveTo>
                    <a:pt x="0" y="0"/>
                  </a:moveTo>
                  <a:lnTo>
                    <a:pt x="8391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373897" y="1447129"/>
              <a:ext cx="0" cy="518109"/>
            </a:xfrm>
            <a:custGeom>
              <a:avLst/>
              <a:pathLst>
                <a:path w="0" h="518109">
                  <a:moveTo>
                    <a:pt x="0" y="5181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373897" y="2386202"/>
              <a:ext cx="0" cy="550490"/>
            </a:xfrm>
            <a:custGeom>
              <a:avLst/>
              <a:pathLst>
                <a:path w="0" h="550490">
                  <a:moveTo>
                    <a:pt x="0" y="0"/>
                  </a:moveTo>
                  <a:lnTo>
                    <a:pt x="0" y="5504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331940" y="1965238"/>
              <a:ext cx="83914" cy="420963"/>
            </a:xfrm>
            <a:custGeom>
              <a:avLst/>
              <a:pathLst>
                <a:path w="83914" h="420963">
                  <a:moveTo>
                    <a:pt x="0" y="0"/>
                  </a:moveTo>
                  <a:lnTo>
                    <a:pt x="0" y="420963"/>
                  </a:lnTo>
                  <a:lnTo>
                    <a:pt x="83914" y="420963"/>
                  </a:lnTo>
                  <a:lnTo>
                    <a:pt x="83914" y="0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331940" y="2159529"/>
              <a:ext cx="83914" cy="0"/>
            </a:xfrm>
            <a:custGeom>
              <a:avLst/>
              <a:pathLst>
                <a:path w="83914" h="0">
                  <a:moveTo>
                    <a:pt x="0" y="0"/>
                  </a:moveTo>
                  <a:lnTo>
                    <a:pt x="8391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793468" y="1673802"/>
              <a:ext cx="0" cy="526204"/>
            </a:xfrm>
            <a:custGeom>
              <a:avLst/>
              <a:pathLst>
                <a:path w="0" h="526204">
                  <a:moveTo>
                    <a:pt x="0" y="5262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793468" y="2612875"/>
              <a:ext cx="0" cy="356199"/>
            </a:xfrm>
            <a:custGeom>
              <a:avLst/>
              <a:pathLst>
                <a:path w="0" h="356199">
                  <a:moveTo>
                    <a:pt x="0" y="0"/>
                  </a:moveTo>
                  <a:lnTo>
                    <a:pt x="0" y="35619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51511" y="2200007"/>
              <a:ext cx="83914" cy="412868"/>
            </a:xfrm>
            <a:custGeom>
              <a:avLst/>
              <a:pathLst>
                <a:path w="83914" h="412868">
                  <a:moveTo>
                    <a:pt x="0" y="0"/>
                  </a:moveTo>
                  <a:lnTo>
                    <a:pt x="0" y="412868"/>
                  </a:lnTo>
                  <a:lnTo>
                    <a:pt x="83914" y="412868"/>
                  </a:lnTo>
                  <a:lnTo>
                    <a:pt x="83914" y="0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751511" y="2353820"/>
              <a:ext cx="83914" cy="0"/>
            </a:xfrm>
            <a:custGeom>
              <a:avLst/>
              <a:pathLst>
                <a:path w="83914" h="0">
                  <a:moveTo>
                    <a:pt x="0" y="0"/>
                  </a:moveTo>
                  <a:lnTo>
                    <a:pt x="8391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575793" y="1104696"/>
              <a:ext cx="337495" cy="88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1443872" y="983989"/>
              <a:ext cx="2601338" cy="231708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183474" y="2708456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183474" y="206082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3474" y="1413184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409077" y="2774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409077" y="2127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409077" y="1479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95614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15185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534756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954326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373897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793468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2400000">
              <a:off x="1334105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21-40</a:t>
              </a:r>
            </a:p>
          </p:txBody>
        </p:sp>
        <p:sp>
          <p:nvSpPr>
            <p:cNvPr id="51" name="tx51"/>
            <p:cNvSpPr/>
            <p:nvPr/>
          </p:nvSpPr>
          <p:spPr>
            <a:xfrm rot="-2400000">
              <a:off x="1753675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41-60</a:t>
              </a:r>
            </a:p>
          </p:txBody>
        </p:sp>
        <p:sp>
          <p:nvSpPr>
            <p:cNvPr id="52" name="tx52"/>
            <p:cNvSpPr/>
            <p:nvPr/>
          </p:nvSpPr>
          <p:spPr>
            <a:xfrm rot="-2400000">
              <a:off x="2173246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61-70</a:t>
              </a:r>
            </a:p>
          </p:txBody>
        </p:sp>
        <p:sp>
          <p:nvSpPr>
            <p:cNvPr id="53" name="tx53"/>
            <p:cNvSpPr/>
            <p:nvPr/>
          </p:nvSpPr>
          <p:spPr>
            <a:xfrm rot="-2400000">
              <a:off x="2592817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71-80</a:t>
              </a:r>
            </a:p>
          </p:txBody>
        </p:sp>
        <p:sp>
          <p:nvSpPr>
            <p:cNvPr id="54" name="tx54"/>
            <p:cNvSpPr/>
            <p:nvPr/>
          </p:nvSpPr>
          <p:spPr>
            <a:xfrm rot="-2400000">
              <a:off x="3012388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81-90</a:t>
              </a:r>
            </a:p>
          </p:txBody>
        </p:sp>
        <p:sp>
          <p:nvSpPr>
            <p:cNvPr id="55" name="tx55"/>
            <p:cNvSpPr/>
            <p:nvPr/>
          </p:nvSpPr>
          <p:spPr>
            <a:xfrm rot="-2400000">
              <a:off x="3344642" y="3524368"/>
              <a:ext cx="55362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91-100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00084" y="3843102"/>
              <a:ext cx="888913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group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651308" y="2077851"/>
              <a:ext cx="79055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Richness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2024-06-18T16:33:28Z</dcterms:modified>
  <cp:category/>
</cp:coreProperties>
</file>