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3200400" cy="3200400"/>
            <a:chOff x="914400" y="914400"/>
            <a:chExt cx="3200400" cy="32004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3200400" cy="3200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3200400" cy="3200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92154" y="983989"/>
              <a:ext cx="2453056" cy="2317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1702600" y="1271443"/>
              <a:ext cx="253894" cy="749797"/>
            </a:xfrm>
            <a:custGeom>
              <a:avLst/>
              <a:pathLst>
                <a:path w="253894" h="749797">
                  <a:moveTo>
                    <a:pt x="113718" y="749797"/>
                  </a:moveTo>
                  <a:lnTo>
                    <a:pt x="113543" y="748330"/>
                  </a:lnTo>
                  <a:lnTo>
                    <a:pt x="113371" y="746863"/>
                  </a:lnTo>
                  <a:lnTo>
                    <a:pt x="113201" y="745395"/>
                  </a:lnTo>
                  <a:lnTo>
                    <a:pt x="113034" y="743928"/>
                  </a:lnTo>
                  <a:lnTo>
                    <a:pt x="112869" y="742461"/>
                  </a:lnTo>
                  <a:lnTo>
                    <a:pt x="112706" y="740993"/>
                  </a:lnTo>
                  <a:lnTo>
                    <a:pt x="112546" y="739526"/>
                  </a:lnTo>
                  <a:lnTo>
                    <a:pt x="112388" y="738059"/>
                  </a:lnTo>
                  <a:lnTo>
                    <a:pt x="112234" y="736591"/>
                  </a:lnTo>
                  <a:lnTo>
                    <a:pt x="112082" y="735124"/>
                  </a:lnTo>
                  <a:lnTo>
                    <a:pt x="111933" y="733657"/>
                  </a:lnTo>
                  <a:lnTo>
                    <a:pt x="111786" y="732189"/>
                  </a:lnTo>
                  <a:lnTo>
                    <a:pt x="111641" y="730722"/>
                  </a:lnTo>
                  <a:lnTo>
                    <a:pt x="111501" y="729255"/>
                  </a:lnTo>
                  <a:lnTo>
                    <a:pt x="111362" y="727787"/>
                  </a:lnTo>
                  <a:lnTo>
                    <a:pt x="111226" y="726320"/>
                  </a:lnTo>
                  <a:lnTo>
                    <a:pt x="111093" y="724853"/>
                  </a:lnTo>
                  <a:lnTo>
                    <a:pt x="110961" y="723386"/>
                  </a:lnTo>
                  <a:lnTo>
                    <a:pt x="110833" y="721918"/>
                  </a:lnTo>
                  <a:lnTo>
                    <a:pt x="110707" y="720451"/>
                  </a:lnTo>
                  <a:lnTo>
                    <a:pt x="110584" y="718984"/>
                  </a:lnTo>
                  <a:lnTo>
                    <a:pt x="110463" y="717516"/>
                  </a:lnTo>
                  <a:lnTo>
                    <a:pt x="110344" y="716049"/>
                  </a:lnTo>
                  <a:lnTo>
                    <a:pt x="110228" y="714582"/>
                  </a:lnTo>
                  <a:lnTo>
                    <a:pt x="110114" y="713114"/>
                  </a:lnTo>
                  <a:lnTo>
                    <a:pt x="110002" y="711647"/>
                  </a:lnTo>
                  <a:lnTo>
                    <a:pt x="109892" y="710180"/>
                  </a:lnTo>
                  <a:lnTo>
                    <a:pt x="109784" y="708712"/>
                  </a:lnTo>
                  <a:lnTo>
                    <a:pt x="109678" y="707245"/>
                  </a:lnTo>
                  <a:lnTo>
                    <a:pt x="109573" y="705778"/>
                  </a:lnTo>
                  <a:lnTo>
                    <a:pt x="109470" y="704310"/>
                  </a:lnTo>
                  <a:lnTo>
                    <a:pt x="109369" y="702843"/>
                  </a:lnTo>
                  <a:lnTo>
                    <a:pt x="109269" y="701376"/>
                  </a:lnTo>
                  <a:lnTo>
                    <a:pt x="109170" y="699908"/>
                  </a:lnTo>
                  <a:lnTo>
                    <a:pt x="109073" y="698441"/>
                  </a:lnTo>
                  <a:lnTo>
                    <a:pt x="108976" y="696974"/>
                  </a:lnTo>
                  <a:lnTo>
                    <a:pt x="108881" y="695507"/>
                  </a:lnTo>
                  <a:lnTo>
                    <a:pt x="108786" y="694039"/>
                  </a:lnTo>
                  <a:lnTo>
                    <a:pt x="108692" y="692572"/>
                  </a:lnTo>
                  <a:lnTo>
                    <a:pt x="108599" y="691105"/>
                  </a:lnTo>
                  <a:lnTo>
                    <a:pt x="108506" y="689637"/>
                  </a:lnTo>
                  <a:lnTo>
                    <a:pt x="108413" y="688170"/>
                  </a:lnTo>
                  <a:lnTo>
                    <a:pt x="108320" y="686703"/>
                  </a:lnTo>
                  <a:lnTo>
                    <a:pt x="108228" y="685235"/>
                  </a:lnTo>
                  <a:lnTo>
                    <a:pt x="108135" y="683768"/>
                  </a:lnTo>
                  <a:lnTo>
                    <a:pt x="108042" y="682301"/>
                  </a:lnTo>
                  <a:lnTo>
                    <a:pt x="107948" y="680833"/>
                  </a:lnTo>
                  <a:lnTo>
                    <a:pt x="107854" y="679366"/>
                  </a:lnTo>
                  <a:lnTo>
                    <a:pt x="107760" y="677899"/>
                  </a:lnTo>
                  <a:lnTo>
                    <a:pt x="107664" y="676431"/>
                  </a:lnTo>
                  <a:lnTo>
                    <a:pt x="107568" y="674964"/>
                  </a:lnTo>
                  <a:lnTo>
                    <a:pt x="107471" y="673497"/>
                  </a:lnTo>
                  <a:lnTo>
                    <a:pt x="107372" y="672030"/>
                  </a:lnTo>
                  <a:lnTo>
                    <a:pt x="107272" y="670562"/>
                  </a:lnTo>
                  <a:lnTo>
                    <a:pt x="107171" y="669095"/>
                  </a:lnTo>
                  <a:lnTo>
                    <a:pt x="107069" y="667628"/>
                  </a:lnTo>
                  <a:lnTo>
                    <a:pt x="106964" y="666160"/>
                  </a:lnTo>
                  <a:lnTo>
                    <a:pt x="106858" y="664693"/>
                  </a:lnTo>
                  <a:lnTo>
                    <a:pt x="106750" y="663226"/>
                  </a:lnTo>
                  <a:lnTo>
                    <a:pt x="106639" y="661758"/>
                  </a:lnTo>
                  <a:lnTo>
                    <a:pt x="106528" y="660291"/>
                  </a:lnTo>
                  <a:lnTo>
                    <a:pt x="106413" y="658824"/>
                  </a:lnTo>
                  <a:lnTo>
                    <a:pt x="106296" y="657356"/>
                  </a:lnTo>
                  <a:lnTo>
                    <a:pt x="106177" y="655889"/>
                  </a:lnTo>
                  <a:lnTo>
                    <a:pt x="106055" y="654422"/>
                  </a:lnTo>
                  <a:lnTo>
                    <a:pt x="105932" y="652954"/>
                  </a:lnTo>
                  <a:lnTo>
                    <a:pt x="105805" y="651487"/>
                  </a:lnTo>
                  <a:lnTo>
                    <a:pt x="105675" y="650020"/>
                  </a:lnTo>
                  <a:lnTo>
                    <a:pt x="105544" y="648552"/>
                  </a:lnTo>
                  <a:lnTo>
                    <a:pt x="105408" y="647085"/>
                  </a:lnTo>
                  <a:lnTo>
                    <a:pt x="105271" y="645618"/>
                  </a:lnTo>
                  <a:lnTo>
                    <a:pt x="105129" y="644151"/>
                  </a:lnTo>
                  <a:lnTo>
                    <a:pt x="104986" y="642683"/>
                  </a:lnTo>
                  <a:lnTo>
                    <a:pt x="104839" y="641216"/>
                  </a:lnTo>
                  <a:lnTo>
                    <a:pt x="104689" y="639749"/>
                  </a:lnTo>
                  <a:lnTo>
                    <a:pt x="104536" y="638281"/>
                  </a:lnTo>
                  <a:lnTo>
                    <a:pt x="104379" y="636814"/>
                  </a:lnTo>
                  <a:lnTo>
                    <a:pt x="104220" y="635347"/>
                  </a:lnTo>
                  <a:lnTo>
                    <a:pt x="104058" y="633879"/>
                  </a:lnTo>
                  <a:lnTo>
                    <a:pt x="103891" y="632412"/>
                  </a:lnTo>
                  <a:lnTo>
                    <a:pt x="103723" y="630945"/>
                  </a:lnTo>
                  <a:lnTo>
                    <a:pt x="103550" y="629477"/>
                  </a:lnTo>
                  <a:lnTo>
                    <a:pt x="103375" y="628010"/>
                  </a:lnTo>
                  <a:lnTo>
                    <a:pt x="103197" y="626543"/>
                  </a:lnTo>
                  <a:lnTo>
                    <a:pt x="103015" y="625075"/>
                  </a:lnTo>
                  <a:lnTo>
                    <a:pt x="102830" y="623608"/>
                  </a:lnTo>
                  <a:lnTo>
                    <a:pt x="102642" y="622141"/>
                  </a:lnTo>
                  <a:lnTo>
                    <a:pt x="102451" y="620674"/>
                  </a:lnTo>
                  <a:lnTo>
                    <a:pt x="102258" y="619206"/>
                  </a:lnTo>
                  <a:lnTo>
                    <a:pt x="102060" y="617739"/>
                  </a:lnTo>
                  <a:lnTo>
                    <a:pt x="101860" y="616272"/>
                  </a:lnTo>
                  <a:lnTo>
                    <a:pt x="101657" y="614804"/>
                  </a:lnTo>
                  <a:lnTo>
                    <a:pt x="101451" y="613337"/>
                  </a:lnTo>
                  <a:lnTo>
                    <a:pt x="101243" y="611870"/>
                  </a:lnTo>
                  <a:lnTo>
                    <a:pt x="101031" y="610402"/>
                  </a:lnTo>
                  <a:lnTo>
                    <a:pt x="100818" y="608935"/>
                  </a:lnTo>
                  <a:lnTo>
                    <a:pt x="100601" y="607468"/>
                  </a:lnTo>
                  <a:lnTo>
                    <a:pt x="100383" y="606000"/>
                  </a:lnTo>
                  <a:lnTo>
                    <a:pt x="100162" y="604533"/>
                  </a:lnTo>
                  <a:lnTo>
                    <a:pt x="99938" y="603066"/>
                  </a:lnTo>
                  <a:lnTo>
                    <a:pt x="99713" y="601598"/>
                  </a:lnTo>
                  <a:lnTo>
                    <a:pt x="99485" y="600131"/>
                  </a:lnTo>
                  <a:lnTo>
                    <a:pt x="99256" y="598664"/>
                  </a:lnTo>
                  <a:lnTo>
                    <a:pt x="99025" y="597196"/>
                  </a:lnTo>
                  <a:lnTo>
                    <a:pt x="98791" y="595729"/>
                  </a:lnTo>
                  <a:lnTo>
                    <a:pt x="98557" y="594262"/>
                  </a:lnTo>
                  <a:lnTo>
                    <a:pt x="98321" y="592795"/>
                  </a:lnTo>
                  <a:lnTo>
                    <a:pt x="98084" y="591327"/>
                  </a:lnTo>
                  <a:lnTo>
                    <a:pt x="97846" y="589860"/>
                  </a:lnTo>
                  <a:lnTo>
                    <a:pt x="97606" y="588393"/>
                  </a:lnTo>
                  <a:lnTo>
                    <a:pt x="97366" y="586925"/>
                  </a:lnTo>
                  <a:lnTo>
                    <a:pt x="97125" y="585458"/>
                  </a:lnTo>
                  <a:lnTo>
                    <a:pt x="96883" y="583991"/>
                  </a:lnTo>
                  <a:lnTo>
                    <a:pt x="96641" y="582523"/>
                  </a:lnTo>
                  <a:lnTo>
                    <a:pt x="96399" y="581056"/>
                  </a:lnTo>
                  <a:lnTo>
                    <a:pt x="96157" y="579589"/>
                  </a:lnTo>
                  <a:lnTo>
                    <a:pt x="95914" y="578121"/>
                  </a:lnTo>
                  <a:lnTo>
                    <a:pt x="95672" y="576654"/>
                  </a:lnTo>
                  <a:lnTo>
                    <a:pt x="95430" y="575187"/>
                  </a:lnTo>
                  <a:lnTo>
                    <a:pt x="95189" y="573719"/>
                  </a:lnTo>
                  <a:lnTo>
                    <a:pt x="94948" y="572252"/>
                  </a:lnTo>
                  <a:lnTo>
                    <a:pt x="94708" y="570785"/>
                  </a:lnTo>
                  <a:lnTo>
                    <a:pt x="94470" y="569318"/>
                  </a:lnTo>
                  <a:lnTo>
                    <a:pt x="94232" y="567850"/>
                  </a:lnTo>
                  <a:lnTo>
                    <a:pt x="93996" y="566383"/>
                  </a:lnTo>
                  <a:lnTo>
                    <a:pt x="93761" y="564916"/>
                  </a:lnTo>
                  <a:lnTo>
                    <a:pt x="93527" y="563448"/>
                  </a:lnTo>
                  <a:lnTo>
                    <a:pt x="93296" y="561981"/>
                  </a:lnTo>
                  <a:lnTo>
                    <a:pt x="93066" y="560514"/>
                  </a:lnTo>
                  <a:lnTo>
                    <a:pt x="92839" y="559046"/>
                  </a:lnTo>
                  <a:lnTo>
                    <a:pt x="92614" y="557579"/>
                  </a:lnTo>
                  <a:lnTo>
                    <a:pt x="92390" y="556112"/>
                  </a:lnTo>
                  <a:lnTo>
                    <a:pt x="92171" y="554644"/>
                  </a:lnTo>
                  <a:lnTo>
                    <a:pt x="91952" y="553177"/>
                  </a:lnTo>
                  <a:lnTo>
                    <a:pt x="91738" y="551710"/>
                  </a:lnTo>
                  <a:lnTo>
                    <a:pt x="91526" y="550242"/>
                  </a:lnTo>
                  <a:lnTo>
                    <a:pt x="91316" y="548775"/>
                  </a:lnTo>
                  <a:lnTo>
                    <a:pt x="91112" y="547308"/>
                  </a:lnTo>
                  <a:lnTo>
                    <a:pt x="90909" y="545840"/>
                  </a:lnTo>
                  <a:lnTo>
                    <a:pt x="90710" y="544373"/>
                  </a:lnTo>
                  <a:lnTo>
                    <a:pt x="90515" y="542906"/>
                  </a:lnTo>
                  <a:lnTo>
                    <a:pt x="90322" y="541439"/>
                  </a:lnTo>
                  <a:lnTo>
                    <a:pt x="90135" y="539971"/>
                  </a:lnTo>
                  <a:lnTo>
                    <a:pt x="89950" y="538504"/>
                  </a:lnTo>
                  <a:lnTo>
                    <a:pt x="89769" y="537037"/>
                  </a:lnTo>
                  <a:lnTo>
                    <a:pt x="89593" y="535569"/>
                  </a:lnTo>
                  <a:lnTo>
                    <a:pt x="89419" y="534102"/>
                  </a:lnTo>
                  <a:lnTo>
                    <a:pt x="89252" y="532635"/>
                  </a:lnTo>
                  <a:lnTo>
                    <a:pt x="89087" y="531167"/>
                  </a:lnTo>
                  <a:lnTo>
                    <a:pt x="88927" y="529700"/>
                  </a:lnTo>
                  <a:lnTo>
                    <a:pt x="88771" y="528233"/>
                  </a:lnTo>
                  <a:lnTo>
                    <a:pt x="88618" y="526765"/>
                  </a:lnTo>
                  <a:lnTo>
                    <a:pt x="88472" y="525298"/>
                  </a:lnTo>
                  <a:lnTo>
                    <a:pt x="88328" y="523831"/>
                  </a:lnTo>
                  <a:lnTo>
                    <a:pt x="88189" y="522363"/>
                  </a:lnTo>
                  <a:lnTo>
                    <a:pt x="88055" y="520896"/>
                  </a:lnTo>
                  <a:lnTo>
                    <a:pt x="87923" y="519429"/>
                  </a:lnTo>
                  <a:lnTo>
                    <a:pt x="87798" y="517961"/>
                  </a:lnTo>
                  <a:lnTo>
                    <a:pt x="87675" y="516494"/>
                  </a:lnTo>
                  <a:lnTo>
                    <a:pt x="87557" y="515027"/>
                  </a:lnTo>
                  <a:lnTo>
                    <a:pt x="87444" y="513560"/>
                  </a:lnTo>
                  <a:lnTo>
                    <a:pt x="87333" y="512092"/>
                  </a:lnTo>
                  <a:lnTo>
                    <a:pt x="87228" y="510625"/>
                  </a:lnTo>
                  <a:lnTo>
                    <a:pt x="87125" y="509158"/>
                  </a:lnTo>
                  <a:lnTo>
                    <a:pt x="87027" y="507690"/>
                  </a:lnTo>
                  <a:lnTo>
                    <a:pt x="86933" y="506223"/>
                  </a:lnTo>
                  <a:lnTo>
                    <a:pt x="86841" y="504756"/>
                  </a:lnTo>
                  <a:lnTo>
                    <a:pt x="86754" y="503288"/>
                  </a:lnTo>
                  <a:lnTo>
                    <a:pt x="86669" y="501821"/>
                  </a:lnTo>
                  <a:lnTo>
                    <a:pt x="86588" y="500354"/>
                  </a:lnTo>
                  <a:lnTo>
                    <a:pt x="86511" y="498886"/>
                  </a:lnTo>
                  <a:lnTo>
                    <a:pt x="86435" y="497419"/>
                  </a:lnTo>
                  <a:lnTo>
                    <a:pt x="86363" y="495952"/>
                  </a:lnTo>
                  <a:lnTo>
                    <a:pt x="86294" y="494484"/>
                  </a:lnTo>
                  <a:lnTo>
                    <a:pt x="86226" y="493017"/>
                  </a:lnTo>
                  <a:lnTo>
                    <a:pt x="86162" y="491550"/>
                  </a:lnTo>
                  <a:lnTo>
                    <a:pt x="86098" y="490083"/>
                  </a:lnTo>
                  <a:lnTo>
                    <a:pt x="86037" y="488615"/>
                  </a:lnTo>
                  <a:lnTo>
                    <a:pt x="85978" y="487148"/>
                  </a:lnTo>
                  <a:lnTo>
                    <a:pt x="85920" y="485681"/>
                  </a:lnTo>
                  <a:lnTo>
                    <a:pt x="85864" y="484213"/>
                  </a:lnTo>
                  <a:lnTo>
                    <a:pt x="85808" y="482746"/>
                  </a:lnTo>
                  <a:lnTo>
                    <a:pt x="85753" y="481279"/>
                  </a:lnTo>
                  <a:lnTo>
                    <a:pt x="85699" y="479811"/>
                  </a:lnTo>
                  <a:lnTo>
                    <a:pt x="85645" y="478344"/>
                  </a:lnTo>
                  <a:lnTo>
                    <a:pt x="85591" y="476877"/>
                  </a:lnTo>
                  <a:lnTo>
                    <a:pt x="85537" y="475409"/>
                  </a:lnTo>
                  <a:lnTo>
                    <a:pt x="85483" y="473942"/>
                  </a:lnTo>
                  <a:lnTo>
                    <a:pt x="85427" y="472475"/>
                  </a:lnTo>
                  <a:lnTo>
                    <a:pt x="85371" y="471007"/>
                  </a:lnTo>
                  <a:lnTo>
                    <a:pt x="85314" y="469540"/>
                  </a:lnTo>
                  <a:lnTo>
                    <a:pt x="85255" y="468073"/>
                  </a:lnTo>
                  <a:lnTo>
                    <a:pt x="85194" y="466605"/>
                  </a:lnTo>
                  <a:lnTo>
                    <a:pt x="85131" y="465138"/>
                  </a:lnTo>
                  <a:lnTo>
                    <a:pt x="85067" y="463671"/>
                  </a:lnTo>
                  <a:lnTo>
                    <a:pt x="84999" y="462204"/>
                  </a:lnTo>
                  <a:lnTo>
                    <a:pt x="84928" y="460736"/>
                  </a:lnTo>
                  <a:lnTo>
                    <a:pt x="84855" y="459269"/>
                  </a:lnTo>
                  <a:lnTo>
                    <a:pt x="84777" y="457802"/>
                  </a:lnTo>
                  <a:lnTo>
                    <a:pt x="84697" y="456334"/>
                  </a:lnTo>
                  <a:lnTo>
                    <a:pt x="84611" y="454867"/>
                  </a:lnTo>
                  <a:lnTo>
                    <a:pt x="84522" y="453400"/>
                  </a:lnTo>
                  <a:lnTo>
                    <a:pt x="84428" y="451932"/>
                  </a:lnTo>
                  <a:lnTo>
                    <a:pt x="84328" y="450465"/>
                  </a:lnTo>
                  <a:lnTo>
                    <a:pt x="84225" y="448998"/>
                  </a:lnTo>
                  <a:lnTo>
                    <a:pt x="84114" y="447530"/>
                  </a:lnTo>
                  <a:lnTo>
                    <a:pt x="83999" y="446063"/>
                  </a:lnTo>
                  <a:lnTo>
                    <a:pt x="83877" y="444596"/>
                  </a:lnTo>
                  <a:lnTo>
                    <a:pt x="83748" y="443128"/>
                  </a:lnTo>
                  <a:lnTo>
                    <a:pt x="83616" y="441661"/>
                  </a:lnTo>
                  <a:lnTo>
                    <a:pt x="83472" y="440194"/>
                  </a:lnTo>
                  <a:lnTo>
                    <a:pt x="83323" y="438727"/>
                  </a:lnTo>
                  <a:lnTo>
                    <a:pt x="83167" y="437259"/>
                  </a:lnTo>
                  <a:lnTo>
                    <a:pt x="83002" y="435792"/>
                  </a:lnTo>
                  <a:lnTo>
                    <a:pt x="82832" y="434325"/>
                  </a:lnTo>
                  <a:lnTo>
                    <a:pt x="82650" y="432857"/>
                  </a:lnTo>
                  <a:lnTo>
                    <a:pt x="82461" y="431390"/>
                  </a:lnTo>
                  <a:lnTo>
                    <a:pt x="82264" y="429923"/>
                  </a:lnTo>
                  <a:lnTo>
                    <a:pt x="82056" y="428455"/>
                  </a:lnTo>
                  <a:lnTo>
                    <a:pt x="81842" y="426988"/>
                  </a:lnTo>
                  <a:lnTo>
                    <a:pt x="81614" y="425521"/>
                  </a:lnTo>
                  <a:lnTo>
                    <a:pt x="81379" y="424053"/>
                  </a:lnTo>
                  <a:lnTo>
                    <a:pt x="81135" y="422586"/>
                  </a:lnTo>
                  <a:lnTo>
                    <a:pt x="80878" y="421119"/>
                  </a:lnTo>
                  <a:lnTo>
                    <a:pt x="80615" y="419651"/>
                  </a:lnTo>
                  <a:lnTo>
                    <a:pt x="80337" y="418184"/>
                  </a:lnTo>
                  <a:lnTo>
                    <a:pt x="80050" y="416717"/>
                  </a:lnTo>
                  <a:lnTo>
                    <a:pt x="79753" y="415249"/>
                  </a:lnTo>
                  <a:lnTo>
                    <a:pt x="79442" y="413782"/>
                  </a:lnTo>
                  <a:lnTo>
                    <a:pt x="79124" y="412315"/>
                  </a:lnTo>
                  <a:lnTo>
                    <a:pt x="78791" y="410848"/>
                  </a:lnTo>
                  <a:lnTo>
                    <a:pt x="78448" y="409380"/>
                  </a:lnTo>
                  <a:lnTo>
                    <a:pt x="78095" y="407913"/>
                  </a:lnTo>
                  <a:lnTo>
                    <a:pt x="77726" y="406446"/>
                  </a:lnTo>
                  <a:lnTo>
                    <a:pt x="77350" y="404978"/>
                  </a:lnTo>
                  <a:lnTo>
                    <a:pt x="76958" y="403511"/>
                  </a:lnTo>
                  <a:lnTo>
                    <a:pt x="76555" y="402044"/>
                  </a:lnTo>
                  <a:lnTo>
                    <a:pt x="76143" y="400576"/>
                  </a:lnTo>
                  <a:lnTo>
                    <a:pt x="75713" y="399109"/>
                  </a:lnTo>
                  <a:lnTo>
                    <a:pt x="75276" y="397642"/>
                  </a:lnTo>
                  <a:lnTo>
                    <a:pt x="74824" y="396174"/>
                  </a:lnTo>
                  <a:lnTo>
                    <a:pt x="74359" y="394707"/>
                  </a:lnTo>
                  <a:lnTo>
                    <a:pt x="73886" y="393240"/>
                  </a:lnTo>
                  <a:lnTo>
                    <a:pt x="73395" y="391772"/>
                  </a:lnTo>
                  <a:lnTo>
                    <a:pt x="72896" y="390305"/>
                  </a:lnTo>
                  <a:lnTo>
                    <a:pt x="72382" y="388838"/>
                  </a:lnTo>
                  <a:lnTo>
                    <a:pt x="71856" y="387371"/>
                  </a:lnTo>
                  <a:lnTo>
                    <a:pt x="71322" y="385903"/>
                  </a:lnTo>
                  <a:lnTo>
                    <a:pt x="70769" y="384436"/>
                  </a:lnTo>
                  <a:lnTo>
                    <a:pt x="70209" y="382969"/>
                  </a:lnTo>
                  <a:lnTo>
                    <a:pt x="69635" y="381501"/>
                  </a:lnTo>
                  <a:lnTo>
                    <a:pt x="69049" y="380034"/>
                  </a:lnTo>
                  <a:lnTo>
                    <a:pt x="68455" y="378567"/>
                  </a:lnTo>
                  <a:lnTo>
                    <a:pt x="67843" y="377099"/>
                  </a:lnTo>
                  <a:lnTo>
                    <a:pt x="67224" y="375632"/>
                  </a:lnTo>
                  <a:lnTo>
                    <a:pt x="66593" y="374165"/>
                  </a:lnTo>
                  <a:lnTo>
                    <a:pt x="65949" y="372697"/>
                  </a:lnTo>
                  <a:lnTo>
                    <a:pt x="65300" y="371230"/>
                  </a:lnTo>
                  <a:lnTo>
                    <a:pt x="64632" y="369763"/>
                  </a:lnTo>
                  <a:lnTo>
                    <a:pt x="63959" y="368295"/>
                  </a:lnTo>
                  <a:lnTo>
                    <a:pt x="63275" y="366828"/>
                  </a:lnTo>
                  <a:lnTo>
                    <a:pt x="62579" y="365361"/>
                  </a:lnTo>
                  <a:lnTo>
                    <a:pt x="61878" y="363893"/>
                  </a:lnTo>
                  <a:lnTo>
                    <a:pt x="61162" y="362426"/>
                  </a:lnTo>
                  <a:lnTo>
                    <a:pt x="60440" y="360959"/>
                  </a:lnTo>
                  <a:lnTo>
                    <a:pt x="59709" y="359492"/>
                  </a:lnTo>
                  <a:lnTo>
                    <a:pt x="58968" y="358024"/>
                  </a:lnTo>
                  <a:lnTo>
                    <a:pt x="58223" y="356557"/>
                  </a:lnTo>
                  <a:lnTo>
                    <a:pt x="57465" y="355090"/>
                  </a:lnTo>
                  <a:lnTo>
                    <a:pt x="56703" y="353622"/>
                  </a:lnTo>
                  <a:lnTo>
                    <a:pt x="55933" y="352155"/>
                  </a:lnTo>
                  <a:lnTo>
                    <a:pt x="55156" y="350688"/>
                  </a:lnTo>
                  <a:lnTo>
                    <a:pt x="54375" y="349220"/>
                  </a:lnTo>
                  <a:lnTo>
                    <a:pt x="53585" y="347753"/>
                  </a:lnTo>
                  <a:lnTo>
                    <a:pt x="52791" y="346286"/>
                  </a:lnTo>
                  <a:lnTo>
                    <a:pt x="51993" y="344818"/>
                  </a:lnTo>
                  <a:lnTo>
                    <a:pt x="51189" y="343351"/>
                  </a:lnTo>
                  <a:lnTo>
                    <a:pt x="50382" y="341884"/>
                  </a:lnTo>
                  <a:lnTo>
                    <a:pt x="49571" y="340416"/>
                  </a:lnTo>
                  <a:lnTo>
                    <a:pt x="48757" y="338949"/>
                  </a:lnTo>
                  <a:lnTo>
                    <a:pt x="47941" y="337482"/>
                  </a:lnTo>
                  <a:lnTo>
                    <a:pt x="47122" y="336015"/>
                  </a:lnTo>
                  <a:lnTo>
                    <a:pt x="46302" y="334547"/>
                  </a:lnTo>
                  <a:lnTo>
                    <a:pt x="45480" y="333080"/>
                  </a:lnTo>
                  <a:lnTo>
                    <a:pt x="44658" y="331613"/>
                  </a:lnTo>
                  <a:lnTo>
                    <a:pt x="43836" y="330145"/>
                  </a:lnTo>
                  <a:lnTo>
                    <a:pt x="43014" y="328678"/>
                  </a:lnTo>
                  <a:lnTo>
                    <a:pt x="42193" y="327211"/>
                  </a:lnTo>
                  <a:lnTo>
                    <a:pt x="41374" y="325743"/>
                  </a:lnTo>
                  <a:lnTo>
                    <a:pt x="40557" y="324276"/>
                  </a:lnTo>
                  <a:lnTo>
                    <a:pt x="39741" y="322809"/>
                  </a:lnTo>
                  <a:lnTo>
                    <a:pt x="38930" y="321341"/>
                  </a:lnTo>
                  <a:lnTo>
                    <a:pt x="38122" y="319874"/>
                  </a:lnTo>
                  <a:lnTo>
                    <a:pt x="37318" y="318407"/>
                  </a:lnTo>
                  <a:lnTo>
                    <a:pt x="36518" y="316939"/>
                  </a:lnTo>
                  <a:lnTo>
                    <a:pt x="35722" y="315472"/>
                  </a:lnTo>
                  <a:lnTo>
                    <a:pt x="34935" y="314005"/>
                  </a:lnTo>
                  <a:lnTo>
                    <a:pt x="34151" y="312537"/>
                  </a:lnTo>
                  <a:lnTo>
                    <a:pt x="33375" y="311070"/>
                  </a:lnTo>
                  <a:lnTo>
                    <a:pt x="32607" y="309603"/>
                  </a:lnTo>
                  <a:lnTo>
                    <a:pt x="31843" y="308136"/>
                  </a:lnTo>
                  <a:lnTo>
                    <a:pt x="31092" y="306668"/>
                  </a:lnTo>
                  <a:lnTo>
                    <a:pt x="30345" y="305201"/>
                  </a:lnTo>
                  <a:lnTo>
                    <a:pt x="29609" y="303734"/>
                  </a:lnTo>
                  <a:lnTo>
                    <a:pt x="28884" y="302266"/>
                  </a:lnTo>
                  <a:lnTo>
                    <a:pt x="28163" y="300799"/>
                  </a:lnTo>
                  <a:lnTo>
                    <a:pt x="27460" y="299332"/>
                  </a:lnTo>
                  <a:lnTo>
                    <a:pt x="26763" y="297864"/>
                  </a:lnTo>
                  <a:lnTo>
                    <a:pt x="26077" y="296397"/>
                  </a:lnTo>
                  <a:lnTo>
                    <a:pt x="25405" y="294930"/>
                  </a:lnTo>
                  <a:lnTo>
                    <a:pt x="24739" y="293462"/>
                  </a:lnTo>
                  <a:lnTo>
                    <a:pt x="24092" y="291995"/>
                  </a:lnTo>
                  <a:lnTo>
                    <a:pt x="23453" y="290528"/>
                  </a:lnTo>
                  <a:lnTo>
                    <a:pt x="22827" y="289060"/>
                  </a:lnTo>
                  <a:lnTo>
                    <a:pt x="22216" y="287593"/>
                  </a:lnTo>
                  <a:lnTo>
                    <a:pt x="21613" y="286126"/>
                  </a:lnTo>
                  <a:lnTo>
                    <a:pt x="21030" y="284659"/>
                  </a:lnTo>
                  <a:lnTo>
                    <a:pt x="20456" y="283191"/>
                  </a:lnTo>
                  <a:lnTo>
                    <a:pt x="19896" y="281724"/>
                  </a:lnTo>
                  <a:lnTo>
                    <a:pt x="19353" y="280257"/>
                  </a:lnTo>
                  <a:lnTo>
                    <a:pt x="18818" y="278789"/>
                  </a:lnTo>
                  <a:lnTo>
                    <a:pt x="18303" y="277322"/>
                  </a:lnTo>
                  <a:lnTo>
                    <a:pt x="17800" y="275855"/>
                  </a:lnTo>
                  <a:lnTo>
                    <a:pt x="17309" y="274387"/>
                  </a:lnTo>
                  <a:lnTo>
                    <a:pt x="16836" y="272920"/>
                  </a:lnTo>
                  <a:lnTo>
                    <a:pt x="16372" y="271453"/>
                  </a:lnTo>
                  <a:lnTo>
                    <a:pt x="15928" y="269985"/>
                  </a:lnTo>
                  <a:lnTo>
                    <a:pt x="15495" y="268518"/>
                  </a:lnTo>
                  <a:lnTo>
                    <a:pt x="15074" y="267051"/>
                  </a:lnTo>
                  <a:lnTo>
                    <a:pt x="14672" y="265583"/>
                  </a:lnTo>
                  <a:lnTo>
                    <a:pt x="14277" y="264116"/>
                  </a:lnTo>
                  <a:lnTo>
                    <a:pt x="13902" y="262649"/>
                  </a:lnTo>
                  <a:lnTo>
                    <a:pt x="13538" y="261181"/>
                  </a:lnTo>
                  <a:lnTo>
                    <a:pt x="13184" y="259714"/>
                  </a:lnTo>
                  <a:lnTo>
                    <a:pt x="12849" y="258247"/>
                  </a:lnTo>
                  <a:lnTo>
                    <a:pt x="12521" y="256780"/>
                  </a:lnTo>
                  <a:lnTo>
                    <a:pt x="12209" y="255312"/>
                  </a:lnTo>
                  <a:lnTo>
                    <a:pt x="11909" y="253845"/>
                  </a:lnTo>
                  <a:lnTo>
                    <a:pt x="11617" y="252378"/>
                  </a:lnTo>
                  <a:lnTo>
                    <a:pt x="11342" y="250910"/>
                  </a:lnTo>
                  <a:lnTo>
                    <a:pt x="11074" y="249443"/>
                  </a:lnTo>
                  <a:lnTo>
                    <a:pt x="10819" y="247976"/>
                  </a:lnTo>
                  <a:lnTo>
                    <a:pt x="10574" y="246508"/>
                  </a:lnTo>
                  <a:lnTo>
                    <a:pt x="10336" y="245041"/>
                  </a:lnTo>
                  <a:lnTo>
                    <a:pt x="10112" y="243574"/>
                  </a:lnTo>
                  <a:lnTo>
                    <a:pt x="9894" y="242106"/>
                  </a:lnTo>
                  <a:lnTo>
                    <a:pt x="9686" y="240639"/>
                  </a:lnTo>
                  <a:lnTo>
                    <a:pt x="9487" y="239172"/>
                  </a:lnTo>
                  <a:lnTo>
                    <a:pt x="9292" y="237704"/>
                  </a:lnTo>
                  <a:lnTo>
                    <a:pt x="9109" y="236237"/>
                  </a:lnTo>
                  <a:lnTo>
                    <a:pt x="8929" y="234770"/>
                  </a:lnTo>
                  <a:lnTo>
                    <a:pt x="8757" y="233302"/>
                  </a:lnTo>
                  <a:lnTo>
                    <a:pt x="8591" y="231835"/>
                  </a:lnTo>
                  <a:lnTo>
                    <a:pt x="8429" y="230368"/>
                  </a:lnTo>
                  <a:lnTo>
                    <a:pt x="8274" y="228901"/>
                  </a:lnTo>
                  <a:lnTo>
                    <a:pt x="8121" y="227433"/>
                  </a:lnTo>
                  <a:lnTo>
                    <a:pt x="7973" y="225966"/>
                  </a:lnTo>
                  <a:lnTo>
                    <a:pt x="7829" y="224499"/>
                  </a:lnTo>
                  <a:lnTo>
                    <a:pt x="7686" y="223031"/>
                  </a:lnTo>
                  <a:lnTo>
                    <a:pt x="7548" y="221564"/>
                  </a:lnTo>
                  <a:lnTo>
                    <a:pt x="7410" y="220097"/>
                  </a:lnTo>
                  <a:lnTo>
                    <a:pt x="7274" y="218629"/>
                  </a:lnTo>
                  <a:lnTo>
                    <a:pt x="7140" y="217162"/>
                  </a:lnTo>
                  <a:lnTo>
                    <a:pt x="7006" y="215695"/>
                  </a:lnTo>
                  <a:lnTo>
                    <a:pt x="6873" y="214227"/>
                  </a:lnTo>
                  <a:lnTo>
                    <a:pt x="6739" y="212760"/>
                  </a:lnTo>
                  <a:lnTo>
                    <a:pt x="6605" y="211293"/>
                  </a:lnTo>
                  <a:lnTo>
                    <a:pt x="6471" y="209825"/>
                  </a:lnTo>
                  <a:lnTo>
                    <a:pt x="6336" y="208358"/>
                  </a:lnTo>
                  <a:lnTo>
                    <a:pt x="6198" y="206891"/>
                  </a:lnTo>
                  <a:lnTo>
                    <a:pt x="6060" y="205424"/>
                  </a:lnTo>
                  <a:lnTo>
                    <a:pt x="5921" y="203956"/>
                  </a:lnTo>
                  <a:lnTo>
                    <a:pt x="5778" y="202489"/>
                  </a:lnTo>
                  <a:lnTo>
                    <a:pt x="5635" y="201022"/>
                  </a:lnTo>
                  <a:lnTo>
                    <a:pt x="5488" y="199554"/>
                  </a:lnTo>
                  <a:lnTo>
                    <a:pt x="5340" y="198087"/>
                  </a:lnTo>
                  <a:lnTo>
                    <a:pt x="5189" y="196620"/>
                  </a:lnTo>
                  <a:lnTo>
                    <a:pt x="5035" y="195152"/>
                  </a:lnTo>
                  <a:lnTo>
                    <a:pt x="4879" y="193685"/>
                  </a:lnTo>
                  <a:lnTo>
                    <a:pt x="4720" y="192218"/>
                  </a:lnTo>
                  <a:lnTo>
                    <a:pt x="4560" y="190750"/>
                  </a:lnTo>
                  <a:lnTo>
                    <a:pt x="4397" y="189283"/>
                  </a:lnTo>
                  <a:lnTo>
                    <a:pt x="4231" y="187816"/>
                  </a:lnTo>
                  <a:lnTo>
                    <a:pt x="4063" y="186348"/>
                  </a:lnTo>
                  <a:lnTo>
                    <a:pt x="3893" y="184881"/>
                  </a:lnTo>
                  <a:lnTo>
                    <a:pt x="3722" y="183414"/>
                  </a:lnTo>
                  <a:lnTo>
                    <a:pt x="3550" y="181946"/>
                  </a:lnTo>
                  <a:lnTo>
                    <a:pt x="3376" y="180479"/>
                  </a:lnTo>
                  <a:lnTo>
                    <a:pt x="3201" y="179012"/>
                  </a:lnTo>
                  <a:lnTo>
                    <a:pt x="3026" y="177545"/>
                  </a:lnTo>
                  <a:lnTo>
                    <a:pt x="2851" y="176077"/>
                  </a:lnTo>
                  <a:lnTo>
                    <a:pt x="2675" y="174610"/>
                  </a:lnTo>
                  <a:lnTo>
                    <a:pt x="2501" y="173143"/>
                  </a:lnTo>
                  <a:lnTo>
                    <a:pt x="2328" y="171675"/>
                  </a:lnTo>
                  <a:lnTo>
                    <a:pt x="2156" y="170208"/>
                  </a:lnTo>
                  <a:lnTo>
                    <a:pt x="1987" y="168741"/>
                  </a:lnTo>
                  <a:lnTo>
                    <a:pt x="1820" y="167273"/>
                  </a:lnTo>
                  <a:lnTo>
                    <a:pt x="1657" y="165806"/>
                  </a:lnTo>
                  <a:lnTo>
                    <a:pt x="1497" y="164339"/>
                  </a:lnTo>
                  <a:lnTo>
                    <a:pt x="1342" y="162871"/>
                  </a:lnTo>
                  <a:lnTo>
                    <a:pt x="1192" y="161404"/>
                  </a:lnTo>
                  <a:lnTo>
                    <a:pt x="1046" y="159937"/>
                  </a:lnTo>
                  <a:lnTo>
                    <a:pt x="910" y="158469"/>
                  </a:lnTo>
                  <a:lnTo>
                    <a:pt x="778" y="157002"/>
                  </a:lnTo>
                  <a:lnTo>
                    <a:pt x="655" y="155535"/>
                  </a:lnTo>
                  <a:lnTo>
                    <a:pt x="541" y="154068"/>
                  </a:lnTo>
                  <a:lnTo>
                    <a:pt x="432" y="152600"/>
                  </a:lnTo>
                  <a:lnTo>
                    <a:pt x="339" y="151133"/>
                  </a:lnTo>
                  <a:lnTo>
                    <a:pt x="253" y="149666"/>
                  </a:lnTo>
                  <a:lnTo>
                    <a:pt x="178" y="148198"/>
                  </a:lnTo>
                  <a:lnTo>
                    <a:pt x="118" y="146731"/>
                  </a:lnTo>
                  <a:lnTo>
                    <a:pt x="64" y="145264"/>
                  </a:lnTo>
                  <a:lnTo>
                    <a:pt x="31" y="143796"/>
                  </a:lnTo>
                  <a:lnTo>
                    <a:pt x="8" y="142329"/>
                  </a:lnTo>
                  <a:lnTo>
                    <a:pt x="0" y="140862"/>
                  </a:lnTo>
                  <a:lnTo>
                    <a:pt x="10" y="139394"/>
                  </a:lnTo>
                  <a:lnTo>
                    <a:pt x="29" y="137927"/>
                  </a:lnTo>
                  <a:lnTo>
                    <a:pt x="74" y="136460"/>
                  </a:lnTo>
                  <a:lnTo>
                    <a:pt x="131" y="134992"/>
                  </a:lnTo>
                  <a:lnTo>
                    <a:pt x="206" y="133525"/>
                  </a:lnTo>
                  <a:lnTo>
                    <a:pt x="304" y="132058"/>
                  </a:lnTo>
                  <a:lnTo>
                    <a:pt x="412" y="130590"/>
                  </a:lnTo>
                  <a:lnTo>
                    <a:pt x="551" y="129123"/>
                  </a:lnTo>
                  <a:lnTo>
                    <a:pt x="705" y="127656"/>
                  </a:lnTo>
                  <a:lnTo>
                    <a:pt x="877" y="126189"/>
                  </a:lnTo>
                  <a:lnTo>
                    <a:pt x="1078" y="124721"/>
                  </a:lnTo>
                  <a:lnTo>
                    <a:pt x="1291" y="123254"/>
                  </a:lnTo>
                  <a:lnTo>
                    <a:pt x="1537" y="121787"/>
                  </a:lnTo>
                  <a:lnTo>
                    <a:pt x="1800" y="120319"/>
                  </a:lnTo>
                  <a:lnTo>
                    <a:pt x="2084" y="118852"/>
                  </a:lnTo>
                  <a:lnTo>
                    <a:pt x="2399" y="117385"/>
                  </a:lnTo>
                  <a:lnTo>
                    <a:pt x="2728" y="115917"/>
                  </a:lnTo>
                  <a:lnTo>
                    <a:pt x="3091" y="114450"/>
                  </a:lnTo>
                  <a:lnTo>
                    <a:pt x="3474" y="112983"/>
                  </a:lnTo>
                  <a:lnTo>
                    <a:pt x="3878" y="111515"/>
                  </a:lnTo>
                  <a:lnTo>
                    <a:pt x="4316" y="110048"/>
                  </a:lnTo>
                  <a:lnTo>
                    <a:pt x="4769" y="108581"/>
                  </a:lnTo>
                  <a:lnTo>
                    <a:pt x="5256" y="107113"/>
                  </a:lnTo>
                  <a:lnTo>
                    <a:pt x="5765" y="105646"/>
                  </a:lnTo>
                  <a:lnTo>
                    <a:pt x="6294" y="104179"/>
                  </a:lnTo>
                  <a:lnTo>
                    <a:pt x="6859" y="102712"/>
                  </a:lnTo>
                  <a:lnTo>
                    <a:pt x="7440" y="101244"/>
                  </a:lnTo>
                  <a:lnTo>
                    <a:pt x="8052" y="99777"/>
                  </a:lnTo>
                  <a:lnTo>
                    <a:pt x="8689" y="98310"/>
                  </a:lnTo>
                  <a:lnTo>
                    <a:pt x="9344" y="96842"/>
                  </a:lnTo>
                  <a:lnTo>
                    <a:pt x="10036" y="95375"/>
                  </a:lnTo>
                  <a:lnTo>
                    <a:pt x="10743" y="93908"/>
                  </a:lnTo>
                  <a:lnTo>
                    <a:pt x="11480" y="92440"/>
                  </a:lnTo>
                  <a:lnTo>
                    <a:pt x="12241" y="90973"/>
                  </a:lnTo>
                  <a:lnTo>
                    <a:pt x="13018" y="89506"/>
                  </a:lnTo>
                  <a:lnTo>
                    <a:pt x="13833" y="88038"/>
                  </a:lnTo>
                  <a:lnTo>
                    <a:pt x="14661" y="86571"/>
                  </a:lnTo>
                  <a:lnTo>
                    <a:pt x="15517" y="85104"/>
                  </a:lnTo>
                  <a:lnTo>
                    <a:pt x="16396" y="83636"/>
                  </a:lnTo>
                  <a:lnTo>
                    <a:pt x="17288" y="82169"/>
                  </a:lnTo>
                  <a:lnTo>
                    <a:pt x="18217" y="80702"/>
                  </a:lnTo>
                  <a:lnTo>
                    <a:pt x="19157" y="79234"/>
                  </a:lnTo>
                  <a:lnTo>
                    <a:pt x="20120" y="77767"/>
                  </a:lnTo>
                  <a:lnTo>
                    <a:pt x="21107" y="76300"/>
                  </a:lnTo>
                  <a:lnTo>
                    <a:pt x="22104" y="74833"/>
                  </a:lnTo>
                  <a:lnTo>
                    <a:pt x="23133" y="73365"/>
                  </a:lnTo>
                  <a:lnTo>
                    <a:pt x="24173" y="71898"/>
                  </a:lnTo>
                  <a:lnTo>
                    <a:pt x="25232" y="70431"/>
                  </a:lnTo>
                  <a:lnTo>
                    <a:pt x="26311" y="68963"/>
                  </a:lnTo>
                  <a:lnTo>
                    <a:pt x="27400" y="67496"/>
                  </a:lnTo>
                  <a:lnTo>
                    <a:pt x="28514" y="66029"/>
                  </a:lnTo>
                  <a:lnTo>
                    <a:pt x="29638" y="64561"/>
                  </a:lnTo>
                  <a:lnTo>
                    <a:pt x="30777" y="63094"/>
                  </a:lnTo>
                  <a:lnTo>
                    <a:pt x="31932" y="61627"/>
                  </a:lnTo>
                  <a:lnTo>
                    <a:pt x="33096" y="60159"/>
                  </a:lnTo>
                  <a:lnTo>
                    <a:pt x="34278" y="58692"/>
                  </a:lnTo>
                  <a:lnTo>
                    <a:pt x="35468" y="57225"/>
                  </a:lnTo>
                  <a:lnTo>
                    <a:pt x="36670" y="55757"/>
                  </a:lnTo>
                  <a:lnTo>
                    <a:pt x="37884" y="54290"/>
                  </a:lnTo>
                  <a:lnTo>
                    <a:pt x="39103" y="52823"/>
                  </a:lnTo>
                  <a:lnTo>
                    <a:pt x="40336" y="51356"/>
                  </a:lnTo>
                  <a:lnTo>
                    <a:pt x="41574" y="49888"/>
                  </a:lnTo>
                  <a:lnTo>
                    <a:pt x="42819" y="48421"/>
                  </a:lnTo>
                  <a:lnTo>
                    <a:pt x="44073" y="46954"/>
                  </a:lnTo>
                  <a:lnTo>
                    <a:pt x="45330" y="45486"/>
                  </a:lnTo>
                  <a:lnTo>
                    <a:pt x="46594" y="44019"/>
                  </a:lnTo>
                  <a:lnTo>
                    <a:pt x="47860" y="42552"/>
                  </a:lnTo>
                  <a:lnTo>
                    <a:pt x="49131" y="41084"/>
                  </a:lnTo>
                  <a:lnTo>
                    <a:pt x="50404" y="39617"/>
                  </a:lnTo>
                  <a:lnTo>
                    <a:pt x="51679" y="38150"/>
                  </a:lnTo>
                  <a:lnTo>
                    <a:pt x="52956" y="36682"/>
                  </a:lnTo>
                  <a:lnTo>
                    <a:pt x="54232" y="35215"/>
                  </a:lnTo>
                  <a:lnTo>
                    <a:pt x="55509" y="33748"/>
                  </a:lnTo>
                  <a:lnTo>
                    <a:pt x="56784" y="32280"/>
                  </a:lnTo>
                  <a:lnTo>
                    <a:pt x="58059" y="30813"/>
                  </a:lnTo>
                  <a:lnTo>
                    <a:pt x="59330" y="29346"/>
                  </a:lnTo>
                  <a:lnTo>
                    <a:pt x="60598" y="27878"/>
                  </a:lnTo>
                  <a:lnTo>
                    <a:pt x="61864" y="26411"/>
                  </a:lnTo>
                  <a:lnTo>
                    <a:pt x="63124" y="24944"/>
                  </a:lnTo>
                  <a:lnTo>
                    <a:pt x="64380" y="23477"/>
                  </a:lnTo>
                  <a:lnTo>
                    <a:pt x="65630" y="22009"/>
                  </a:lnTo>
                  <a:lnTo>
                    <a:pt x="66873" y="20542"/>
                  </a:lnTo>
                  <a:lnTo>
                    <a:pt x="68112" y="19075"/>
                  </a:lnTo>
                  <a:lnTo>
                    <a:pt x="69339" y="17607"/>
                  </a:lnTo>
                  <a:lnTo>
                    <a:pt x="70562" y="16140"/>
                  </a:lnTo>
                  <a:lnTo>
                    <a:pt x="71775" y="14673"/>
                  </a:lnTo>
                  <a:lnTo>
                    <a:pt x="72978" y="13205"/>
                  </a:lnTo>
                  <a:lnTo>
                    <a:pt x="74176" y="11738"/>
                  </a:lnTo>
                  <a:lnTo>
                    <a:pt x="75358" y="10271"/>
                  </a:lnTo>
                  <a:lnTo>
                    <a:pt x="76533" y="8803"/>
                  </a:lnTo>
                  <a:lnTo>
                    <a:pt x="77697" y="7336"/>
                  </a:lnTo>
                  <a:lnTo>
                    <a:pt x="78847" y="5869"/>
                  </a:lnTo>
                  <a:lnTo>
                    <a:pt x="79991" y="4401"/>
                  </a:lnTo>
                  <a:lnTo>
                    <a:pt x="81116" y="2934"/>
                  </a:lnTo>
                  <a:lnTo>
                    <a:pt x="82232" y="1467"/>
                  </a:lnTo>
                  <a:lnTo>
                    <a:pt x="83335" y="0"/>
                  </a:lnTo>
                  <a:lnTo>
                    <a:pt x="170558" y="0"/>
                  </a:lnTo>
                  <a:lnTo>
                    <a:pt x="171661" y="1467"/>
                  </a:lnTo>
                  <a:lnTo>
                    <a:pt x="172778" y="2934"/>
                  </a:lnTo>
                  <a:lnTo>
                    <a:pt x="173902" y="4401"/>
                  </a:lnTo>
                  <a:lnTo>
                    <a:pt x="175046" y="5869"/>
                  </a:lnTo>
                  <a:lnTo>
                    <a:pt x="176197" y="7336"/>
                  </a:lnTo>
                  <a:lnTo>
                    <a:pt x="177360" y="8803"/>
                  </a:lnTo>
                  <a:lnTo>
                    <a:pt x="178536" y="10271"/>
                  </a:lnTo>
                  <a:lnTo>
                    <a:pt x="179717" y="11738"/>
                  </a:lnTo>
                  <a:lnTo>
                    <a:pt x="180915" y="13205"/>
                  </a:lnTo>
                  <a:lnTo>
                    <a:pt x="182118" y="14673"/>
                  </a:lnTo>
                  <a:lnTo>
                    <a:pt x="183331" y="16140"/>
                  </a:lnTo>
                  <a:lnTo>
                    <a:pt x="184554" y="17607"/>
                  </a:lnTo>
                  <a:lnTo>
                    <a:pt x="185781" y="19075"/>
                  </a:lnTo>
                  <a:lnTo>
                    <a:pt x="187020" y="20542"/>
                  </a:lnTo>
                  <a:lnTo>
                    <a:pt x="188264" y="22009"/>
                  </a:lnTo>
                  <a:lnTo>
                    <a:pt x="189513" y="23477"/>
                  </a:lnTo>
                  <a:lnTo>
                    <a:pt x="190770" y="24944"/>
                  </a:lnTo>
                  <a:lnTo>
                    <a:pt x="192029" y="26411"/>
                  </a:lnTo>
                  <a:lnTo>
                    <a:pt x="193295" y="27878"/>
                  </a:lnTo>
                  <a:lnTo>
                    <a:pt x="194563" y="29346"/>
                  </a:lnTo>
                  <a:lnTo>
                    <a:pt x="195835" y="30813"/>
                  </a:lnTo>
                  <a:lnTo>
                    <a:pt x="197109" y="32280"/>
                  </a:lnTo>
                  <a:lnTo>
                    <a:pt x="198384" y="33748"/>
                  </a:lnTo>
                  <a:lnTo>
                    <a:pt x="199661" y="35215"/>
                  </a:lnTo>
                  <a:lnTo>
                    <a:pt x="200938" y="36682"/>
                  </a:lnTo>
                  <a:lnTo>
                    <a:pt x="202214" y="38150"/>
                  </a:lnTo>
                  <a:lnTo>
                    <a:pt x="203489" y="39617"/>
                  </a:lnTo>
                  <a:lnTo>
                    <a:pt x="204763" y="41084"/>
                  </a:lnTo>
                  <a:lnTo>
                    <a:pt x="206033" y="42552"/>
                  </a:lnTo>
                  <a:lnTo>
                    <a:pt x="207300" y="44019"/>
                  </a:lnTo>
                  <a:lnTo>
                    <a:pt x="208564" y="45486"/>
                  </a:lnTo>
                  <a:lnTo>
                    <a:pt x="209820" y="46954"/>
                  </a:lnTo>
                  <a:lnTo>
                    <a:pt x="211074" y="48421"/>
                  </a:lnTo>
                  <a:lnTo>
                    <a:pt x="212319" y="49888"/>
                  </a:lnTo>
                  <a:lnTo>
                    <a:pt x="213557" y="51356"/>
                  </a:lnTo>
                  <a:lnTo>
                    <a:pt x="214790" y="52823"/>
                  </a:lnTo>
                  <a:lnTo>
                    <a:pt x="216009" y="54290"/>
                  </a:lnTo>
                  <a:lnTo>
                    <a:pt x="217224" y="55757"/>
                  </a:lnTo>
                  <a:lnTo>
                    <a:pt x="218425" y="57225"/>
                  </a:lnTo>
                  <a:lnTo>
                    <a:pt x="219615" y="58692"/>
                  </a:lnTo>
                  <a:lnTo>
                    <a:pt x="220798" y="60159"/>
                  </a:lnTo>
                  <a:lnTo>
                    <a:pt x="221961" y="61627"/>
                  </a:lnTo>
                  <a:lnTo>
                    <a:pt x="223117" y="63094"/>
                  </a:lnTo>
                  <a:lnTo>
                    <a:pt x="224256" y="64561"/>
                  </a:lnTo>
                  <a:lnTo>
                    <a:pt x="225379" y="66029"/>
                  </a:lnTo>
                  <a:lnTo>
                    <a:pt x="226494" y="67496"/>
                  </a:lnTo>
                  <a:lnTo>
                    <a:pt x="227582" y="68963"/>
                  </a:lnTo>
                  <a:lnTo>
                    <a:pt x="228661" y="70431"/>
                  </a:lnTo>
                  <a:lnTo>
                    <a:pt x="229721" y="71898"/>
                  </a:lnTo>
                  <a:lnTo>
                    <a:pt x="230760" y="73365"/>
                  </a:lnTo>
                  <a:lnTo>
                    <a:pt x="231789" y="74833"/>
                  </a:lnTo>
                  <a:lnTo>
                    <a:pt x="232787" y="76300"/>
                  </a:lnTo>
                  <a:lnTo>
                    <a:pt x="233773" y="77767"/>
                  </a:lnTo>
                  <a:lnTo>
                    <a:pt x="234737" y="79234"/>
                  </a:lnTo>
                  <a:lnTo>
                    <a:pt x="235677" y="80702"/>
                  </a:lnTo>
                  <a:lnTo>
                    <a:pt x="236605" y="82169"/>
                  </a:lnTo>
                  <a:lnTo>
                    <a:pt x="237498" y="83636"/>
                  </a:lnTo>
                  <a:lnTo>
                    <a:pt x="238377" y="85104"/>
                  </a:lnTo>
                  <a:lnTo>
                    <a:pt x="239232" y="86571"/>
                  </a:lnTo>
                  <a:lnTo>
                    <a:pt x="240060" y="88038"/>
                  </a:lnTo>
                  <a:lnTo>
                    <a:pt x="240875" y="89506"/>
                  </a:lnTo>
                  <a:lnTo>
                    <a:pt x="241652" y="90973"/>
                  </a:lnTo>
                  <a:lnTo>
                    <a:pt x="242413" y="92440"/>
                  </a:lnTo>
                  <a:lnTo>
                    <a:pt x="243150" y="93908"/>
                  </a:lnTo>
                  <a:lnTo>
                    <a:pt x="243857" y="95375"/>
                  </a:lnTo>
                  <a:lnTo>
                    <a:pt x="244550" y="96842"/>
                  </a:lnTo>
                  <a:lnTo>
                    <a:pt x="245204" y="98310"/>
                  </a:lnTo>
                  <a:lnTo>
                    <a:pt x="245841" y="99777"/>
                  </a:lnTo>
                  <a:lnTo>
                    <a:pt x="246454" y="101244"/>
                  </a:lnTo>
                  <a:lnTo>
                    <a:pt x="247034" y="102712"/>
                  </a:lnTo>
                  <a:lnTo>
                    <a:pt x="247600" y="104179"/>
                  </a:lnTo>
                  <a:lnTo>
                    <a:pt x="248128" y="105646"/>
                  </a:lnTo>
                  <a:lnTo>
                    <a:pt x="248637" y="107113"/>
                  </a:lnTo>
                  <a:lnTo>
                    <a:pt x="249124" y="108581"/>
                  </a:lnTo>
                  <a:lnTo>
                    <a:pt x="249577" y="110048"/>
                  </a:lnTo>
                  <a:lnTo>
                    <a:pt x="250015" y="111515"/>
                  </a:lnTo>
                  <a:lnTo>
                    <a:pt x="250419" y="112983"/>
                  </a:lnTo>
                  <a:lnTo>
                    <a:pt x="250802" y="114450"/>
                  </a:lnTo>
                  <a:lnTo>
                    <a:pt x="251165" y="115917"/>
                  </a:lnTo>
                  <a:lnTo>
                    <a:pt x="251494" y="117385"/>
                  </a:lnTo>
                  <a:lnTo>
                    <a:pt x="251810" y="118852"/>
                  </a:lnTo>
                  <a:lnTo>
                    <a:pt x="252093" y="120319"/>
                  </a:lnTo>
                  <a:lnTo>
                    <a:pt x="252357" y="121787"/>
                  </a:lnTo>
                  <a:lnTo>
                    <a:pt x="252602" y="123254"/>
                  </a:lnTo>
                  <a:lnTo>
                    <a:pt x="252815" y="124721"/>
                  </a:lnTo>
                  <a:lnTo>
                    <a:pt x="253016" y="126189"/>
                  </a:lnTo>
                  <a:lnTo>
                    <a:pt x="253189" y="127656"/>
                  </a:lnTo>
                  <a:lnTo>
                    <a:pt x="253342" y="129123"/>
                  </a:lnTo>
                  <a:lnTo>
                    <a:pt x="253481" y="130590"/>
                  </a:lnTo>
                  <a:lnTo>
                    <a:pt x="253590" y="132058"/>
                  </a:lnTo>
                  <a:lnTo>
                    <a:pt x="253688" y="133525"/>
                  </a:lnTo>
                  <a:lnTo>
                    <a:pt x="253762" y="134992"/>
                  </a:lnTo>
                  <a:lnTo>
                    <a:pt x="253819" y="136460"/>
                  </a:lnTo>
                  <a:lnTo>
                    <a:pt x="253864" y="137927"/>
                  </a:lnTo>
                  <a:lnTo>
                    <a:pt x="253884" y="139394"/>
                  </a:lnTo>
                  <a:lnTo>
                    <a:pt x="253894" y="140862"/>
                  </a:lnTo>
                  <a:lnTo>
                    <a:pt x="253885" y="142329"/>
                  </a:lnTo>
                  <a:lnTo>
                    <a:pt x="253862" y="143796"/>
                  </a:lnTo>
                  <a:lnTo>
                    <a:pt x="253829" y="145264"/>
                  </a:lnTo>
                  <a:lnTo>
                    <a:pt x="253776" y="146731"/>
                  </a:lnTo>
                  <a:lnTo>
                    <a:pt x="253715" y="148198"/>
                  </a:lnTo>
                  <a:lnTo>
                    <a:pt x="253640" y="149666"/>
                  </a:lnTo>
                  <a:lnTo>
                    <a:pt x="253554" y="151133"/>
                  </a:lnTo>
                  <a:lnTo>
                    <a:pt x="253461" y="152600"/>
                  </a:lnTo>
                  <a:lnTo>
                    <a:pt x="253352" y="154068"/>
                  </a:lnTo>
                  <a:lnTo>
                    <a:pt x="253238" y="155535"/>
                  </a:lnTo>
                  <a:lnTo>
                    <a:pt x="253115" y="157002"/>
                  </a:lnTo>
                  <a:lnTo>
                    <a:pt x="252983" y="158469"/>
                  </a:lnTo>
                  <a:lnTo>
                    <a:pt x="252847" y="159937"/>
                  </a:lnTo>
                  <a:lnTo>
                    <a:pt x="252701" y="161404"/>
                  </a:lnTo>
                  <a:lnTo>
                    <a:pt x="252551" y="162871"/>
                  </a:lnTo>
                  <a:lnTo>
                    <a:pt x="252396" y="164339"/>
                  </a:lnTo>
                  <a:lnTo>
                    <a:pt x="252236" y="165806"/>
                  </a:lnTo>
                  <a:lnTo>
                    <a:pt x="252074" y="167273"/>
                  </a:lnTo>
                  <a:lnTo>
                    <a:pt x="251906" y="168741"/>
                  </a:lnTo>
                  <a:lnTo>
                    <a:pt x="251737" y="170208"/>
                  </a:lnTo>
                  <a:lnTo>
                    <a:pt x="251566" y="171675"/>
                  </a:lnTo>
                  <a:lnTo>
                    <a:pt x="251392" y="173143"/>
                  </a:lnTo>
                  <a:lnTo>
                    <a:pt x="251218" y="174610"/>
                  </a:lnTo>
                  <a:lnTo>
                    <a:pt x="251043" y="176077"/>
                  </a:lnTo>
                  <a:lnTo>
                    <a:pt x="250867" y="177545"/>
                  </a:lnTo>
                  <a:lnTo>
                    <a:pt x="250692" y="179012"/>
                  </a:lnTo>
                  <a:lnTo>
                    <a:pt x="250518" y="180479"/>
                  </a:lnTo>
                  <a:lnTo>
                    <a:pt x="250344" y="181946"/>
                  </a:lnTo>
                  <a:lnTo>
                    <a:pt x="250171" y="183414"/>
                  </a:lnTo>
                  <a:lnTo>
                    <a:pt x="250000" y="184881"/>
                  </a:lnTo>
                  <a:lnTo>
                    <a:pt x="249830" y="186348"/>
                  </a:lnTo>
                  <a:lnTo>
                    <a:pt x="249663" y="187816"/>
                  </a:lnTo>
                  <a:lnTo>
                    <a:pt x="249497" y="189283"/>
                  </a:lnTo>
                  <a:lnTo>
                    <a:pt x="249334" y="190750"/>
                  </a:lnTo>
                  <a:lnTo>
                    <a:pt x="249173" y="192218"/>
                  </a:lnTo>
                  <a:lnTo>
                    <a:pt x="249014" y="193685"/>
                  </a:lnTo>
                  <a:lnTo>
                    <a:pt x="248858" y="195152"/>
                  </a:lnTo>
                  <a:lnTo>
                    <a:pt x="248704" y="196620"/>
                  </a:lnTo>
                  <a:lnTo>
                    <a:pt x="248554" y="198087"/>
                  </a:lnTo>
                  <a:lnTo>
                    <a:pt x="248405" y="199554"/>
                  </a:lnTo>
                  <a:lnTo>
                    <a:pt x="248258" y="201022"/>
                  </a:lnTo>
                  <a:lnTo>
                    <a:pt x="248115" y="202489"/>
                  </a:lnTo>
                  <a:lnTo>
                    <a:pt x="247973" y="203956"/>
                  </a:lnTo>
                  <a:lnTo>
                    <a:pt x="247833" y="205424"/>
                  </a:lnTo>
                  <a:lnTo>
                    <a:pt x="247695" y="206891"/>
                  </a:lnTo>
                  <a:lnTo>
                    <a:pt x="247558" y="208358"/>
                  </a:lnTo>
                  <a:lnTo>
                    <a:pt x="247423" y="209825"/>
                  </a:lnTo>
                  <a:lnTo>
                    <a:pt x="247288" y="211293"/>
                  </a:lnTo>
                  <a:lnTo>
                    <a:pt x="247154" y="212760"/>
                  </a:lnTo>
                  <a:lnTo>
                    <a:pt x="247021" y="214227"/>
                  </a:lnTo>
                  <a:lnTo>
                    <a:pt x="246887" y="215695"/>
                  </a:lnTo>
                  <a:lnTo>
                    <a:pt x="246753" y="217162"/>
                  </a:lnTo>
                  <a:lnTo>
                    <a:pt x="246619" y="218629"/>
                  </a:lnTo>
                  <a:lnTo>
                    <a:pt x="246483" y="220097"/>
                  </a:lnTo>
                  <a:lnTo>
                    <a:pt x="246346" y="221564"/>
                  </a:lnTo>
                  <a:lnTo>
                    <a:pt x="246207" y="223031"/>
                  </a:lnTo>
                  <a:lnTo>
                    <a:pt x="246064" y="224499"/>
                  </a:lnTo>
                  <a:lnTo>
                    <a:pt x="245920" y="225966"/>
                  </a:lnTo>
                  <a:lnTo>
                    <a:pt x="245772" y="227433"/>
                  </a:lnTo>
                  <a:lnTo>
                    <a:pt x="245619" y="228901"/>
                  </a:lnTo>
                  <a:lnTo>
                    <a:pt x="245464" y="230368"/>
                  </a:lnTo>
                  <a:lnTo>
                    <a:pt x="245302" y="231835"/>
                  </a:lnTo>
                  <a:lnTo>
                    <a:pt x="245136" y="233302"/>
                  </a:lnTo>
                  <a:lnTo>
                    <a:pt x="244964" y="234770"/>
                  </a:lnTo>
                  <a:lnTo>
                    <a:pt x="244784" y="236237"/>
                  </a:lnTo>
                  <a:lnTo>
                    <a:pt x="244601" y="237704"/>
                  </a:lnTo>
                  <a:lnTo>
                    <a:pt x="244407" y="239172"/>
                  </a:lnTo>
                  <a:lnTo>
                    <a:pt x="244207" y="240639"/>
                  </a:lnTo>
                  <a:lnTo>
                    <a:pt x="243999" y="242106"/>
                  </a:lnTo>
                  <a:lnTo>
                    <a:pt x="243781" y="243574"/>
                  </a:lnTo>
                  <a:lnTo>
                    <a:pt x="243557" y="245041"/>
                  </a:lnTo>
                  <a:lnTo>
                    <a:pt x="243319" y="246508"/>
                  </a:lnTo>
                  <a:lnTo>
                    <a:pt x="243074" y="247976"/>
                  </a:lnTo>
                  <a:lnTo>
                    <a:pt x="242820" y="249443"/>
                  </a:lnTo>
                  <a:lnTo>
                    <a:pt x="242551" y="250910"/>
                  </a:lnTo>
                  <a:lnTo>
                    <a:pt x="242276" y="252378"/>
                  </a:lnTo>
                  <a:lnTo>
                    <a:pt x="241985" y="253845"/>
                  </a:lnTo>
                  <a:lnTo>
                    <a:pt x="241684" y="255312"/>
                  </a:lnTo>
                  <a:lnTo>
                    <a:pt x="241372" y="256780"/>
                  </a:lnTo>
                  <a:lnTo>
                    <a:pt x="241044" y="258247"/>
                  </a:lnTo>
                  <a:lnTo>
                    <a:pt x="240709" y="259714"/>
                  </a:lnTo>
                  <a:lnTo>
                    <a:pt x="240356" y="261181"/>
                  </a:lnTo>
                  <a:lnTo>
                    <a:pt x="239991" y="262649"/>
                  </a:lnTo>
                  <a:lnTo>
                    <a:pt x="239616" y="264116"/>
                  </a:lnTo>
                  <a:lnTo>
                    <a:pt x="239222" y="265583"/>
                  </a:lnTo>
                  <a:lnTo>
                    <a:pt x="238820" y="267051"/>
                  </a:lnTo>
                  <a:lnTo>
                    <a:pt x="238399" y="268518"/>
                  </a:lnTo>
                  <a:lnTo>
                    <a:pt x="237966" y="269985"/>
                  </a:lnTo>
                  <a:lnTo>
                    <a:pt x="237521" y="271453"/>
                  </a:lnTo>
                  <a:lnTo>
                    <a:pt x="237057" y="272920"/>
                  </a:lnTo>
                  <a:lnTo>
                    <a:pt x="236585" y="274387"/>
                  </a:lnTo>
                  <a:lnTo>
                    <a:pt x="236094" y="275855"/>
                  </a:lnTo>
                  <a:lnTo>
                    <a:pt x="235590" y="277322"/>
                  </a:lnTo>
                  <a:lnTo>
                    <a:pt x="235076" y="278789"/>
                  </a:lnTo>
                  <a:lnTo>
                    <a:pt x="234540" y="280257"/>
                  </a:lnTo>
                  <a:lnTo>
                    <a:pt x="233997" y="281724"/>
                  </a:lnTo>
                  <a:lnTo>
                    <a:pt x="233437" y="283191"/>
                  </a:lnTo>
                  <a:lnTo>
                    <a:pt x="232863" y="284659"/>
                  </a:lnTo>
                  <a:lnTo>
                    <a:pt x="232281" y="286126"/>
                  </a:lnTo>
                  <a:lnTo>
                    <a:pt x="231677" y="287593"/>
                  </a:lnTo>
                  <a:lnTo>
                    <a:pt x="231067" y="289060"/>
                  </a:lnTo>
                  <a:lnTo>
                    <a:pt x="230440" y="290528"/>
                  </a:lnTo>
                  <a:lnTo>
                    <a:pt x="229801" y="291995"/>
                  </a:lnTo>
                  <a:lnTo>
                    <a:pt x="229155" y="293462"/>
                  </a:lnTo>
                  <a:lnTo>
                    <a:pt x="228489" y="294930"/>
                  </a:lnTo>
                  <a:lnTo>
                    <a:pt x="227816" y="296397"/>
                  </a:lnTo>
                  <a:lnTo>
                    <a:pt x="227131" y="297864"/>
                  </a:lnTo>
                  <a:lnTo>
                    <a:pt x="226434" y="299332"/>
                  </a:lnTo>
                  <a:lnTo>
                    <a:pt x="225730" y="300799"/>
                  </a:lnTo>
                  <a:lnTo>
                    <a:pt x="225010" y="302266"/>
                  </a:lnTo>
                  <a:lnTo>
                    <a:pt x="224284" y="303734"/>
                  </a:lnTo>
                  <a:lnTo>
                    <a:pt x="223548" y="305201"/>
                  </a:lnTo>
                  <a:lnTo>
                    <a:pt x="222802" y="306668"/>
                  </a:lnTo>
                  <a:lnTo>
                    <a:pt x="222051" y="308136"/>
                  </a:lnTo>
                  <a:lnTo>
                    <a:pt x="221287" y="309603"/>
                  </a:lnTo>
                  <a:lnTo>
                    <a:pt x="220518" y="311070"/>
                  </a:lnTo>
                  <a:lnTo>
                    <a:pt x="219742" y="312537"/>
                  </a:lnTo>
                  <a:lnTo>
                    <a:pt x="218958" y="314005"/>
                  </a:lnTo>
                  <a:lnTo>
                    <a:pt x="218171" y="315472"/>
                  </a:lnTo>
                  <a:lnTo>
                    <a:pt x="217375" y="316939"/>
                  </a:lnTo>
                  <a:lnTo>
                    <a:pt x="216576" y="318407"/>
                  </a:lnTo>
                  <a:lnTo>
                    <a:pt x="215772" y="319874"/>
                  </a:lnTo>
                  <a:lnTo>
                    <a:pt x="214963" y="321341"/>
                  </a:lnTo>
                  <a:lnTo>
                    <a:pt x="214152" y="322809"/>
                  </a:lnTo>
                  <a:lnTo>
                    <a:pt x="213336" y="324276"/>
                  </a:lnTo>
                  <a:lnTo>
                    <a:pt x="212519" y="325743"/>
                  </a:lnTo>
                  <a:lnTo>
                    <a:pt x="211700" y="327211"/>
                  </a:lnTo>
                  <a:lnTo>
                    <a:pt x="210879" y="328678"/>
                  </a:lnTo>
                  <a:lnTo>
                    <a:pt x="210057" y="330145"/>
                  </a:lnTo>
                  <a:lnTo>
                    <a:pt x="209235" y="331613"/>
                  </a:lnTo>
                  <a:lnTo>
                    <a:pt x="208413" y="333080"/>
                  </a:lnTo>
                  <a:lnTo>
                    <a:pt x="207592" y="334547"/>
                  </a:lnTo>
                  <a:lnTo>
                    <a:pt x="206772" y="336015"/>
                  </a:lnTo>
                  <a:lnTo>
                    <a:pt x="205953" y="337482"/>
                  </a:lnTo>
                  <a:lnTo>
                    <a:pt x="205136" y="338949"/>
                  </a:lnTo>
                  <a:lnTo>
                    <a:pt x="204322" y="340416"/>
                  </a:lnTo>
                  <a:lnTo>
                    <a:pt x="203511" y="341884"/>
                  </a:lnTo>
                  <a:lnTo>
                    <a:pt x="202705" y="343351"/>
                  </a:lnTo>
                  <a:lnTo>
                    <a:pt x="201900" y="344818"/>
                  </a:lnTo>
                  <a:lnTo>
                    <a:pt x="201102" y="346286"/>
                  </a:lnTo>
                  <a:lnTo>
                    <a:pt x="200308" y="347753"/>
                  </a:lnTo>
                  <a:lnTo>
                    <a:pt x="199519" y="349220"/>
                  </a:lnTo>
                  <a:lnTo>
                    <a:pt x="198738" y="350688"/>
                  </a:lnTo>
                  <a:lnTo>
                    <a:pt x="197960" y="352155"/>
                  </a:lnTo>
                  <a:lnTo>
                    <a:pt x="197191" y="353622"/>
                  </a:lnTo>
                  <a:lnTo>
                    <a:pt x="196428" y="355090"/>
                  </a:lnTo>
                  <a:lnTo>
                    <a:pt x="195671" y="356557"/>
                  </a:lnTo>
                  <a:lnTo>
                    <a:pt x="194925" y="358024"/>
                  </a:lnTo>
                  <a:lnTo>
                    <a:pt x="194184" y="359492"/>
                  </a:lnTo>
                  <a:lnTo>
                    <a:pt x="193453" y="360959"/>
                  </a:lnTo>
                  <a:lnTo>
                    <a:pt x="192731" y="362426"/>
                  </a:lnTo>
                  <a:lnTo>
                    <a:pt x="192015" y="363893"/>
                  </a:lnTo>
                  <a:lnTo>
                    <a:pt x="191314" y="365361"/>
                  </a:lnTo>
                  <a:lnTo>
                    <a:pt x="190618" y="366828"/>
                  </a:lnTo>
                  <a:lnTo>
                    <a:pt x="189934" y="368295"/>
                  </a:lnTo>
                  <a:lnTo>
                    <a:pt x="189261" y="369763"/>
                  </a:lnTo>
                  <a:lnTo>
                    <a:pt x="188594" y="371230"/>
                  </a:lnTo>
                  <a:lnTo>
                    <a:pt x="187944" y="372697"/>
                  </a:lnTo>
                  <a:lnTo>
                    <a:pt x="187300" y="374165"/>
                  </a:lnTo>
                  <a:lnTo>
                    <a:pt x="186669" y="375632"/>
                  </a:lnTo>
                  <a:lnTo>
                    <a:pt x="186050" y="377099"/>
                  </a:lnTo>
                  <a:lnTo>
                    <a:pt x="185438" y="378567"/>
                  </a:lnTo>
                  <a:lnTo>
                    <a:pt x="184845" y="380034"/>
                  </a:lnTo>
                  <a:lnTo>
                    <a:pt x="184258" y="381501"/>
                  </a:lnTo>
                  <a:lnTo>
                    <a:pt x="183684" y="382969"/>
                  </a:lnTo>
                  <a:lnTo>
                    <a:pt x="183124" y="384436"/>
                  </a:lnTo>
                  <a:lnTo>
                    <a:pt x="182571" y="385903"/>
                  </a:lnTo>
                  <a:lnTo>
                    <a:pt x="182037" y="387371"/>
                  </a:lnTo>
                  <a:lnTo>
                    <a:pt x="181511" y="388838"/>
                  </a:lnTo>
                  <a:lnTo>
                    <a:pt x="180997" y="390305"/>
                  </a:lnTo>
                  <a:lnTo>
                    <a:pt x="180499" y="391772"/>
                  </a:lnTo>
                  <a:lnTo>
                    <a:pt x="180007" y="393240"/>
                  </a:lnTo>
                  <a:lnTo>
                    <a:pt x="179534" y="394707"/>
                  </a:lnTo>
                  <a:lnTo>
                    <a:pt x="179070" y="396174"/>
                  </a:lnTo>
                  <a:lnTo>
                    <a:pt x="178617" y="397642"/>
                  </a:lnTo>
                  <a:lnTo>
                    <a:pt x="178180" y="399109"/>
                  </a:lnTo>
                  <a:lnTo>
                    <a:pt x="177750" y="400576"/>
                  </a:lnTo>
                  <a:lnTo>
                    <a:pt x="177338" y="402044"/>
                  </a:lnTo>
                  <a:lnTo>
                    <a:pt x="176935" y="403511"/>
                  </a:lnTo>
                  <a:lnTo>
                    <a:pt x="176544" y="404978"/>
                  </a:lnTo>
                  <a:lnTo>
                    <a:pt x="176167" y="406446"/>
                  </a:lnTo>
                  <a:lnTo>
                    <a:pt x="175798" y="407913"/>
                  </a:lnTo>
                  <a:lnTo>
                    <a:pt x="175446" y="409380"/>
                  </a:lnTo>
                  <a:lnTo>
                    <a:pt x="175102" y="410848"/>
                  </a:lnTo>
                  <a:lnTo>
                    <a:pt x="174769" y="412315"/>
                  </a:lnTo>
                  <a:lnTo>
                    <a:pt x="174451" y="413782"/>
                  </a:lnTo>
                  <a:lnTo>
                    <a:pt x="174140" y="415249"/>
                  </a:lnTo>
                  <a:lnTo>
                    <a:pt x="173844" y="416717"/>
                  </a:lnTo>
                  <a:lnTo>
                    <a:pt x="173557" y="418184"/>
                  </a:lnTo>
                  <a:lnTo>
                    <a:pt x="173278" y="419651"/>
                  </a:lnTo>
                  <a:lnTo>
                    <a:pt x="173015" y="421119"/>
                  </a:lnTo>
                  <a:lnTo>
                    <a:pt x="172758" y="422586"/>
                  </a:lnTo>
                  <a:lnTo>
                    <a:pt x="172514" y="424053"/>
                  </a:lnTo>
                  <a:lnTo>
                    <a:pt x="172279" y="425521"/>
                  </a:lnTo>
                  <a:lnTo>
                    <a:pt x="172051" y="426988"/>
                  </a:lnTo>
                  <a:lnTo>
                    <a:pt x="171838" y="428455"/>
                  </a:lnTo>
                  <a:lnTo>
                    <a:pt x="171629" y="429923"/>
                  </a:lnTo>
                  <a:lnTo>
                    <a:pt x="171432" y="431390"/>
                  </a:lnTo>
                  <a:lnTo>
                    <a:pt x="171244" y="432857"/>
                  </a:lnTo>
                  <a:lnTo>
                    <a:pt x="171061" y="434325"/>
                  </a:lnTo>
                  <a:lnTo>
                    <a:pt x="170891" y="435792"/>
                  </a:lnTo>
                  <a:lnTo>
                    <a:pt x="170726" y="437259"/>
                  </a:lnTo>
                  <a:lnTo>
                    <a:pt x="170570" y="438727"/>
                  </a:lnTo>
                  <a:lnTo>
                    <a:pt x="170421" y="440194"/>
                  </a:lnTo>
                  <a:lnTo>
                    <a:pt x="170278" y="441661"/>
                  </a:lnTo>
                  <a:lnTo>
                    <a:pt x="170145" y="443128"/>
                  </a:lnTo>
                  <a:lnTo>
                    <a:pt x="170016" y="444596"/>
                  </a:lnTo>
                  <a:lnTo>
                    <a:pt x="169895" y="446063"/>
                  </a:lnTo>
                  <a:lnTo>
                    <a:pt x="169779" y="447530"/>
                  </a:lnTo>
                  <a:lnTo>
                    <a:pt x="169668" y="448998"/>
                  </a:lnTo>
                  <a:lnTo>
                    <a:pt x="169565" y="450465"/>
                  </a:lnTo>
                  <a:lnTo>
                    <a:pt x="169466" y="451932"/>
                  </a:lnTo>
                  <a:lnTo>
                    <a:pt x="169372" y="453400"/>
                  </a:lnTo>
                  <a:lnTo>
                    <a:pt x="169283" y="454867"/>
                  </a:lnTo>
                  <a:lnTo>
                    <a:pt x="169196" y="456334"/>
                  </a:lnTo>
                  <a:lnTo>
                    <a:pt x="169116" y="457802"/>
                  </a:lnTo>
                  <a:lnTo>
                    <a:pt x="169039" y="459269"/>
                  </a:lnTo>
                  <a:lnTo>
                    <a:pt x="168965" y="460736"/>
                  </a:lnTo>
                  <a:lnTo>
                    <a:pt x="168895" y="462204"/>
                  </a:lnTo>
                  <a:lnTo>
                    <a:pt x="168826" y="463671"/>
                  </a:lnTo>
                  <a:lnTo>
                    <a:pt x="168762" y="465138"/>
                  </a:lnTo>
                  <a:lnTo>
                    <a:pt x="168699" y="466605"/>
                  </a:lnTo>
                  <a:lnTo>
                    <a:pt x="168638" y="468073"/>
                  </a:lnTo>
                  <a:lnTo>
                    <a:pt x="168580" y="469540"/>
                  </a:lnTo>
                  <a:lnTo>
                    <a:pt x="168522" y="471007"/>
                  </a:lnTo>
                  <a:lnTo>
                    <a:pt x="168466" y="472475"/>
                  </a:lnTo>
                  <a:lnTo>
                    <a:pt x="168411" y="473942"/>
                  </a:lnTo>
                  <a:lnTo>
                    <a:pt x="168356" y="475409"/>
                  </a:lnTo>
                  <a:lnTo>
                    <a:pt x="168302" y="476877"/>
                  </a:lnTo>
                  <a:lnTo>
                    <a:pt x="168248" y="478344"/>
                  </a:lnTo>
                  <a:lnTo>
                    <a:pt x="168194" y="479811"/>
                  </a:lnTo>
                  <a:lnTo>
                    <a:pt x="168140" y="481279"/>
                  </a:lnTo>
                  <a:lnTo>
                    <a:pt x="168085" y="482746"/>
                  </a:lnTo>
                  <a:lnTo>
                    <a:pt x="168030" y="484213"/>
                  </a:lnTo>
                  <a:lnTo>
                    <a:pt x="167973" y="485681"/>
                  </a:lnTo>
                  <a:lnTo>
                    <a:pt x="167915" y="487148"/>
                  </a:lnTo>
                  <a:lnTo>
                    <a:pt x="167856" y="488615"/>
                  </a:lnTo>
                  <a:lnTo>
                    <a:pt x="167795" y="490083"/>
                  </a:lnTo>
                  <a:lnTo>
                    <a:pt x="167732" y="491550"/>
                  </a:lnTo>
                  <a:lnTo>
                    <a:pt x="167667" y="493017"/>
                  </a:lnTo>
                  <a:lnTo>
                    <a:pt x="167600" y="494484"/>
                  </a:lnTo>
                  <a:lnTo>
                    <a:pt x="167530" y="495952"/>
                  </a:lnTo>
                  <a:lnTo>
                    <a:pt x="167458" y="497419"/>
                  </a:lnTo>
                  <a:lnTo>
                    <a:pt x="167383" y="498886"/>
                  </a:lnTo>
                  <a:lnTo>
                    <a:pt x="167305" y="500354"/>
                  </a:lnTo>
                  <a:lnTo>
                    <a:pt x="167224" y="501821"/>
                  </a:lnTo>
                  <a:lnTo>
                    <a:pt x="167139" y="503288"/>
                  </a:lnTo>
                  <a:lnTo>
                    <a:pt x="167053" y="504756"/>
                  </a:lnTo>
                  <a:lnTo>
                    <a:pt x="166961" y="506223"/>
                  </a:lnTo>
                  <a:lnTo>
                    <a:pt x="166867" y="507690"/>
                  </a:lnTo>
                  <a:lnTo>
                    <a:pt x="166768" y="509158"/>
                  </a:lnTo>
                  <a:lnTo>
                    <a:pt x="166666" y="510625"/>
                  </a:lnTo>
                  <a:lnTo>
                    <a:pt x="166561" y="512092"/>
                  </a:lnTo>
                  <a:lnTo>
                    <a:pt x="166450" y="513560"/>
                  </a:lnTo>
                  <a:lnTo>
                    <a:pt x="166336" y="515027"/>
                  </a:lnTo>
                  <a:lnTo>
                    <a:pt x="166218" y="516494"/>
                  </a:lnTo>
                  <a:lnTo>
                    <a:pt x="166095" y="517961"/>
                  </a:lnTo>
                  <a:lnTo>
                    <a:pt x="165970" y="519429"/>
                  </a:lnTo>
                  <a:lnTo>
                    <a:pt x="165838" y="520896"/>
                  </a:lnTo>
                  <a:lnTo>
                    <a:pt x="165704" y="522363"/>
                  </a:lnTo>
                  <a:lnTo>
                    <a:pt x="165565" y="523831"/>
                  </a:lnTo>
                  <a:lnTo>
                    <a:pt x="165421" y="525298"/>
                  </a:lnTo>
                  <a:lnTo>
                    <a:pt x="165275" y="526765"/>
                  </a:lnTo>
                  <a:lnTo>
                    <a:pt x="165122" y="528233"/>
                  </a:lnTo>
                  <a:lnTo>
                    <a:pt x="164966" y="529700"/>
                  </a:lnTo>
                  <a:lnTo>
                    <a:pt x="164806" y="531167"/>
                  </a:lnTo>
                  <a:lnTo>
                    <a:pt x="164641" y="532635"/>
                  </a:lnTo>
                  <a:lnTo>
                    <a:pt x="164474" y="534102"/>
                  </a:lnTo>
                  <a:lnTo>
                    <a:pt x="164300" y="535569"/>
                  </a:lnTo>
                  <a:lnTo>
                    <a:pt x="164124" y="537037"/>
                  </a:lnTo>
                  <a:lnTo>
                    <a:pt x="163944" y="538504"/>
                  </a:lnTo>
                  <a:lnTo>
                    <a:pt x="163759" y="539971"/>
                  </a:lnTo>
                  <a:lnTo>
                    <a:pt x="163572" y="541439"/>
                  </a:lnTo>
                  <a:lnTo>
                    <a:pt x="163379" y="542906"/>
                  </a:lnTo>
                  <a:lnTo>
                    <a:pt x="163183" y="544373"/>
                  </a:lnTo>
                  <a:lnTo>
                    <a:pt x="162985" y="545840"/>
                  </a:lnTo>
                  <a:lnTo>
                    <a:pt x="162782" y="547308"/>
                  </a:lnTo>
                  <a:lnTo>
                    <a:pt x="162577" y="548775"/>
                  </a:lnTo>
                  <a:lnTo>
                    <a:pt x="162367" y="550242"/>
                  </a:lnTo>
                  <a:lnTo>
                    <a:pt x="162155" y="551710"/>
                  </a:lnTo>
                  <a:lnTo>
                    <a:pt x="161941" y="553177"/>
                  </a:lnTo>
                  <a:lnTo>
                    <a:pt x="161723" y="554644"/>
                  </a:lnTo>
                  <a:lnTo>
                    <a:pt x="161503" y="556112"/>
                  </a:lnTo>
                  <a:lnTo>
                    <a:pt x="161280" y="557579"/>
                  </a:lnTo>
                  <a:lnTo>
                    <a:pt x="161054" y="559046"/>
                  </a:lnTo>
                  <a:lnTo>
                    <a:pt x="160827" y="560514"/>
                  </a:lnTo>
                  <a:lnTo>
                    <a:pt x="160597" y="561981"/>
                  </a:lnTo>
                  <a:lnTo>
                    <a:pt x="160366" y="563448"/>
                  </a:lnTo>
                  <a:lnTo>
                    <a:pt x="160133" y="564916"/>
                  </a:lnTo>
                  <a:lnTo>
                    <a:pt x="159898" y="566383"/>
                  </a:lnTo>
                  <a:lnTo>
                    <a:pt x="159662" y="567850"/>
                  </a:lnTo>
                  <a:lnTo>
                    <a:pt x="159424" y="569318"/>
                  </a:lnTo>
                  <a:lnTo>
                    <a:pt x="159185" y="570785"/>
                  </a:lnTo>
                  <a:lnTo>
                    <a:pt x="158945" y="572252"/>
                  </a:lnTo>
                  <a:lnTo>
                    <a:pt x="158704" y="573719"/>
                  </a:lnTo>
                  <a:lnTo>
                    <a:pt x="158463" y="575187"/>
                  </a:lnTo>
                  <a:lnTo>
                    <a:pt x="158221" y="576654"/>
                  </a:lnTo>
                  <a:lnTo>
                    <a:pt x="157979" y="578121"/>
                  </a:lnTo>
                  <a:lnTo>
                    <a:pt x="157737" y="579589"/>
                  </a:lnTo>
                  <a:lnTo>
                    <a:pt x="157494" y="581056"/>
                  </a:lnTo>
                  <a:lnTo>
                    <a:pt x="157252" y="582523"/>
                  </a:lnTo>
                  <a:lnTo>
                    <a:pt x="157010" y="583991"/>
                  </a:lnTo>
                  <a:lnTo>
                    <a:pt x="156768" y="585458"/>
                  </a:lnTo>
                  <a:lnTo>
                    <a:pt x="156527" y="586925"/>
                  </a:lnTo>
                  <a:lnTo>
                    <a:pt x="156287" y="588393"/>
                  </a:lnTo>
                  <a:lnTo>
                    <a:pt x="156047" y="589860"/>
                  </a:lnTo>
                  <a:lnTo>
                    <a:pt x="155809" y="591327"/>
                  </a:lnTo>
                  <a:lnTo>
                    <a:pt x="155572" y="592795"/>
                  </a:lnTo>
                  <a:lnTo>
                    <a:pt x="155336" y="594262"/>
                  </a:lnTo>
                  <a:lnTo>
                    <a:pt x="155102" y="595729"/>
                  </a:lnTo>
                  <a:lnTo>
                    <a:pt x="154868" y="597196"/>
                  </a:lnTo>
                  <a:lnTo>
                    <a:pt x="154638" y="598664"/>
                  </a:lnTo>
                  <a:lnTo>
                    <a:pt x="154408" y="600131"/>
                  </a:lnTo>
                  <a:lnTo>
                    <a:pt x="154180" y="601598"/>
                  </a:lnTo>
                  <a:lnTo>
                    <a:pt x="153955" y="603066"/>
                  </a:lnTo>
                  <a:lnTo>
                    <a:pt x="153731" y="604533"/>
                  </a:lnTo>
                  <a:lnTo>
                    <a:pt x="153511" y="606000"/>
                  </a:lnTo>
                  <a:lnTo>
                    <a:pt x="153292" y="607468"/>
                  </a:lnTo>
                  <a:lnTo>
                    <a:pt x="153075" y="608935"/>
                  </a:lnTo>
                  <a:lnTo>
                    <a:pt x="152862" y="610402"/>
                  </a:lnTo>
                  <a:lnTo>
                    <a:pt x="152650" y="611870"/>
                  </a:lnTo>
                  <a:lnTo>
                    <a:pt x="152442" y="613337"/>
                  </a:lnTo>
                  <a:lnTo>
                    <a:pt x="152236" y="614804"/>
                  </a:lnTo>
                  <a:lnTo>
                    <a:pt x="152033" y="616272"/>
                  </a:lnTo>
                  <a:lnTo>
                    <a:pt x="151834" y="617739"/>
                  </a:lnTo>
                  <a:lnTo>
                    <a:pt x="151636" y="619206"/>
                  </a:lnTo>
                  <a:lnTo>
                    <a:pt x="151442" y="620674"/>
                  </a:lnTo>
                  <a:lnTo>
                    <a:pt x="151251" y="622141"/>
                  </a:lnTo>
                  <a:lnTo>
                    <a:pt x="151063" y="623608"/>
                  </a:lnTo>
                  <a:lnTo>
                    <a:pt x="150879" y="625075"/>
                  </a:lnTo>
                  <a:lnTo>
                    <a:pt x="150696" y="626543"/>
                  </a:lnTo>
                  <a:lnTo>
                    <a:pt x="150518" y="628010"/>
                  </a:lnTo>
                  <a:lnTo>
                    <a:pt x="150343" y="629477"/>
                  </a:lnTo>
                  <a:lnTo>
                    <a:pt x="150170" y="630945"/>
                  </a:lnTo>
                  <a:lnTo>
                    <a:pt x="150002" y="632412"/>
                  </a:lnTo>
                  <a:lnTo>
                    <a:pt x="149835" y="633879"/>
                  </a:lnTo>
                  <a:lnTo>
                    <a:pt x="149673" y="635347"/>
                  </a:lnTo>
                  <a:lnTo>
                    <a:pt x="149514" y="636814"/>
                  </a:lnTo>
                  <a:lnTo>
                    <a:pt x="149357" y="638281"/>
                  </a:lnTo>
                  <a:lnTo>
                    <a:pt x="149205" y="639749"/>
                  </a:lnTo>
                  <a:lnTo>
                    <a:pt x="149054" y="641216"/>
                  </a:lnTo>
                  <a:lnTo>
                    <a:pt x="148908" y="642683"/>
                  </a:lnTo>
                  <a:lnTo>
                    <a:pt x="148764" y="644151"/>
                  </a:lnTo>
                  <a:lnTo>
                    <a:pt x="148622" y="645618"/>
                  </a:lnTo>
                  <a:lnTo>
                    <a:pt x="148485" y="647085"/>
                  </a:lnTo>
                  <a:lnTo>
                    <a:pt x="148350" y="648552"/>
                  </a:lnTo>
                  <a:lnTo>
                    <a:pt x="148218" y="650020"/>
                  </a:lnTo>
                  <a:lnTo>
                    <a:pt x="148089" y="651487"/>
                  </a:lnTo>
                  <a:lnTo>
                    <a:pt x="147961" y="652954"/>
                  </a:lnTo>
                  <a:lnTo>
                    <a:pt x="147838" y="654422"/>
                  </a:lnTo>
                  <a:lnTo>
                    <a:pt x="147716" y="655889"/>
                  </a:lnTo>
                  <a:lnTo>
                    <a:pt x="147597" y="657356"/>
                  </a:lnTo>
                  <a:lnTo>
                    <a:pt x="147481" y="658824"/>
                  </a:lnTo>
                  <a:lnTo>
                    <a:pt x="147366" y="660291"/>
                  </a:lnTo>
                  <a:lnTo>
                    <a:pt x="147254" y="661758"/>
                  </a:lnTo>
                  <a:lnTo>
                    <a:pt x="147144" y="663226"/>
                  </a:lnTo>
                  <a:lnTo>
                    <a:pt x="147036" y="664693"/>
                  </a:lnTo>
                  <a:lnTo>
                    <a:pt x="146929" y="666160"/>
                  </a:lnTo>
                  <a:lnTo>
                    <a:pt x="146825" y="667628"/>
                  </a:lnTo>
                  <a:lnTo>
                    <a:pt x="146722" y="669095"/>
                  </a:lnTo>
                  <a:lnTo>
                    <a:pt x="146621" y="670562"/>
                  </a:lnTo>
                  <a:lnTo>
                    <a:pt x="146521" y="672030"/>
                  </a:lnTo>
                  <a:lnTo>
                    <a:pt x="146423" y="673497"/>
                  </a:lnTo>
                  <a:lnTo>
                    <a:pt x="146325" y="674964"/>
                  </a:lnTo>
                  <a:lnTo>
                    <a:pt x="146229" y="676431"/>
                  </a:lnTo>
                  <a:lnTo>
                    <a:pt x="146133" y="677899"/>
                  </a:lnTo>
                  <a:lnTo>
                    <a:pt x="146039" y="679366"/>
                  </a:lnTo>
                  <a:lnTo>
                    <a:pt x="145945" y="680833"/>
                  </a:lnTo>
                  <a:lnTo>
                    <a:pt x="145851" y="682301"/>
                  </a:lnTo>
                  <a:lnTo>
                    <a:pt x="145758" y="683768"/>
                  </a:lnTo>
                  <a:lnTo>
                    <a:pt x="145666" y="685235"/>
                  </a:lnTo>
                  <a:lnTo>
                    <a:pt x="145573" y="686703"/>
                  </a:lnTo>
                  <a:lnTo>
                    <a:pt x="145480" y="688170"/>
                  </a:lnTo>
                  <a:lnTo>
                    <a:pt x="145388" y="689637"/>
                  </a:lnTo>
                  <a:lnTo>
                    <a:pt x="145295" y="691105"/>
                  </a:lnTo>
                  <a:lnTo>
                    <a:pt x="145201" y="692572"/>
                  </a:lnTo>
                  <a:lnTo>
                    <a:pt x="145107" y="694039"/>
                  </a:lnTo>
                  <a:lnTo>
                    <a:pt x="145012" y="695507"/>
                  </a:lnTo>
                  <a:lnTo>
                    <a:pt x="144917" y="696974"/>
                  </a:lnTo>
                  <a:lnTo>
                    <a:pt x="144820" y="698441"/>
                  </a:lnTo>
                  <a:lnTo>
                    <a:pt x="144723" y="699908"/>
                  </a:lnTo>
                  <a:lnTo>
                    <a:pt x="144624" y="701376"/>
                  </a:lnTo>
                  <a:lnTo>
                    <a:pt x="144524" y="702843"/>
                  </a:lnTo>
                  <a:lnTo>
                    <a:pt x="144423" y="704310"/>
                  </a:lnTo>
                  <a:lnTo>
                    <a:pt x="144320" y="705778"/>
                  </a:lnTo>
                  <a:lnTo>
                    <a:pt x="144216" y="707245"/>
                  </a:lnTo>
                  <a:lnTo>
                    <a:pt x="144110" y="708712"/>
                  </a:lnTo>
                  <a:lnTo>
                    <a:pt x="144001" y="710180"/>
                  </a:lnTo>
                  <a:lnTo>
                    <a:pt x="143891" y="711647"/>
                  </a:lnTo>
                  <a:lnTo>
                    <a:pt x="143779" y="713114"/>
                  </a:lnTo>
                  <a:lnTo>
                    <a:pt x="143665" y="714582"/>
                  </a:lnTo>
                  <a:lnTo>
                    <a:pt x="143549" y="716049"/>
                  </a:lnTo>
                  <a:lnTo>
                    <a:pt x="143430" y="717516"/>
                  </a:lnTo>
                  <a:lnTo>
                    <a:pt x="143309" y="718984"/>
                  </a:lnTo>
                  <a:lnTo>
                    <a:pt x="143186" y="720451"/>
                  </a:lnTo>
                  <a:lnTo>
                    <a:pt x="143060" y="721918"/>
                  </a:lnTo>
                  <a:lnTo>
                    <a:pt x="142932" y="723386"/>
                  </a:lnTo>
                  <a:lnTo>
                    <a:pt x="142801" y="724853"/>
                  </a:lnTo>
                  <a:lnTo>
                    <a:pt x="142668" y="726320"/>
                  </a:lnTo>
                  <a:lnTo>
                    <a:pt x="142531" y="727787"/>
                  </a:lnTo>
                  <a:lnTo>
                    <a:pt x="142393" y="729255"/>
                  </a:lnTo>
                  <a:lnTo>
                    <a:pt x="142252" y="730722"/>
                  </a:lnTo>
                  <a:lnTo>
                    <a:pt x="142107" y="732189"/>
                  </a:lnTo>
                  <a:lnTo>
                    <a:pt x="141961" y="733657"/>
                  </a:lnTo>
                  <a:lnTo>
                    <a:pt x="141811" y="735124"/>
                  </a:lnTo>
                  <a:lnTo>
                    <a:pt x="141659" y="736591"/>
                  </a:lnTo>
                  <a:lnTo>
                    <a:pt x="141505" y="738059"/>
                  </a:lnTo>
                  <a:lnTo>
                    <a:pt x="141347" y="739526"/>
                  </a:lnTo>
                  <a:lnTo>
                    <a:pt x="141187" y="740993"/>
                  </a:lnTo>
                  <a:lnTo>
                    <a:pt x="141025" y="742461"/>
                  </a:lnTo>
                  <a:lnTo>
                    <a:pt x="140859" y="743928"/>
                  </a:lnTo>
                  <a:lnTo>
                    <a:pt x="140693" y="745395"/>
                  </a:lnTo>
                  <a:lnTo>
                    <a:pt x="140522" y="746863"/>
                  </a:lnTo>
                  <a:lnTo>
                    <a:pt x="140350" y="748330"/>
                  </a:lnTo>
                  <a:lnTo>
                    <a:pt x="140175" y="749797"/>
                  </a:lnTo>
                  <a:close/>
                </a:path>
              </a:pathLst>
            </a:custGeom>
            <a:solidFill>
              <a:srgbClr val="A5002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2091846" y="1237395"/>
              <a:ext cx="266709" cy="1366151"/>
            </a:xfrm>
            <a:custGeom>
              <a:avLst/>
              <a:pathLst>
                <a:path w="266709" h="1366151">
                  <a:moveTo>
                    <a:pt x="130446" y="1366151"/>
                  </a:moveTo>
                  <a:lnTo>
                    <a:pt x="130449" y="1363477"/>
                  </a:lnTo>
                  <a:lnTo>
                    <a:pt x="130460" y="1360804"/>
                  </a:lnTo>
                  <a:lnTo>
                    <a:pt x="130480" y="1358130"/>
                  </a:lnTo>
                  <a:lnTo>
                    <a:pt x="130507" y="1355457"/>
                  </a:lnTo>
                  <a:lnTo>
                    <a:pt x="130540" y="1352783"/>
                  </a:lnTo>
                  <a:lnTo>
                    <a:pt x="130580" y="1350110"/>
                  </a:lnTo>
                  <a:lnTo>
                    <a:pt x="130628" y="1347436"/>
                  </a:lnTo>
                  <a:lnTo>
                    <a:pt x="130682" y="1344763"/>
                  </a:lnTo>
                  <a:lnTo>
                    <a:pt x="130742" y="1342089"/>
                  </a:lnTo>
                  <a:lnTo>
                    <a:pt x="130806" y="1339416"/>
                  </a:lnTo>
                  <a:lnTo>
                    <a:pt x="130876" y="1336742"/>
                  </a:lnTo>
                  <a:lnTo>
                    <a:pt x="130951" y="1334069"/>
                  </a:lnTo>
                  <a:lnTo>
                    <a:pt x="131029" y="1331395"/>
                  </a:lnTo>
                  <a:lnTo>
                    <a:pt x="131111" y="1328722"/>
                  </a:lnTo>
                  <a:lnTo>
                    <a:pt x="131195" y="1326048"/>
                  </a:lnTo>
                  <a:lnTo>
                    <a:pt x="131282" y="1323375"/>
                  </a:lnTo>
                  <a:lnTo>
                    <a:pt x="131371" y="1320701"/>
                  </a:lnTo>
                  <a:lnTo>
                    <a:pt x="131460" y="1318028"/>
                  </a:lnTo>
                  <a:lnTo>
                    <a:pt x="131551" y="1315354"/>
                  </a:lnTo>
                  <a:lnTo>
                    <a:pt x="131642" y="1312681"/>
                  </a:lnTo>
                  <a:lnTo>
                    <a:pt x="131732" y="1310007"/>
                  </a:lnTo>
                  <a:lnTo>
                    <a:pt x="131822" y="1307334"/>
                  </a:lnTo>
                  <a:lnTo>
                    <a:pt x="131911" y="1304660"/>
                  </a:lnTo>
                  <a:lnTo>
                    <a:pt x="131998" y="1301987"/>
                  </a:lnTo>
                  <a:lnTo>
                    <a:pt x="132083" y="1299313"/>
                  </a:lnTo>
                  <a:lnTo>
                    <a:pt x="132166" y="1296640"/>
                  </a:lnTo>
                  <a:lnTo>
                    <a:pt x="132247" y="1293966"/>
                  </a:lnTo>
                  <a:lnTo>
                    <a:pt x="132325" y="1291293"/>
                  </a:lnTo>
                  <a:lnTo>
                    <a:pt x="132399" y="1288619"/>
                  </a:lnTo>
                  <a:lnTo>
                    <a:pt x="132471" y="1285946"/>
                  </a:lnTo>
                  <a:lnTo>
                    <a:pt x="132539" y="1283272"/>
                  </a:lnTo>
                  <a:lnTo>
                    <a:pt x="132605" y="1280599"/>
                  </a:lnTo>
                  <a:lnTo>
                    <a:pt x="132666" y="1277925"/>
                  </a:lnTo>
                  <a:lnTo>
                    <a:pt x="132724" y="1275252"/>
                  </a:lnTo>
                  <a:lnTo>
                    <a:pt x="132779" y="1272579"/>
                  </a:lnTo>
                  <a:lnTo>
                    <a:pt x="132831" y="1269905"/>
                  </a:lnTo>
                  <a:lnTo>
                    <a:pt x="132879" y="1267232"/>
                  </a:lnTo>
                  <a:lnTo>
                    <a:pt x="132923" y="1264558"/>
                  </a:lnTo>
                  <a:lnTo>
                    <a:pt x="132964" y="1261885"/>
                  </a:lnTo>
                  <a:lnTo>
                    <a:pt x="133002" y="1259211"/>
                  </a:lnTo>
                  <a:lnTo>
                    <a:pt x="133038" y="1256538"/>
                  </a:lnTo>
                  <a:lnTo>
                    <a:pt x="133069" y="1253864"/>
                  </a:lnTo>
                  <a:lnTo>
                    <a:pt x="133098" y="1251191"/>
                  </a:lnTo>
                  <a:lnTo>
                    <a:pt x="133125" y="1248517"/>
                  </a:lnTo>
                  <a:lnTo>
                    <a:pt x="133149" y="1245844"/>
                  </a:lnTo>
                  <a:lnTo>
                    <a:pt x="133170" y="1243170"/>
                  </a:lnTo>
                  <a:lnTo>
                    <a:pt x="133188" y="1240497"/>
                  </a:lnTo>
                  <a:lnTo>
                    <a:pt x="133205" y="1237823"/>
                  </a:lnTo>
                  <a:lnTo>
                    <a:pt x="133220" y="1235150"/>
                  </a:lnTo>
                  <a:lnTo>
                    <a:pt x="133232" y="1232476"/>
                  </a:lnTo>
                  <a:lnTo>
                    <a:pt x="133242" y="1229803"/>
                  </a:lnTo>
                  <a:lnTo>
                    <a:pt x="133250" y="1227129"/>
                  </a:lnTo>
                  <a:lnTo>
                    <a:pt x="133257" y="1224456"/>
                  </a:lnTo>
                  <a:lnTo>
                    <a:pt x="133262" y="1221782"/>
                  </a:lnTo>
                  <a:lnTo>
                    <a:pt x="133265" y="1219109"/>
                  </a:lnTo>
                  <a:lnTo>
                    <a:pt x="133266" y="1216435"/>
                  </a:lnTo>
                  <a:lnTo>
                    <a:pt x="133266" y="1213762"/>
                  </a:lnTo>
                  <a:lnTo>
                    <a:pt x="133264" y="1211088"/>
                  </a:lnTo>
                  <a:lnTo>
                    <a:pt x="133260" y="1208415"/>
                  </a:lnTo>
                  <a:lnTo>
                    <a:pt x="133254" y="1205741"/>
                  </a:lnTo>
                  <a:lnTo>
                    <a:pt x="133246" y="1203068"/>
                  </a:lnTo>
                  <a:lnTo>
                    <a:pt x="133237" y="1200394"/>
                  </a:lnTo>
                  <a:lnTo>
                    <a:pt x="133226" y="1197721"/>
                  </a:lnTo>
                  <a:lnTo>
                    <a:pt x="133212" y="1195047"/>
                  </a:lnTo>
                  <a:lnTo>
                    <a:pt x="133196" y="1192374"/>
                  </a:lnTo>
                  <a:lnTo>
                    <a:pt x="133179" y="1189700"/>
                  </a:lnTo>
                  <a:lnTo>
                    <a:pt x="133159" y="1187027"/>
                  </a:lnTo>
                  <a:lnTo>
                    <a:pt x="133136" y="1184354"/>
                  </a:lnTo>
                  <a:lnTo>
                    <a:pt x="133111" y="1181680"/>
                  </a:lnTo>
                  <a:lnTo>
                    <a:pt x="133083" y="1179007"/>
                  </a:lnTo>
                  <a:lnTo>
                    <a:pt x="133053" y="1176333"/>
                  </a:lnTo>
                  <a:lnTo>
                    <a:pt x="133019" y="1173660"/>
                  </a:lnTo>
                  <a:lnTo>
                    <a:pt x="132982" y="1170986"/>
                  </a:lnTo>
                  <a:lnTo>
                    <a:pt x="132942" y="1168313"/>
                  </a:lnTo>
                  <a:lnTo>
                    <a:pt x="132900" y="1165639"/>
                  </a:lnTo>
                  <a:lnTo>
                    <a:pt x="132853" y="1162966"/>
                  </a:lnTo>
                  <a:lnTo>
                    <a:pt x="132803" y="1160292"/>
                  </a:lnTo>
                  <a:lnTo>
                    <a:pt x="132749" y="1157619"/>
                  </a:lnTo>
                  <a:lnTo>
                    <a:pt x="132693" y="1154945"/>
                  </a:lnTo>
                  <a:lnTo>
                    <a:pt x="132633" y="1152272"/>
                  </a:lnTo>
                  <a:lnTo>
                    <a:pt x="132568" y="1149598"/>
                  </a:lnTo>
                  <a:lnTo>
                    <a:pt x="132501" y="1146925"/>
                  </a:lnTo>
                  <a:lnTo>
                    <a:pt x="132431" y="1144251"/>
                  </a:lnTo>
                  <a:lnTo>
                    <a:pt x="132357" y="1141578"/>
                  </a:lnTo>
                  <a:lnTo>
                    <a:pt x="132279" y="1138904"/>
                  </a:lnTo>
                  <a:lnTo>
                    <a:pt x="132199" y="1136231"/>
                  </a:lnTo>
                  <a:lnTo>
                    <a:pt x="132117" y="1133557"/>
                  </a:lnTo>
                  <a:lnTo>
                    <a:pt x="132032" y="1130884"/>
                  </a:lnTo>
                  <a:lnTo>
                    <a:pt x="131944" y="1128210"/>
                  </a:lnTo>
                  <a:lnTo>
                    <a:pt x="131854" y="1125537"/>
                  </a:lnTo>
                  <a:lnTo>
                    <a:pt x="131763" y="1122863"/>
                  </a:lnTo>
                  <a:lnTo>
                    <a:pt x="131671" y="1120190"/>
                  </a:lnTo>
                  <a:lnTo>
                    <a:pt x="131578" y="1117516"/>
                  </a:lnTo>
                  <a:lnTo>
                    <a:pt x="131484" y="1114843"/>
                  </a:lnTo>
                  <a:lnTo>
                    <a:pt x="131391" y="1112169"/>
                  </a:lnTo>
                  <a:lnTo>
                    <a:pt x="131297" y="1109496"/>
                  </a:lnTo>
                  <a:lnTo>
                    <a:pt x="131205" y="1106822"/>
                  </a:lnTo>
                  <a:lnTo>
                    <a:pt x="131115" y="1104149"/>
                  </a:lnTo>
                  <a:lnTo>
                    <a:pt x="131026" y="1101475"/>
                  </a:lnTo>
                  <a:lnTo>
                    <a:pt x="130939" y="1098802"/>
                  </a:lnTo>
                  <a:lnTo>
                    <a:pt x="130855" y="1096128"/>
                  </a:lnTo>
                  <a:lnTo>
                    <a:pt x="130775" y="1093455"/>
                  </a:lnTo>
                  <a:lnTo>
                    <a:pt x="130699" y="1090782"/>
                  </a:lnTo>
                  <a:lnTo>
                    <a:pt x="130626" y="1088108"/>
                  </a:lnTo>
                  <a:lnTo>
                    <a:pt x="130557" y="1085435"/>
                  </a:lnTo>
                  <a:lnTo>
                    <a:pt x="130493" y="1082761"/>
                  </a:lnTo>
                  <a:lnTo>
                    <a:pt x="130435" y="1080088"/>
                  </a:lnTo>
                  <a:lnTo>
                    <a:pt x="130381" y="1077414"/>
                  </a:lnTo>
                  <a:lnTo>
                    <a:pt x="130332" y="1074741"/>
                  </a:lnTo>
                  <a:lnTo>
                    <a:pt x="130288" y="1072067"/>
                  </a:lnTo>
                  <a:lnTo>
                    <a:pt x="130251" y="1069394"/>
                  </a:lnTo>
                  <a:lnTo>
                    <a:pt x="130218" y="1066720"/>
                  </a:lnTo>
                  <a:lnTo>
                    <a:pt x="130190" y="1064047"/>
                  </a:lnTo>
                  <a:lnTo>
                    <a:pt x="130168" y="1061373"/>
                  </a:lnTo>
                  <a:lnTo>
                    <a:pt x="130151" y="1058700"/>
                  </a:lnTo>
                  <a:lnTo>
                    <a:pt x="130138" y="1056026"/>
                  </a:lnTo>
                  <a:lnTo>
                    <a:pt x="130129" y="1053353"/>
                  </a:lnTo>
                  <a:lnTo>
                    <a:pt x="130124" y="1050679"/>
                  </a:lnTo>
                  <a:lnTo>
                    <a:pt x="130124" y="1048006"/>
                  </a:lnTo>
                  <a:lnTo>
                    <a:pt x="130126" y="1045332"/>
                  </a:lnTo>
                  <a:lnTo>
                    <a:pt x="130131" y="1042659"/>
                  </a:lnTo>
                  <a:lnTo>
                    <a:pt x="130137" y="1039985"/>
                  </a:lnTo>
                  <a:lnTo>
                    <a:pt x="130146" y="1037312"/>
                  </a:lnTo>
                  <a:lnTo>
                    <a:pt x="130156" y="1034638"/>
                  </a:lnTo>
                  <a:lnTo>
                    <a:pt x="130167" y="1031965"/>
                  </a:lnTo>
                  <a:lnTo>
                    <a:pt x="130178" y="1029291"/>
                  </a:lnTo>
                  <a:lnTo>
                    <a:pt x="130189" y="1026618"/>
                  </a:lnTo>
                  <a:lnTo>
                    <a:pt x="130200" y="1023944"/>
                  </a:lnTo>
                  <a:lnTo>
                    <a:pt x="130209" y="1021271"/>
                  </a:lnTo>
                  <a:lnTo>
                    <a:pt x="130218" y="1018597"/>
                  </a:lnTo>
                  <a:lnTo>
                    <a:pt x="130225" y="1015924"/>
                  </a:lnTo>
                  <a:lnTo>
                    <a:pt x="130230" y="1013250"/>
                  </a:lnTo>
                  <a:lnTo>
                    <a:pt x="130233" y="1010577"/>
                  </a:lnTo>
                  <a:lnTo>
                    <a:pt x="130234" y="1007903"/>
                  </a:lnTo>
                  <a:lnTo>
                    <a:pt x="130234" y="1005230"/>
                  </a:lnTo>
                  <a:lnTo>
                    <a:pt x="130231" y="1002557"/>
                  </a:lnTo>
                  <a:lnTo>
                    <a:pt x="130226" y="999883"/>
                  </a:lnTo>
                  <a:lnTo>
                    <a:pt x="130219" y="997210"/>
                  </a:lnTo>
                  <a:lnTo>
                    <a:pt x="130211" y="994536"/>
                  </a:lnTo>
                  <a:lnTo>
                    <a:pt x="130202" y="991863"/>
                  </a:lnTo>
                  <a:lnTo>
                    <a:pt x="130191" y="989189"/>
                  </a:lnTo>
                  <a:lnTo>
                    <a:pt x="130180" y="986516"/>
                  </a:lnTo>
                  <a:lnTo>
                    <a:pt x="130169" y="983842"/>
                  </a:lnTo>
                  <a:lnTo>
                    <a:pt x="130157" y="981169"/>
                  </a:lnTo>
                  <a:lnTo>
                    <a:pt x="130147" y="978495"/>
                  </a:lnTo>
                  <a:lnTo>
                    <a:pt x="130137" y="975822"/>
                  </a:lnTo>
                  <a:lnTo>
                    <a:pt x="130129" y="973148"/>
                  </a:lnTo>
                  <a:lnTo>
                    <a:pt x="130123" y="970475"/>
                  </a:lnTo>
                  <a:lnTo>
                    <a:pt x="130120" y="967801"/>
                  </a:lnTo>
                  <a:lnTo>
                    <a:pt x="130119" y="965128"/>
                  </a:lnTo>
                  <a:lnTo>
                    <a:pt x="130122" y="962454"/>
                  </a:lnTo>
                  <a:lnTo>
                    <a:pt x="130128" y="959781"/>
                  </a:lnTo>
                  <a:lnTo>
                    <a:pt x="130138" y="957107"/>
                  </a:lnTo>
                  <a:lnTo>
                    <a:pt x="130153" y="954434"/>
                  </a:lnTo>
                  <a:lnTo>
                    <a:pt x="130173" y="951760"/>
                  </a:lnTo>
                  <a:lnTo>
                    <a:pt x="130196" y="949087"/>
                  </a:lnTo>
                  <a:lnTo>
                    <a:pt x="130225" y="946413"/>
                  </a:lnTo>
                  <a:lnTo>
                    <a:pt x="130259" y="943740"/>
                  </a:lnTo>
                  <a:lnTo>
                    <a:pt x="130298" y="941066"/>
                  </a:lnTo>
                  <a:lnTo>
                    <a:pt x="130341" y="938393"/>
                  </a:lnTo>
                  <a:lnTo>
                    <a:pt x="130389" y="935719"/>
                  </a:lnTo>
                  <a:lnTo>
                    <a:pt x="130443" y="933046"/>
                  </a:lnTo>
                  <a:lnTo>
                    <a:pt x="130500" y="930372"/>
                  </a:lnTo>
                  <a:lnTo>
                    <a:pt x="130561" y="927699"/>
                  </a:lnTo>
                  <a:lnTo>
                    <a:pt x="130625" y="925025"/>
                  </a:lnTo>
                  <a:lnTo>
                    <a:pt x="130693" y="922352"/>
                  </a:lnTo>
                  <a:lnTo>
                    <a:pt x="130764" y="919678"/>
                  </a:lnTo>
                  <a:lnTo>
                    <a:pt x="130836" y="917005"/>
                  </a:lnTo>
                  <a:lnTo>
                    <a:pt x="130910" y="914331"/>
                  </a:lnTo>
                  <a:lnTo>
                    <a:pt x="130985" y="911658"/>
                  </a:lnTo>
                  <a:lnTo>
                    <a:pt x="131061" y="908985"/>
                  </a:lnTo>
                  <a:lnTo>
                    <a:pt x="131136" y="906311"/>
                  </a:lnTo>
                  <a:lnTo>
                    <a:pt x="131210" y="903638"/>
                  </a:lnTo>
                  <a:lnTo>
                    <a:pt x="131284" y="900964"/>
                  </a:lnTo>
                  <a:lnTo>
                    <a:pt x="131354" y="898291"/>
                  </a:lnTo>
                  <a:lnTo>
                    <a:pt x="131421" y="895617"/>
                  </a:lnTo>
                  <a:lnTo>
                    <a:pt x="131486" y="892944"/>
                  </a:lnTo>
                  <a:lnTo>
                    <a:pt x="131547" y="890270"/>
                  </a:lnTo>
                  <a:lnTo>
                    <a:pt x="131602" y="887597"/>
                  </a:lnTo>
                  <a:lnTo>
                    <a:pt x="131652" y="884923"/>
                  </a:lnTo>
                  <a:lnTo>
                    <a:pt x="131696" y="882250"/>
                  </a:lnTo>
                  <a:lnTo>
                    <a:pt x="131735" y="879576"/>
                  </a:lnTo>
                  <a:lnTo>
                    <a:pt x="131767" y="876903"/>
                  </a:lnTo>
                  <a:lnTo>
                    <a:pt x="131791" y="874229"/>
                  </a:lnTo>
                  <a:lnTo>
                    <a:pt x="131807" y="871556"/>
                  </a:lnTo>
                  <a:lnTo>
                    <a:pt x="131817" y="868882"/>
                  </a:lnTo>
                  <a:lnTo>
                    <a:pt x="131818" y="866209"/>
                  </a:lnTo>
                  <a:lnTo>
                    <a:pt x="131809" y="863535"/>
                  </a:lnTo>
                  <a:lnTo>
                    <a:pt x="131792" y="860862"/>
                  </a:lnTo>
                  <a:lnTo>
                    <a:pt x="131766" y="858188"/>
                  </a:lnTo>
                  <a:lnTo>
                    <a:pt x="131733" y="855515"/>
                  </a:lnTo>
                  <a:lnTo>
                    <a:pt x="131687" y="852841"/>
                  </a:lnTo>
                  <a:lnTo>
                    <a:pt x="131633" y="850168"/>
                  </a:lnTo>
                  <a:lnTo>
                    <a:pt x="131570" y="847494"/>
                  </a:lnTo>
                  <a:lnTo>
                    <a:pt x="131499" y="844821"/>
                  </a:lnTo>
                  <a:lnTo>
                    <a:pt x="131417" y="842147"/>
                  </a:lnTo>
                  <a:lnTo>
                    <a:pt x="131325" y="839474"/>
                  </a:lnTo>
                  <a:lnTo>
                    <a:pt x="131224" y="836800"/>
                  </a:lnTo>
                  <a:lnTo>
                    <a:pt x="131116" y="834127"/>
                  </a:lnTo>
                  <a:lnTo>
                    <a:pt x="130998" y="831453"/>
                  </a:lnTo>
                  <a:lnTo>
                    <a:pt x="130870" y="828780"/>
                  </a:lnTo>
                  <a:lnTo>
                    <a:pt x="130734" y="826106"/>
                  </a:lnTo>
                  <a:lnTo>
                    <a:pt x="130590" y="823433"/>
                  </a:lnTo>
                  <a:lnTo>
                    <a:pt x="130439" y="820760"/>
                  </a:lnTo>
                  <a:lnTo>
                    <a:pt x="130278" y="818086"/>
                  </a:lnTo>
                  <a:lnTo>
                    <a:pt x="130111" y="815413"/>
                  </a:lnTo>
                  <a:lnTo>
                    <a:pt x="129937" y="812739"/>
                  </a:lnTo>
                  <a:lnTo>
                    <a:pt x="129756" y="810066"/>
                  </a:lnTo>
                  <a:lnTo>
                    <a:pt x="129568" y="807392"/>
                  </a:lnTo>
                  <a:lnTo>
                    <a:pt x="129373" y="804719"/>
                  </a:lnTo>
                  <a:lnTo>
                    <a:pt x="129173" y="802045"/>
                  </a:lnTo>
                  <a:lnTo>
                    <a:pt x="128968" y="799372"/>
                  </a:lnTo>
                  <a:lnTo>
                    <a:pt x="128758" y="796698"/>
                  </a:lnTo>
                  <a:lnTo>
                    <a:pt x="128542" y="794025"/>
                  </a:lnTo>
                  <a:lnTo>
                    <a:pt x="128323" y="791351"/>
                  </a:lnTo>
                  <a:lnTo>
                    <a:pt x="128100" y="788678"/>
                  </a:lnTo>
                  <a:lnTo>
                    <a:pt x="127874" y="786004"/>
                  </a:lnTo>
                  <a:lnTo>
                    <a:pt x="127644" y="783331"/>
                  </a:lnTo>
                  <a:lnTo>
                    <a:pt x="127411" y="780657"/>
                  </a:lnTo>
                  <a:lnTo>
                    <a:pt x="127177" y="777984"/>
                  </a:lnTo>
                  <a:lnTo>
                    <a:pt x="126942" y="775310"/>
                  </a:lnTo>
                  <a:lnTo>
                    <a:pt x="126705" y="772637"/>
                  </a:lnTo>
                  <a:lnTo>
                    <a:pt x="126467" y="769963"/>
                  </a:lnTo>
                  <a:lnTo>
                    <a:pt x="126230" y="767290"/>
                  </a:lnTo>
                  <a:lnTo>
                    <a:pt x="125993" y="764616"/>
                  </a:lnTo>
                  <a:lnTo>
                    <a:pt x="125756" y="761943"/>
                  </a:lnTo>
                  <a:lnTo>
                    <a:pt x="125521" y="759269"/>
                  </a:lnTo>
                  <a:lnTo>
                    <a:pt x="125288" y="756596"/>
                  </a:lnTo>
                  <a:lnTo>
                    <a:pt x="125056" y="753922"/>
                  </a:lnTo>
                  <a:lnTo>
                    <a:pt x="124827" y="751249"/>
                  </a:lnTo>
                  <a:lnTo>
                    <a:pt x="124602" y="748575"/>
                  </a:lnTo>
                  <a:lnTo>
                    <a:pt x="124379" y="745902"/>
                  </a:lnTo>
                  <a:lnTo>
                    <a:pt x="124160" y="743228"/>
                  </a:lnTo>
                  <a:lnTo>
                    <a:pt x="123944" y="740555"/>
                  </a:lnTo>
                  <a:lnTo>
                    <a:pt x="123732" y="737881"/>
                  </a:lnTo>
                  <a:lnTo>
                    <a:pt x="123525" y="735208"/>
                  </a:lnTo>
                  <a:lnTo>
                    <a:pt x="123321" y="732534"/>
                  </a:lnTo>
                  <a:lnTo>
                    <a:pt x="123120" y="729861"/>
                  </a:lnTo>
                  <a:lnTo>
                    <a:pt x="122923" y="727188"/>
                  </a:lnTo>
                  <a:lnTo>
                    <a:pt x="122729" y="724514"/>
                  </a:lnTo>
                  <a:lnTo>
                    <a:pt x="122537" y="721841"/>
                  </a:lnTo>
                  <a:lnTo>
                    <a:pt x="122347" y="719167"/>
                  </a:lnTo>
                  <a:lnTo>
                    <a:pt x="122158" y="716494"/>
                  </a:lnTo>
                  <a:lnTo>
                    <a:pt x="121968" y="713820"/>
                  </a:lnTo>
                  <a:lnTo>
                    <a:pt x="121778" y="711147"/>
                  </a:lnTo>
                  <a:lnTo>
                    <a:pt x="121585" y="708473"/>
                  </a:lnTo>
                  <a:lnTo>
                    <a:pt x="121389" y="705800"/>
                  </a:lnTo>
                  <a:lnTo>
                    <a:pt x="121185" y="703126"/>
                  </a:lnTo>
                  <a:lnTo>
                    <a:pt x="120975" y="700453"/>
                  </a:lnTo>
                  <a:lnTo>
                    <a:pt x="120756" y="697779"/>
                  </a:lnTo>
                  <a:lnTo>
                    <a:pt x="120528" y="695106"/>
                  </a:lnTo>
                  <a:lnTo>
                    <a:pt x="120283" y="692432"/>
                  </a:lnTo>
                  <a:lnTo>
                    <a:pt x="120022" y="689759"/>
                  </a:lnTo>
                  <a:lnTo>
                    <a:pt x="119745" y="687085"/>
                  </a:lnTo>
                  <a:lnTo>
                    <a:pt x="119450" y="684412"/>
                  </a:lnTo>
                  <a:lnTo>
                    <a:pt x="119130" y="681738"/>
                  </a:lnTo>
                  <a:lnTo>
                    <a:pt x="118782" y="679065"/>
                  </a:lnTo>
                  <a:lnTo>
                    <a:pt x="118408" y="676391"/>
                  </a:lnTo>
                  <a:lnTo>
                    <a:pt x="118007" y="673718"/>
                  </a:lnTo>
                  <a:lnTo>
                    <a:pt x="117574" y="671044"/>
                  </a:lnTo>
                  <a:lnTo>
                    <a:pt x="117099" y="668371"/>
                  </a:lnTo>
                  <a:lnTo>
                    <a:pt x="116591" y="665697"/>
                  </a:lnTo>
                  <a:lnTo>
                    <a:pt x="116047" y="663024"/>
                  </a:lnTo>
                  <a:lnTo>
                    <a:pt x="115467" y="660350"/>
                  </a:lnTo>
                  <a:lnTo>
                    <a:pt x="114834" y="657677"/>
                  </a:lnTo>
                  <a:lnTo>
                    <a:pt x="114161" y="655003"/>
                  </a:lnTo>
                  <a:lnTo>
                    <a:pt x="113447" y="652330"/>
                  </a:lnTo>
                  <a:lnTo>
                    <a:pt x="112692" y="649656"/>
                  </a:lnTo>
                  <a:lnTo>
                    <a:pt x="111886" y="646983"/>
                  </a:lnTo>
                  <a:lnTo>
                    <a:pt x="111032" y="644309"/>
                  </a:lnTo>
                  <a:lnTo>
                    <a:pt x="110138" y="641636"/>
                  </a:lnTo>
                  <a:lnTo>
                    <a:pt x="109203" y="638962"/>
                  </a:lnTo>
                  <a:lnTo>
                    <a:pt x="108224" y="636289"/>
                  </a:lnTo>
                  <a:lnTo>
                    <a:pt x="107196" y="633616"/>
                  </a:lnTo>
                  <a:lnTo>
                    <a:pt x="106133" y="630942"/>
                  </a:lnTo>
                  <a:lnTo>
                    <a:pt x="105036" y="628269"/>
                  </a:lnTo>
                  <a:lnTo>
                    <a:pt x="103906" y="625595"/>
                  </a:lnTo>
                  <a:lnTo>
                    <a:pt x="102735" y="622922"/>
                  </a:lnTo>
                  <a:lnTo>
                    <a:pt x="101540" y="620248"/>
                  </a:lnTo>
                  <a:lnTo>
                    <a:pt x="100322" y="617575"/>
                  </a:lnTo>
                  <a:lnTo>
                    <a:pt x="99084" y="614901"/>
                  </a:lnTo>
                  <a:lnTo>
                    <a:pt x="97826" y="612228"/>
                  </a:lnTo>
                  <a:lnTo>
                    <a:pt x="96556" y="609554"/>
                  </a:lnTo>
                  <a:lnTo>
                    <a:pt x="95280" y="606881"/>
                  </a:lnTo>
                  <a:lnTo>
                    <a:pt x="94001" y="604207"/>
                  </a:lnTo>
                  <a:lnTo>
                    <a:pt x="92722" y="601534"/>
                  </a:lnTo>
                  <a:lnTo>
                    <a:pt x="91452" y="598860"/>
                  </a:lnTo>
                  <a:lnTo>
                    <a:pt x="90194" y="596187"/>
                  </a:lnTo>
                  <a:lnTo>
                    <a:pt x="88950" y="593513"/>
                  </a:lnTo>
                  <a:lnTo>
                    <a:pt x="87726" y="590840"/>
                  </a:lnTo>
                  <a:lnTo>
                    <a:pt x="86536" y="588166"/>
                  </a:lnTo>
                  <a:lnTo>
                    <a:pt x="85374" y="585493"/>
                  </a:lnTo>
                  <a:lnTo>
                    <a:pt x="84245" y="582819"/>
                  </a:lnTo>
                  <a:lnTo>
                    <a:pt x="83151" y="580146"/>
                  </a:lnTo>
                  <a:lnTo>
                    <a:pt x="82111" y="577472"/>
                  </a:lnTo>
                  <a:lnTo>
                    <a:pt x="81118" y="574799"/>
                  </a:lnTo>
                  <a:lnTo>
                    <a:pt x="80171" y="572125"/>
                  </a:lnTo>
                  <a:lnTo>
                    <a:pt x="79272" y="569452"/>
                  </a:lnTo>
                  <a:lnTo>
                    <a:pt x="78436" y="566778"/>
                  </a:lnTo>
                  <a:lnTo>
                    <a:pt x="77664" y="564105"/>
                  </a:lnTo>
                  <a:lnTo>
                    <a:pt x="76946" y="561431"/>
                  </a:lnTo>
                  <a:lnTo>
                    <a:pt x="76283" y="558758"/>
                  </a:lnTo>
                  <a:lnTo>
                    <a:pt x="75683" y="556084"/>
                  </a:lnTo>
                  <a:lnTo>
                    <a:pt x="75157" y="553411"/>
                  </a:lnTo>
                  <a:lnTo>
                    <a:pt x="74687" y="550737"/>
                  </a:lnTo>
                  <a:lnTo>
                    <a:pt x="74273" y="548064"/>
                  </a:lnTo>
                  <a:lnTo>
                    <a:pt x="73913" y="545391"/>
                  </a:lnTo>
                  <a:lnTo>
                    <a:pt x="73628" y="542717"/>
                  </a:lnTo>
                  <a:lnTo>
                    <a:pt x="73393" y="540044"/>
                  </a:lnTo>
                  <a:lnTo>
                    <a:pt x="73206" y="537370"/>
                  </a:lnTo>
                  <a:lnTo>
                    <a:pt x="73065" y="534697"/>
                  </a:lnTo>
                  <a:lnTo>
                    <a:pt x="72979" y="532023"/>
                  </a:lnTo>
                  <a:lnTo>
                    <a:pt x="72936" y="529350"/>
                  </a:lnTo>
                  <a:lnTo>
                    <a:pt x="72926" y="526676"/>
                  </a:lnTo>
                  <a:lnTo>
                    <a:pt x="72947" y="524003"/>
                  </a:lnTo>
                  <a:lnTo>
                    <a:pt x="72998" y="521329"/>
                  </a:lnTo>
                  <a:lnTo>
                    <a:pt x="73075" y="518656"/>
                  </a:lnTo>
                  <a:lnTo>
                    <a:pt x="73167" y="515982"/>
                  </a:lnTo>
                  <a:lnTo>
                    <a:pt x="73269" y="513309"/>
                  </a:lnTo>
                  <a:lnTo>
                    <a:pt x="73378" y="510635"/>
                  </a:lnTo>
                  <a:lnTo>
                    <a:pt x="73487" y="507962"/>
                  </a:lnTo>
                  <a:lnTo>
                    <a:pt x="73589" y="505288"/>
                  </a:lnTo>
                  <a:lnTo>
                    <a:pt x="73680" y="502615"/>
                  </a:lnTo>
                  <a:lnTo>
                    <a:pt x="73757" y="499941"/>
                  </a:lnTo>
                  <a:lnTo>
                    <a:pt x="73805" y="497268"/>
                  </a:lnTo>
                  <a:lnTo>
                    <a:pt x="73823" y="494594"/>
                  </a:lnTo>
                  <a:lnTo>
                    <a:pt x="73810" y="491921"/>
                  </a:lnTo>
                  <a:lnTo>
                    <a:pt x="73762" y="489247"/>
                  </a:lnTo>
                  <a:lnTo>
                    <a:pt x="73666" y="486574"/>
                  </a:lnTo>
                  <a:lnTo>
                    <a:pt x="73517" y="483900"/>
                  </a:lnTo>
                  <a:lnTo>
                    <a:pt x="73320" y="481227"/>
                  </a:lnTo>
                  <a:lnTo>
                    <a:pt x="73073" y="478553"/>
                  </a:lnTo>
                  <a:lnTo>
                    <a:pt x="72768" y="475880"/>
                  </a:lnTo>
                  <a:lnTo>
                    <a:pt x="72389" y="473206"/>
                  </a:lnTo>
                  <a:lnTo>
                    <a:pt x="71953" y="470533"/>
                  </a:lnTo>
                  <a:lnTo>
                    <a:pt x="71458" y="467859"/>
                  </a:lnTo>
                  <a:lnTo>
                    <a:pt x="70905" y="465186"/>
                  </a:lnTo>
                  <a:lnTo>
                    <a:pt x="70268" y="462512"/>
                  </a:lnTo>
                  <a:lnTo>
                    <a:pt x="69569" y="459839"/>
                  </a:lnTo>
                  <a:lnTo>
                    <a:pt x="68811" y="457165"/>
                  </a:lnTo>
                  <a:lnTo>
                    <a:pt x="67995" y="454492"/>
                  </a:lnTo>
                  <a:lnTo>
                    <a:pt x="67108" y="451819"/>
                  </a:lnTo>
                  <a:lnTo>
                    <a:pt x="66157" y="449145"/>
                  </a:lnTo>
                  <a:lnTo>
                    <a:pt x="65153" y="446472"/>
                  </a:lnTo>
                  <a:lnTo>
                    <a:pt x="64100" y="443798"/>
                  </a:lnTo>
                  <a:lnTo>
                    <a:pt x="62992" y="441125"/>
                  </a:lnTo>
                  <a:lnTo>
                    <a:pt x="61827" y="438451"/>
                  </a:lnTo>
                  <a:lnTo>
                    <a:pt x="60622" y="435778"/>
                  </a:lnTo>
                  <a:lnTo>
                    <a:pt x="59380" y="433104"/>
                  </a:lnTo>
                  <a:lnTo>
                    <a:pt x="58102" y="430431"/>
                  </a:lnTo>
                  <a:lnTo>
                    <a:pt x="56781" y="427757"/>
                  </a:lnTo>
                  <a:lnTo>
                    <a:pt x="55433" y="425084"/>
                  </a:lnTo>
                  <a:lnTo>
                    <a:pt x="54063" y="422410"/>
                  </a:lnTo>
                  <a:lnTo>
                    <a:pt x="52672" y="419737"/>
                  </a:lnTo>
                  <a:lnTo>
                    <a:pt x="51258" y="417063"/>
                  </a:lnTo>
                  <a:lnTo>
                    <a:pt x="49831" y="414390"/>
                  </a:lnTo>
                  <a:lnTo>
                    <a:pt x="48393" y="411716"/>
                  </a:lnTo>
                  <a:lnTo>
                    <a:pt x="46948" y="409043"/>
                  </a:lnTo>
                  <a:lnTo>
                    <a:pt x="45496" y="406369"/>
                  </a:lnTo>
                  <a:lnTo>
                    <a:pt x="44041" y="403696"/>
                  </a:lnTo>
                  <a:lnTo>
                    <a:pt x="42586" y="401022"/>
                  </a:lnTo>
                  <a:lnTo>
                    <a:pt x="41133" y="398349"/>
                  </a:lnTo>
                  <a:lnTo>
                    <a:pt x="39682" y="395675"/>
                  </a:lnTo>
                  <a:lnTo>
                    <a:pt x="38238" y="393002"/>
                  </a:lnTo>
                  <a:lnTo>
                    <a:pt x="36800" y="390328"/>
                  </a:lnTo>
                  <a:lnTo>
                    <a:pt x="35369" y="387655"/>
                  </a:lnTo>
                  <a:lnTo>
                    <a:pt x="33945" y="384981"/>
                  </a:lnTo>
                  <a:lnTo>
                    <a:pt x="32533" y="382308"/>
                  </a:lnTo>
                  <a:lnTo>
                    <a:pt x="31130" y="379634"/>
                  </a:lnTo>
                  <a:lnTo>
                    <a:pt x="29737" y="376961"/>
                  </a:lnTo>
                  <a:lnTo>
                    <a:pt x="28354" y="374287"/>
                  </a:lnTo>
                  <a:lnTo>
                    <a:pt x="26983" y="371614"/>
                  </a:lnTo>
                  <a:lnTo>
                    <a:pt x="25626" y="368940"/>
                  </a:lnTo>
                  <a:lnTo>
                    <a:pt x="24280" y="366267"/>
                  </a:lnTo>
                  <a:lnTo>
                    <a:pt x="22946" y="363594"/>
                  </a:lnTo>
                  <a:lnTo>
                    <a:pt x="21626" y="360920"/>
                  </a:lnTo>
                  <a:lnTo>
                    <a:pt x="20325" y="358247"/>
                  </a:lnTo>
                  <a:lnTo>
                    <a:pt x="19038" y="355573"/>
                  </a:lnTo>
                  <a:lnTo>
                    <a:pt x="17768" y="352900"/>
                  </a:lnTo>
                  <a:lnTo>
                    <a:pt x="16515" y="350226"/>
                  </a:lnTo>
                  <a:lnTo>
                    <a:pt x="15290" y="347553"/>
                  </a:lnTo>
                  <a:lnTo>
                    <a:pt x="14087" y="344879"/>
                  </a:lnTo>
                  <a:lnTo>
                    <a:pt x="12909" y="342206"/>
                  </a:lnTo>
                  <a:lnTo>
                    <a:pt x="11756" y="339532"/>
                  </a:lnTo>
                  <a:lnTo>
                    <a:pt x="10640" y="336859"/>
                  </a:lnTo>
                  <a:lnTo>
                    <a:pt x="9562" y="334185"/>
                  </a:lnTo>
                  <a:lnTo>
                    <a:pt x="8519" y="331512"/>
                  </a:lnTo>
                  <a:lnTo>
                    <a:pt x="7514" y="328838"/>
                  </a:lnTo>
                  <a:lnTo>
                    <a:pt x="6556" y="326165"/>
                  </a:lnTo>
                  <a:lnTo>
                    <a:pt x="5657" y="323491"/>
                  </a:lnTo>
                  <a:lnTo>
                    <a:pt x="4808" y="320818"/>
                  </a:lnTo>
                  <a:lnTo>
                    <a:pt x="4010" y="318144"/>
                  </a:lnTo>
                  <a:lnTo>
                    <a:pt x="3270" y="315471"/>
                  </a:lnTo>
                  <a:lnTo>
                    <a:pt x="2613" y="312797"/>
                  </a:lnTo>
                  <a:lnTo>
                    <a:pt x="2019" y="310124"/>
                  </a:lnTo>
                  <a:lnTo>
                    <a:pt x="1490" y="307450"/>
                  </a:lnTo>
                  <a:lnTo>
                    <a:pt x="1030" y="304777"/>
                  </a:lnTo>
                  <a:lnTo>
                    <a:pt x="664" y="302103"/>
                  </a:lnTo>
                  <a:lnTo>
                    <a:pt x="380" y="299430"/>
                  </a:lnTo>
                  <a:lnTo>
                    <a:pt x="170" y="296756"/>
                  </a:lnTo>
                  <a:lnTo>
                    <a:pt x="38" y="294083"/>
                  </a:lnTo>
                  <a:lnTo>
                    <a:pt x="0" y="291409"/>
                  </a:lnTo>
                  <a:lnTo>
                    <a:pt x="57" y="288736"/>
                  </a:lnTo>
                  <a:lnTo>
                    <a:pt x="193" y="286062"/>
                  </a:lnTo>
                  <a:lnTo>
                    <a:pt x="408" y="283389"/>
                  </a:lnTo>
                  <a:lnTo>
                    <a:pt x="708" y="280715"/>
                  </a:lnTo>
                  <a:lnTo>
                    <a:pt x="1111" y="278042"/>
                  </a:lnTo>
                  <a:lnTo>
                    <a:pt x="1588" y="275368"/>
                  </a:lnTo>
                  <a:lnTo>
                    <a:pt x="2138" y="272695"/>
                  </a:lnTo>
                  <a:lnTo>
                    <a:pt x="2759" y="270022"/>
                  </a:lnTo>
                  <a:lnTo>
                    <a:pt x="3474" y="267348"/>
                  </a:lnTo>
                  <a:lnTo>
                    <a:pt x="4255" y="264675"/>
                  </a:lnTo>
                  <a:lnTo>
                    <a:pt x="5096" y="262001"/>
                  </a:lnTo>
                  <a:lnTo>
                    <a:pt x="5994" y="259328"/>
                  </a:lnTo>
                  <a:lnTo>
                    <a:pt x="6960" y="256654"/>
                  </a:lnTo>
                  <a:lnTo>
                    <a:pt x="7981" y="253981"/>
                  </a:lnTo>
                  <a:lnTo>
                    <a:pt x="9044" y="251307"/>
                  </a:lnTo>
                  <a:lnTo>
                    <a:pt x="10148" y="248634"/>
                  </a:lnTo>
                  <a:lnTo>
                    <a:pt x="11292" y="245960"/>
                  </a:lnTo>
                  <a:lnTo>
                    <a:pt x="12474" y="243287"/>
                  </a:lnTo>
                  <a:lnTo>
                    <a:pt x="13681" y="240613"/>
                  </a:lnTo>
                  <a:lnTo>
                    <a:pt x="14909" y="237940"/>
                  </a:lnTo>
                  <a:lnTo>
                    <a:pt x="16156" y="235266"/>
                  </a:lnTo>
                  <a:lnTo>
                    <a:pt x="17421" y="232593"/>
                  </a:lnTo>
                  <a:lnTo>
                    <a:pt x="18693" y="229919"/>
                  </a:lnTo>
                  <a:lnTo>
                    <a:pt x="19972" y="227246"/>
                  </a:lnTo>
                  <a:lnTo>
                    <a:pt x="21253" y="224572"/>
                  </a:lnTo>
                  <a:lnTo>
                    <a:pt x="22534" y="221899"/>
                  </a:lnTo>
                  <a:lnTo>
                    <a:pt x="23811" y="219225"/>
                  </a:lnTo>
                  <a:lnTo>
                    <a:pt x="25081" y="216552"/>
                  </a:lnTo>
                  <a:lnTo>
                    <a:pt x="26345" y="213878"/>
                  </a:lnTo>
                  <a:lnTo>
                    <a:pt x="27599" y="211205"/>
                  </a:lnTo>
                  <a:lnTo>
                    <a:pt x="28839" y="208531"/>
                  </a:lnTo>
                  <a:lnTo>
                    <a:pt x="30068" y="205858"/>
                  </a:lnTo>
                  <a:lnTo>
                    <a:pt x="31285" y="203184"/>
                  </a:lnTo>
                  <a:lnTo>
                    <a:pt x="32490" y="200511"/>
                  </a:lnTo>
                  <a:lnTo>
                    <a:pt x="33678" y="197837"/>
                  </a:lnTo>
                  <a:lnTo>
                    <a:pt x="34853" y="195164"/>
                  </a:lnTo>
                  <a:lnTo>
                    <a:pt x="36018" y="192490"/>
                  </a:lnTo>
                  <a:lnTo>
                    <a:pt x="37171" y="189817"/>
                  </a:lnTo>
                  <a:lnTo>
                    <a:pt x="38311" y="187143"/>
                  </a:lnTo>
                  <a:lnTo>
                    <a:pt x="39441" y="184470"/>
                  </a:lnTo>
                  <a:lnTo>
                    <a:pt x="40563" y="181797"/>
                  </a:lnTo>
                  <a:lnTo>
                    <a:pt x="41678" y="179123"/>
                  </a:lnTo>
                  <a:lnTo>
                    <a:pt x="42786" y="176450"/>
                  </a:lnTo>
                  <a:lnTo>
                    <a:pt x="43888" y="173776"/>
                  </a:lnTo>
                  <a:lnTo>
                    <a:pt x="44987" y="171103"/>
                  </a:lnTo>
                  <a:lnTo>
                    <a:pt x="46085" y="168429"/>
                  </a:lnTo>
                  <a:lnTo>
                    <a:pt x="47180" y="165756"/>
                  </a:lnTo>
                  <a:lnTo>
                    <a:pt x="48276" y="163082"/>
                  </a:lnTo>
                  <a:lnTo>
                    <a:pt x="49374" y="160409"/>
                  </a:lnTo>
                  <a:lnTo>
                    <a:pt x="50474" y="157735"/>
                  </a:lnTo>
                  <a:lnTo>
                    <a:pt x="51577" y="155062"/>
                  </a:lnTo>
                  <a:lnTo>
                    <a:pt x="52685" y="152388"/>
                  </a:lnTo>
                  <a:lnTo>
                    <a:pt x="53798" y="149715"/>
                  </a:lnTo>
                  <a:lnTo>
                    <a:pt x="54916" y="147041"/>
                  </a:lnTo>
                  <a:lnTo>
                    <a:pt x="56040" y="144368"/>
                  </a:lnTo>
                  <a:lnTo>
                    <a:pt x="57172" y="141694"/>
                  </a:lnTo>
                  <a:lnTo>
                    <a:pt x="58310" y="139021"/>
                  </a:lnTo>
                  <a:lnTo>
                    <a:pt x="59455" y="136347"/>
                  </a:lnTo>
                  <a:lnTo>
                    <a:pt x="60607" y="133674"/>
                  </a:lnTo>
                  <a:lnTo>
                    <a:pt x="61766" y="131000"/>
                  </a:lnTo>
                  <a:lnTo>
                    <a:pt x="62933" y="128327"/>
                  </a:lnTo>
                  <a:lnTo>
                    <a:pt x="64106" y="125653"/>
                  </a:lnTo>
                  <a:lnTo>
                    <a:pt x="65285" y="122980"/>
                  </a:lnTo>
                  <a:lnTo>
                    <a:pt x="66470" y="120306"/>
                  </a:lnTo>
                  <a:lnTo>
                    <a:pt x="67662" y="117633"/>
                  </a:lnTo>
                  <a:lnTo>
                    <a:pt x="68858" y="114959"/>
                  </a:lnTo>
                  <a:lnTo>
                    <a:pt x="70058" y="112286"/>
                  </a:lnTo>
                  <a:lnTo>
                    <a:pt x="71262" y="109612"/>
                  </a:lnTo>
                  <a:lnTo>
                    <a:pt x="72470" y="106939"/>
                  </a:lnTo>
                  <a:lnTo>
                    <a:pt x="73680" y="104265"/>
                  </a:lnTo>
                  <a:lnTo>
                    <a:pt x="74892" y="101592"/>
                  </a:lnTo>
                  <a:lnTo>
                    <a:pt x="76105" y="98918"/>
                  </a:lnTo>
                  <a:lnTo>
                    <a:pt x="77318" y="96245"/>
                  </a:lnTo>
                  <a:lnTo>
                    <a:pt x="78531" y="93571"/>
                  </a:lnTo>
                  <a:lnTo>
                    <a:pt x="79743" y="90898"/>
                  </a:lnTo>
                  <a:lnTo>
                    <a:pt x="80952" y="88225"/>
                  </a:lnTo>
                  <a:lnTo>
                    <a:pt x="82160" y="85551"/>
                  </a:lnTo>
                  <a:lnTo>
                    <a:pt x="83362" y="82878"/>
                  </a:lnTo>
                  <a:lnTo>
                    <a:pt x="84561" y="80204"/>
                  </a:lnTo>
                  <a:lnTo>
                    <a:pt x="85755" y="77531"/>
                  </a:lnTo>
                  <a:lnTo>
                    <a:pt x="86944" y="74857"/>
                  </a:lnTo>
                  <a:lnTo>
                    <a:pt x="88125" y="72184"/>
                  </a:lnTo>
                  <a:lnTo>
                    <a:pt x="89298" y="69510"/>
                  </a:lnTo>
                  <a:lnTo>
                    <a:pt x="90465" y="66837"/>
                  </a:lnTo>
                  <a:lnTo>
                    <a:pt x="91623" y="64163"/>
                  </a:lnTo>
                  <a:lnTo>
                    <a:pt x="92772" y="61490"/>
                  </a:lnTo>
                  <a:lnTo>
                    <a:pt x="93909" y="58816"/>
                  </a:lnTo>
                  <a:lnTo>
                    <a:pt x="95037" y="56143"/>
                  </a:lnTo>
                  <a:lnTo>
                    <a:pt x="96156" y="53469"/>
                  </a:lnTo>
                  <a:lnTo>
                    <a:pt x="97262" y="50796"/>
                  </a:lnTo>
                  <a:lnTo>
                    <a:pt x="98355" y="48122"/>
                  </a:lnTo>
                  <a:lnTo>
                    <a:pt x="99436" y="45449"/>
                  </a:lnTo>
                  <a:lnTo>
                    <a:pt x="100506" y="42775"/>
                  </a:lnTo>
                  <a:lnTo>
                    <a:pt x="101563" y="40102"/>
                  </a:lnTo>
                  <a:lnTo>
                    <a:pt x="102603" y="37428"/>
                  </a:lnTo>
                  <a:lnTo>
                    <a:pt x="103630" y="34755"/>
                  </a:lnTo>
                  <a:lnTo>
                    <a:pt x="104645" y="32081"/>
                  </a:lnTo>
                  <a:lnTo>
                    <a:pt x="105646" y="29408"/>
                  </a:lnTo>
                  <a:lnTo>
                    <a:pt x="106629" y="26734"/>
                  </a:lnTo>
                  <a:lnTo>
                    <a:pt x="107597" y="24061"/>
                  </a:lnTo>
                  <a:lnTo>
                    <a:pt x="108551" y="21387"/>
                  </a:lnTo>
                  <a:lnTo>
                    <a:pt x="109490" y="18714"/>
                  </a:lnTo>
                  <a:lnTo>
                    <a:pt x="110412" y="16040"/>
                  </a:lnTo>
                  <a:lnTo>
                    <a:pt x="111316" y="13367"/>
                  </a:lnTo>
                  <a:lnTo>
                    <a:pt x="112205" y="10693"/>
                  </a:lnTo>
                  <a:lnTo>
                    <a:pt x="113078" y="8020"/>
                  </a:lnTo>
                  <a:lnTo>
                    <a:pt x="113934" y="5346"/>
                  </a:lnTo>
                  <a:lnTo>
                    <a:pt x="114769" y="2673"/>
                  </a:lnTo>
                  <a:lnTo>
                    <a:pt x="115588" y="0"/>
                  </a:lnTo>
                  <a:lnTo>
                    <a:pt x="151121" y="0"/>
                  </a:lnTo>
                  <a:lnTo>
                    <a:pt x="151939" y="2673"/>
                  </a:lnTo>
                  <a:lnTo>
                    <a:pt x="152774" y="5346"/>
                  </a:lnTo>
                  <a:lnTo>
                    <a:pt x="153631" y="8020"/>
                  </a:lnTo>
                  <a:lnTo>
                    <a:pt x="154504" y="10693"/>
                  </a:lnTo>
                  <a:lnTo>
                    <a:pt x="155393" y="13367"/>
                  </a:lnTo>
                  <a:lnTo>
                    <a:pt x="156297" y="16040"/>
                  </a:lnTo>
                  <a:lnTo>
                    <a:pt x="157219" y="18714"/>
                  </a:lnTo>
                  <a:lnTo>
                    <a:pt x="158158" y="21387"/>
                  </a:lnTo>
                  <a:lnTo>
                    <a:pt x="159112" y="24061"/>
                  </a:lnTo>
                  <a:lnTo>
                    <a:pt x="160080" y="26734"/>
                  </a:lnTo>
                  <a:lnTo>
                    <a:pt x="161063" y="29408"/>
                  </a:lnTo>
                  <a:lnTo>
                    <a:pt x="162064" y="32081"/>
                  </a:lnTo>
                  <a:lnTo>
                    <a:pt x="163078" y="34755"/>
                  </a:lnTo>
                  <a:lnTo>
                    <a:pt x="164106" y="37428"/>
                  </a:lnTo>
                  <a:lnTo>
                    <a:pt x="165146" y="40102"/>
                  </a:lnTo>
                  <a:lnTo>
                    <a:pt x="166203" y="42775"/>
                  </a:lnTo>
                  <a:lnTo>
                    <a:pt x="167273" y="45449"/>
                  </a:lnTo>
                  <a:lnTo>
                    <a:pt x="168354" y="48122"/>
                  </a:lnTo>
                  <a:lnTo>
                    <a:pt x="169447" y="50796"/>
                  </a:lnTo>
                  <a:lnTo>
                    <a:pt x="170553" y="53469"/>
                  </a:lnTo>
                  <a:lnTo>
                    <a:pt x="171671" y="56143"/>
                  </a:lnTo>
                  <a:lnTo>
                    <a:pt x="172800" y="58816"/>
                  </a:lnTo>
                  <a:lnTo>
                    <a:pt x="173937" y="61490"/>
                  </a:lnTo>
                  <a:lnTo>
                    <a:pt x="175085" y="64163"/>
                  </a:lnTo>
                  <a:lnTo>
                    <a:pt x="176244" y="66837"/>
                  </a:lnTo>
                  <a:lnTo>
                    <a:pt x="177411" y="69510"/>
                  </a:lnTo>
                  <a:lnTo>
                    <a:pt x="178584" y="72184"/>
                  </a:lnTo>
                  <a:lnTo>
                    <a:pt x="179765" y="74857"/>
                  </a:lnTo>
                  <a:lnTo>
                    <a:pt x="180954" y="77531"/>
                  </a:lnTo>
                  <a:lnTo>
                    <a:pt x="182148" y="80204"/>
                  </a:lnTo>
                  <a:lnTo>
                    <a:pt x="183347" y="82878"/>
                  </a:lnTo>
                  <a:lnTo>
                    <a:pt x="184549" y="85551"/>
                  </a:lnTo>
                  <a:lnTo>
                    <a:pt x="185757" y="88225"/>
                  </a:lnTo>
                  <a:lnTo>
                    <a:pt x="186966" y="90898"/>
                  </a:lnTo>
                  <a:lnTo>
                    <a:pt x="188178" y="93571"/>
                  </a:lnTo>
                  <a:lnTo>
                    <a:pt x="189391" y="96245"/>
                  </a:lnTo>
                  <a:lnTo>
                    <a:pt x="190604" y="98918"/>
                  </a:lnTo>
                  <a:lnTo>
                    <a:pt x="191817" y="101592"/>
                  </a:lnTo>
                  <a:lnTo>
                    <a:pt x="193029" y="104265"/>
                  </a:lnTo>
                  <a:lnTo>
                    <a:pt x="194239" y="106939"/>
                  </a:lnTo>
                  <a:lnTo>
                    <a:pt x="195447" y="109612"/>
                  </a:lnTo>
                  <a:lnTo>
                    <a:pt x="196651" y="112286"/>
                  </a:lnTo>
                  <a:lnTo>
                    <a:pt x="197851" y="114959"/>
                  </a:lnTo>
                  <a:lnTo>
                    <a:pt x="199047" y="117633"/>
                  </a:lnTo>
                  <a:lnTo>
                    <a:pt x="200239" y="120306"/>
                  </a:lnTo>
                  <a:lnTo>
                    <a:pt x="201424" y="122980"/>
                  </a:lnTo>
                  <a:lnTo>
                    <a:pt x="202603" y="125653"/>
                  </a:lnTo>
                  <a:lnTo>
                    <a:pt x="203776" y="128327"/>
                  </a:lnTo>
                  <a:lnTo>
                    <a:pt x="204943" y="131000"/>
                  </a:lnTo>
                  <a:lnTo>
                    <a:pt x="206102" y="133674"/>
                  </a:lnTo>
                  <a:lnTo>
                    <a:pt x="207253" y="136347"/>
                  </a:lnTo>
                  <a:lnTo>
                    <a:pt x="208399" y="139021"/>
                  </a:lnTo>
                  <a:lnTo>
                    <a:pt x="209537" y="141694"/>
                  </a:lnTo>
                  <a:lnTo>
                    <a:pt x="210669" y="144368"/>
                  </a:lnTo>
                  <a:lnTo>
                    <a:pt x="211793" y="147041"/>
                  </a:lnTo>
                  <a:lnTo>
                    <a:pt x="212911" y="149715"/>
                  </a:lnTo>
                  <a:lnTo>
                    <a:pt x="214024" y="152388"/>
                  </a:lnTo>
                  <a:lnTo>
                    <a:pt x="215132" y="155062"/>
                  </a:lnTo>
                  <a:lnTo>
                    <a:pt x="216235" y="157735"/>
                  </a:lnTo>
                  <a:lnTo>
                    <a:pt x="217335" y="160409"/>
                  </a:lnTo>
                  <a:lnTo>
                    <a:pt x="218432" y="163082"/>
                  </a:lnTo>
                  <a:lnTo>
                    <a:pt x="219529" y="165756"/>
                  </a:lnTo>
                  <a:lnTo>
                    <a:pt x="220624" y="168429"/>
                  </a:lnTo>
                  <a:lnTo>
                    <a:pt x="221721" y="171103"/>
                  </a:lnTo>
                  <a:lnTo>
                    <a:pt x="222821" y="173776"/>
                  </a:lnTo>
                  <a:lnTo>
                    <a:pt x="223923" y="176450"/>
                  </a:lnTo>
                  <a:lnTo>
                    <a:pt x="225031" y="179123"/>
                  </a:lnTo>
                  <a:lnTo>
                    <a:pt x="226146" y="181797"/>
                  </a:lnTo>
                  <a:lnTo>
                    <a:pt x="227268" y="184470"/>
                  </a:lnTo>
                  <a:lnTo>
                    <a:pt x="228398" y="187143"/>
                  </a:lnTo>
                  <a:lnTo>
                    <a:pt x="229537" y="189817"/>
                  </a:lnTo>
                  <a:lnTo>
                    <a:pt x="230691" y="192490"/>
                  </a:lnTo>
                  <a:lnTo>
                    <a:pt x="231855" y="195164"/>
                  </a:lnTo>
                  <a:lnTo>
                    <a:pt x="233031" y="197837"/>
                  </a:lnTo>
                  <a:lnTo>
                    <a:pt x="234219" y="200511"/>
                  </a:lnTo>
                  <a:lnTo>
                    <a:pt x="235424" y="203184"/>
                  </a:lnTo>
                  <a:lnTo>
                    <a:pt x="236641" y="205858"/>
                  </a:lnTo>
                  <a:lnTo>
                    <a:pt x="237870" y="208531"/>
                  </a:lnTo>
                  <a:lnTo>
                    <a:pt x="239110" y="211205"/>
                  </a:lnTo>
                  <a:lnTo>
                    <a:pt x="240364" y="213878"/>
                  </a:lnTo>
                  <a:lnTo>
                    <a:pt x="241627" y="216552"/>
                  </a:lnTo>
                  <a:lnTo>
                    <a:pt x="242898" y="219225"/>
                  </a:lnTo>
                  <a:lnTo>
                    <a:pt x="244175" y="221899"/>
                  </a:lnTo>
                  <a:lnTo>
                    <a:pt x="245456" y="224572"/>
                  </a:lnTo>
                  <a:lnTo>
                    <a:pt x="246737" y="227246"/>
                  </a:lnTo>
                  <a:lnTo>
                    <a:pt x="248015" y="229919"/>
                  </a:lnTo>
                  <a:lnTo>
                    <a:pt x="249288" y="232593"/>
                  </a:lnTo>
                  <a:lnTo>
                    <a:pt x="250553" y="235266"/>
                  </a:lnTo>
                  <a:lnTo>
                    <a:pt x="251800" y="237940"/>
                  </a:lnTo>
                  <a:lnTo>
                    <a:pt x="253028" y="240613"/>
                  </a:lnTo>
                  <a:lnTo>
                    <a:pt x="254235" y="243287"/>
                  </a:lnTo>
                  <a:lnTo>
                    <a:pt x="255417" y="245960"/>
                  </a:lnTo>
                  <a:lnTo>
                    <a:pt x="256561" y="248634"/>
                  </a:lnTo>
                  <a:lnTo>
                    <a:pt x="257664" y="251307"/>
                  </a:lnTo>
                  <a:lnTo>
                    <a:pt x="258728" y="253981"/>
                  </a:lnTo>
                  <a:lnTo>
                    <a:pt x="259749" y="256654"/>
                  </a:lnTo>
                  <a:lnTo>
                    <a:pt x="260715" y="259328"/>
                  </a:lnTo>
                  <a:lnTo>
                    <a:pt x="261613" y="262001"/>
                  </a:lnTo>
                  <a:lnTo>
                    <a:pt x="262454" y="264675"/>
                  </a:lnTo>
                  <a:lnTo>
                    <a:pt x="263235" y="267348"/>
                  </a:lnTo>
                  <a:lnTo>
                    <a:pt x="263950" y="270022"/>
                  </a:lnTo>
                  <a:lnTo>
                    <a:pt x="264571" y="272695"/>
                  </a:lnTo>
                  <a:lnTo>
                    <a:pt x="265121" y="275368"/>
                  </a:lnTo>
                  <a:lnTo>
                    <a:pt x="265598" y="278042"/>
                  </a:lnTo>
                  <a:lnTo>
                    <a:pt x="266001" y="280715"/>
                  </a:lnTo>
                  <a:lnTo>
                    <a:pt x="266301" y="283389"/>
                  </a:lnTo>
                  <a:lnTo>
                    <a:pt x="266515" y="286062"/>
                  </a:lnTo>
                  <a:lnTo>
                    <a:pt x="266652" y="288736"/>
                  </a:lnTo>
                  <a:lnTo>
                    <a:pt x="266709" y="291409"/>
                  </a:lnTo>
                  <a:lnTo>
                    <a:pt x="266671" y="294083"/>
                  </a:lnTo>
                  <a:lnTo>
                    <a:pt x="266538" y="296756"/>
                  </a:lnTo>
                  <a:lnTo>
                    <a:pt x="266329" y="299430"/>
                  </a:lnTo>
                  <a:lnTo>
                    <a:pt x="266044" y="302103"/>
                  </a:lnTo>
                  <a:lnTo>
                    <a:pt x="265679" y="304777"/>
                  </a:lnTo>
                  <a:lnTo>
                    <a:pt x="265219" y="307450"/>
                  </a:lnTo>
                  <a:lnTo>
                    <a:pt x="264690" y="310124"/>
                  </a:lnTo>
                  <a:lnTo>
                    <a:pt x="264096" y="312797"/>
                  </a:lnTo>
                  <a:lnTo>
                    <a:pt x="263439" y="315471"/>
                  </a:lnTo>
                  <a:lnTo>
                    <a:pt x="262698" y="318144"/>
                  </a:lnTo>
                  <a:lnTo>
                    <a:pt x="261901" y="320818"/>
                  </a:lnTo>
                  <a:lnTo>
                    <a:pt x="261051" y="323491"/>
                  </a:lnTo>
                  <a:lnTo>
                    <a:pt x="260152" y="326165"/>
                  </a:lnTo>
                  <a:lnTo>
                    <a:pt x="259195" y="328838"/>
                  </a:lnTo>
                  <a:lnTo>
                    <a:pt x="258190" y="331512"/>
                  </a:lnTo>
                  <a:lnTo>
                    <a:pt x="257147" y="334185"/>
                  </a:lnTo>
                  <a:lnTo>
                    <a:pt x="256069" y="336859"/>
                  </a:lnTo>
                  <a:lnTo>
                    <a:pt x="254953" y="339532"/>
                  </a:lnTo>
                  <a:lnTo>
                    <a:pt x="253800" y="342206"/>
                  </a:lnTo>
                  <a:lnTo>
                    <a:pt x="252621" y="344879"/>
                  </a:lnTo>
                  <a:lnTo>
                    <a:pt x="251419" y="347553"/>
                  </a:lnTo>
                  <a:lnTo>
                    <a:pt x="250194" y="350226"/>
                  </a:lnTo>
                  <a:lnTo>
                    <a:pt x="248941" y="352900"/>
                  </a:lnTo>
                  <a:lnTo>
                    <a:pt x="247670" y="355573"/>
                  </a:lnTo>
                  <a:lnTo>
                    <a:pt x="246384" y="358247"/>
                  </a:lnTo>
                  <a:lnTo>
                    <a:pt x="245083" y="360920"/>
                  </a:lnTo>
                  <a:lnTo>
                    <a:pt x="243763" y="363594"/>
                  </a:lnTo>
                  <a:lnTo>
                    <a:pt x="242429" y="366267"/>
                  </a:lnTo>
                  <a:lnTo>
                    <a:pt x="241083" y="368940"/>
                  </a:lnTo>
                  <a:lnTo>
                    <a:pt x="239725" y="371614"/>
                  </a:lnTo>
                  <a:lnTo>
                    <a:pt x="238355" y="374287"/>
                  </a:lnTo>
                  <a:lnTo>
                    <a:pt x="236972" y="376961"/>
                  </a:lnTo>
                  <a:lnTo>
                    <a:pt x="235579" y="379634"/>
                  </a:lnTo>
                  <a:lnTo>
                    <a:pt x="234176" y="382308"/>
                  </a:lnTo>
                  <a:lnTo>
                    <a:pt x="232764" y="384981"/>
                  </a:lnTo>
                  <a:lnTo>
                    <a:pt x="231340" y="387655"/>
                  </a:lnTo>
                  <a:lnTo>
                    <a:pt x="229909" y="390328"/>
                  </a:lnTo>
                  <a:lnTo>
                    <a:pt x="228471" y="393002"/>
                  </a:lnTo>
                  <a:lnTo>
                    <a:pt x="227027" y="395675"/>
                  </a:lnTo>
                  <a:lnTo>
                    <a:pt x="225576" y="398349"/>
                  </a:lnTo>
                  <a:lnTo>
                    <a:pt x="224123" y="401022"/>
                  </a:lnTo>
                  <a:lnTo>
                    <a:pt x="222668" y="403696"/>
                  </a:lnTo>
                  <a:lnTo>
                    <a:pt x="221213" y="406369"/>
                  </a:lnTo>
                  <a:lnTo>
                    <a:pt x="219761" y="409043"/>
                  </a:lnTo>
                  <a:lnTo>
                    <a:pt x="218316" y="411716"/>
                  </a:lnTo>
                  <a:lnTo>
                    <a:pt x="216878" y="414390"/>
                  </a:lnTo>
                  <a:lnTo>
                    <a:pt x="215451" y="417063"/>
                  </a:lnTo>
                  <a:lnTo>
                    <a:pt x="214037" y="419737"/>
                  </a:lnTo>
                  <a:lnTo>
                    <a:pt x="212646" y="422410"/>
                  </a:lnTo>
                  <a:lnTo>
                    <a:pt x="211275" y="425084"/>
                  </a:lnTo>
                  <a:lnTo>
                    <a:pt x="209928" y="427757"/>
                  </a:lnTo>
                  <a:lnTo>
                    <a:pt x="208607" y="430431"/>
                  </a:lnTo>
                  <a:lnTo>
                    <a:pt x="207329" y="433104"/>
                  </a:lnTo>
                  <a:lnTo>
                    <a:pt x="206086" y="435778"/>
                  </a:lnTo>
                  <a:lnTo>
                    <a:pt x="204882" y="438451"/>
                  </a:lnTo>
                  <a:lnTo>
                    <a:pt x="203717" y="441125"/>
                  </a:lnTo>
                  <a:lnTo>
                    <a:pt x="202609" y="443798"/>
                  </a:lnTo>
                  <a:lnTo>
                    <a:pt x="201555" y="446472"/>
                  </a:lnTo>
                  <a:lnTo>
                    <a:pt x="200552" y="449145"/>
                  </a:lnTo>
                  <a:lnTo>
                    <a:pt x="199601" y="451819"/>
                  </a:lnTo>
                  <a:lnTo>
                    <a:pt x="198713" y="454492"/>
                  </a:lnTo>
                  <a:lnTo>
                    <a:pt x="197898" y="457165"/>
                  </a:lnTo>
                  <a:lnTo>
                    <a:pt x="197140" y="459839"/>
                  </a:lnTo>
                  <a:lnTo>
                    <a:pt x="196441" y="462512"/>
                  </a:lnTo>
                  <a:lnTo>
                    <a:pt x="195804" y="465186"/>
                  </a:lnTo>
                  <a:lnTo>
                    <a:pt x="195250" y="467859"/>
                  </a:lnTo>
                  <a:lnTo>
                    <a:pt x="194756" y="470533"/>
                  </a:lnTo>
                  <a:lnTo>
                    <a:pt x="194319" y="473206"/>
                  </a:lnTo>
                  <a:lnTo>
                    <a:pt x="193941" y="475880"/>
                  </a:lnTo>
                  <a:lnTo>
                    <a:pt x="193636" y="478553"/>
                  </a:lnTo>
                  <a:lnTo>
                    <a:pt x="193389" y="481227"/>
                  </a:lnTo>
                  <a:lnTo>
                    <a:pt x="193192" y="483900"/>
                  </a:lnTo>
                  <a:lnTo>
                    <a:pt x="193043" y="486574"/>
                  </a:lnTo>
                  <a:lnTo>
                    <a:pt x="192947" y="489247"/>
                  </a:lnTo>
                  <a:lnTo>
                    <a:pt x="192899" y="491921"/>
                  </a:lnTo>
                  <a:lnTo>
                    <a:pt x="192886" y="494594"/>
                  </a:lnTo>
                  <a:lnTo>
                    <a:pt x="192904" y="497268"/>
                  </a:lnTo>
                  <a:lnTo>
                    <a:pt x="192952" y="499941"/>
                  </a:lnTo>
                  <a:lnTo>
                    <a:pt x="193029" y="502615"/>
                  </a:lnTo>
                  <a:lnTo>
                    <a:pt x="193120" y="505288"/>
                  </a:lnTo>
                  <a:lnTo>
                    <a:pt x="193222" y="507962"/>
                  </a:lnTo>
                  <a:lnTo>
                    <a:pt x="193330" y="510635"/>
                  </a:lnTo>
                  <a:lnTo>
                    <a:pt x="193440" y="513309"/>
                  </a:lnTo>
                  <a:lnTo>
                    <a:pt x="193542" y="515982"/>
                  </a:lnTo>
                  <a:lnTo>
                    <a:pt x="193634" y="518656"/>
                  </a:lnTo>
                  <a:lnTo>
                    <a:pt x="193711" y="521329"/>
                  </a:lnTo>
                  <a:lnTo>
                    <a:pt x="193762" y="524003"/>
                  </a:lnTo>
                  <a:lnTo>
                    <a:pt x="193783" y="526676"/>
                  </a:lnTo>
                  <a:lnTo>
                    <a:pt x="193773" y="529350"/>
                  </a:lnTo>
                  <a:lnTo>
                    <a:pt x="193730" y="532023"/>
                  </a:lnTo>
                  <a:lnTo>
                    <a:pt x="193643" y="534697"/>
                  </a:lnTo>
                  <a:lnTo>
                    <a:pt x="193502" y="537370"/>
                  </a:lnTo>
                  <a:lnTo>
                    <a:pt x="193316" y="540044"/>
                  </a:lnTo>
                  <a:lnTo>
                    <a:pt x="193081" y="542717"/>
                  </a:lnTo>
                  <a:lnTo>
                    <a:pt x="192796" y="545391"/>
                  </a:lnTo>
                  <a:lnTo>
                    <a:pt x="192436" y="548064"/>
                  </a:lnTo>
                  <a:lnTo>
                    <a:pt x="192021" y="550737"/>
                  </a:lnTo>
                  <a:lnTo>
                    <a:pt x="191552" y="553411"/>
                  </a:lnTo>
                  <a:lnTo>
                    <a:pt x="191026" y="556084"/>
                  </a:lnTo>
                  <a:lnTo>
                    <a:pt x="190426" y="558758"/>
                  </a:lnTo>
                  <a:lnTo>
                    <a:pt x="189763" y="561431"/>
                  </a:lnTo>
                  <a:lnTo>
                    <a:pt x="189045" y="564105"/>
                  </a:lnTo>
                  <a:lnTo>
                    <a:pt x="188273" y="566778"/>
                  </a:lnTo>
                  <a:lnTo>
                    <a:pt x="187437" y="569452"/>
                  </a:lnTo>
                  <a:lnTo>
                    <a:pt x="186538" y="572125"/>
                  </a:lnTo>
                  <a:lnTo>
                    <a:pt x="185591" y="574799"/>
                  </a:lnTo>
                  <a:lnTo>
                    <a:pt x="184598" y="577472"/>
                  </a:lnTo>
                  <a:lnTo>
                    <a:pt x="183558" y="580146"/>
                  </a:lnTo>
                  <a:lnTo>
                    <a:pt x="182464" y="582819"/>
                  </a:lnTo>
                  <a:lnTo>
                    <a:pt x="181335" y="585493"/>
                  </a:lnTo>
                  <a:lnTo>
                    <a:pt x="180173" y="588166"/>
                  </a:lnTo>
                  <a:lnTo>
                    <a:pt x="178983" y="590840"/>
                  </a:lnTo>
                  <a:lnTo>
                    <a:pt x="177759" y="593513"/>
                  </a:lnTo>
                  <a:lnTo>
                    <a:pt x="176515" y="596187"/>
                  </a:lnTo>
                  <a:lnTo>
                    <a:pt x="175257" y="598860"/>
                  </a:lnTo>
                  <a:lnTo>
                    <a:pt x="173987" y="601534"/>
                  </a:lnTo>
                  <a:lnTo>
                    <a:pt x="172708" y="604207"/>
                  </a:lnTo>
                  <a:lnTo>
                    <a:pt x="171429" y="606881"/>
                  </a:lnTo>
                  <a:lnTo>
                    <a:pt x="170153" y="609554"/>
                  </a:lnTo>
                  <a:lnTo>
                    <a:pt x="168883" y="612228"/>
                  </a:lnTo>
                  <a:lnTo>
                    <a:pt x="167625" y="614901"/>
                  </a:lnTo>
                  <a:lnTo>
                    <a:pt x="166387" y="617575"/>
                  </a:lnTo>
                  <a:lnTo>
                    <a:pt x="165169" y="620248"/>
                  </a:lnTo>
                  <a:lnTo>
                    <a:pt x="163973" y="622922"/>
                  </a:lnTo>
                  <a:lnTo>
                    <a:pt x="162803" y="625595"/>
                  </a:lnTo>
                  <a:lnTo>
                    <a:pt x="161673" y="628269"/>
                  </a:lnTo>
                  <a:lnTo>
                    <a:pt x="160576" y="630942"/>
                  </a:lnTo>
                  <a:lnTo>
                    <a:pt x="159513" y="633616"/>
                  </a:lnTo>
                  <a:lnTo>
                    <a:pt x="158485" y="636289"/>
                  </a:lnTo>
                  <a:lnTo>
                    <a:pt x="157506" y="638962"/>
                  </a:lnTo>
                  <a:lnTo>
                    <a:pt x="156571" y="641636"/>
                  </a:lnTo>
                  <a:lnTo>
                    <a:pt x="155677" y="644309"/>
                  </a:lnTo>
                  <a:lnTo>
                    <a:pt x="154823" y="646983"/>
                  </a:lnTo>
                  <a:lnTo>
                    <a:pt x="154016" y="649656"/>
                  </a:lnTo>
                  <a:lnTo>
                    <a:pt x="153262" y="652330"/>
                  </a:lnTo>
                  <a:lnTo>
                    <a:pt x="152548" y="655003"/>
                  </a:lnTo>
                  <a:lnTo>
                    <a:pt x="151875" y="657677"/>
                  </a:lnTo>
                  <a:lnTo>
                    <a:pt x="151242" y="660350"/>
                  </a:lnTo>
                  <a:lnTo>
                    <a:pt x="150662" y="663024"/>
                  </a:lnTo>
                  <a:lnTo>
                    <a:pt x="150118" y="665697"/>
                  </a:lnTo>
                  <a:lnTo>
                    <a:pt x="149610" y="668371"/>
                  </a:lnTo>
                  <a:lnTo>
                    <a:pt x="149135" y="671044"/>
                  </a:lnTo>
                  <a:lnTo>
                    <a:pt x="148702" y="673718"/>
                  </a:lnTo>
                  <a:lnTo>
                    <a:pt x="148301" y="676391"/>
                  </a:lnTo>
                  <a:lnTo>
                    <a:pt x="147927" y="679065"/>
                  </a:lnTo>
                  <a:lnTo>
                    <a:pt x="147579" y="681738"/>
                  </a:lnTo>
                  <a:lnTo>
                    <a:pt x="147259" y="684412"/>
                  </a:lnTo>
                  <a:lnTo>
                    <a:pt x="146964" y="687085"/>
                  </a:lnTo>
                  <a:lnTo>
                    <a:pt x="146686" y="689759"/>
                  </a:lnTo>
                  <a:lnTo>
                    <a:pt x="146426" y="692432"/>
                  </a:lnTo>
                  <a:lnTo>
                    <a:pt x="146181" y="695106"/>
                  </a:lnTo>
                  <a:lnTo>
                    <a:pt x="145953" y="697779"/>
                  </a:lnTo>
                  <a:lnTo>
                    <a:pt x="145734" y="700453"/>
                  </a:lnTo>
                  <a:lnTo>
                    <a:pt x="145523" y="703126"/>
                  </a:lnTo>
                  <a:lnTo>
                    <a:pt x="145320" y="705800"/>
                  </a:lnTo>
                  <a:lnTo>
                    <a:pt x="145124" y="708473"/>
                  </a:lnTo>
                  <a:lnTo>
                    <a:pt x="144931" y="711147"/>
                  </a:lnTo>
                  <a:lnTo>
                    <a:pt x="144741" y="713820"/>
                  </a:lnTo>
                  <a:lnTo>
                    <a:pt x="144551" y="716494"/>
                  </a:lnTo>
                  <a:lnTo>
                    <a:pt x="144362" y="719167"/>
                  </a:lnTo>
                  <a:lnTo>
                    <a:pt x="144172" y="721841"/>
                  </a:lnTo>
                  <a:lnTo>
                    <a:pt x="143980" y="724514"/>
                  </a:lnTo>
                  <a:lnTo>
                    <a:pt x="143786" y="727188"/>
                  </a:lnTo>
                  <a:lnTo>
                    <a:pt x="143589" y="729861"/>
                  </a:lnTo>
                  <a:lnTo>
                    <a:pt x="143388" y="732534"/>
                  </a:lnTo>
                  <a:lnTo>
                    <a:pt x="143184" y="735208"/>
                  </a:lnTo>
                  <a:lnTo>
                    <a:pt x="142976" y="737881"/>
                  </a:lnTo>
                  <a:lnTo>
                    <a:pt x="142765" y="740555"/>
                  </a:lnTo>
                  <a:lnTo>
                    <a:pt x="142549" y="743228"/>
                  </a:lnTo>
                  <a:lnTo>
                    <a:pt x="142330" y="745902"/>
                  </a:lnTo>
                  <a:lnTo>
                    <a:pt x="142107" y="748575"/>
                  </a:lnTo>
                  <a:lnTo>
                    <a:pt x="141882" y="751249"/>
                  </a:lnTo>
                  <a:lnTo>
                    <a:pt x="141653" y="753922"/>
                  </a:lnTo>
                  <a:lnTo>
                    <a:pt x="141421" y="756596"/>
                  </a:lnTo>
                  <a:lnTo>
                    <a:pt x="141188" y="759269"/>
                  </a:lnTo>
                  <a:lnTo>
                    <a:pt x="140953" y="761943"/>
                  </a:lnTo>
                  <a:lnTo>
                    <a:pt x="140716" y="764616"/>
                  </a:lnTo>
                  <a:lnTo>
                    <a:pt x="140479" y="767290"/>
                  </a:lnTo>
                  <a:lnTo>
                    <a:pt x="140241" y="769963"/>
                  </a:lnTo>
                  <a:lnTo>
                    <a:pt x="140004" y="772637"/>
                  </a:lnTo>
                  <a:lnTo>
                    <a:pt x="139767" y="775310"/>
                  </a:lnTo>
                  <a:lnTo>
                    <a:pt x="139532" y="777984"/>
                  </a:lnTo>
                  <a:lnTo>
                    <a:pt x="139297" y="780657"/>
                  </a:lnTo>
                  <a:lnTo>
                    <a:pt x="139065" y="783331"/>
                  </a:lnTo>
                  <a:lnTo>
                    <a:pt x="138835" y="786004"/>
                  </a:lnTo>
                  <a:lnTo>
                    <a:pt x="138609" y="788678"/>
                  </a:lnTo>
                  <a:lnTo>
                    <a:pt x="138386" y="791351"/>
                  </a:lnTo>
                  <a:lnTo>
                    <a:pt x="138167" y="794025"/>
                  </a:lnTo>
                  <a:lnTo>
                    <a:pt x="137951" y="796698"/>
                  </a:lnTo>
                  <a:lnTo>
                    <a:pt x="137741" y="799372"/>
                  </a:lnTo>
                  <a:lnTo>
                    <a:pt x="137536" y="802045"/>
                  </a:lnTo>
                  <a:lnTo>
                    <a:pt x="137336" y="804719"/>
                  </a:lnTo>
                  <a:lnTo>
                    <a:pt x="137141" y="807392"/>
                  </a:lnTo>
                  <a:lnTo>
                    <a:pt x="136953" y="810066"/>
                  </a:lnTo>
                  <a:lnTo>
                    <a:pt x="136772" y="812739"/>
                  </a:lnTo>
                  <a:lnTo>
                    <a:pt x="136598" y="815413"/>
                  </a:lnTo>
                  <a:lnTo>
                    <a:pt x="136430" y="818086"/>
                  </a:lnTo>
                  <a:lnTo>
                    <a:pt x="136269" y="820760"/>
                  </a:lnTo>
                  <a:lnTo>
                    <a:pt x="136119" y="823433"/>
                  </a:lnTo>
                  <a:lnTo>
                    <a:pt x="135975" y="826106"/>
                  </a:lnTo>
                  <a:lnTo>
                    <a:pt x="135839" y="828780"/>
                  </a:lnTo>
                  <a:lnTo>
                    <a:pt x="135711" y="831453"/>
                  </a:lnTo>
                  <a:lnTo>
                    <a:pt x="135593" y="834127"/>
                  </a:lnTo>
                  <a:lnTo>
                    <a:pt x="135485" y="836800"/>
                  </a:lnTo>
                  <a:lnTo>
                    <a:pt x="135384" y="839474"/>
                  </a:lnTo>
                  <a:lnTo>
                    <a:pt x="135292" y="842147"/>
                  </a:lnTo>
                  <a:lnTo>
                    <a:pt x="135210" y="844821"/>
                  </a:lnTo>
                  <a:lnTo>
                    <a:pt x="135139" y="847494"/>
                  </a:lnTo>
                  <a:lnTo>
                    <a:pt x="135076" y="850168"/>
                  </a:lnTo>
                  <a:lnTo>
                    <a:pt x="135022" y="852841"/>
                  </a:lnTo>
                  <a:lnTo>
                    <a:pt x="134976" y="855515"/>
                  </a:lnTo>
                  <a:lnTo>
                    <a:pt x="134943" y="858188"/>
                  </a:lnTo>
                  <a:lnTo>
                    <a:pt x="134917" y="860862"/>
                  </a:lnTo>
                  <a:lnTo>
                    <a:pt x="134900" y="863535"/>
                  </a:lnTo>
                  <a:lnTo>
                    <a:pt x="134891" y="866209"/>
                  </a:lnTo>
                  <a:lnTo>
                    <a:pt x="134892" y="868882"/>
                  </a:lnTo>
                  <a:lnTo>
                    <a:pt x="134902" y="871556"/>
                  </a:lnTo>
                  <a:lnTo>
                    <a:pt x="134918" y="874229"/>
                  </a:lnTo>
                  <a:lnTo>
                    <a:pt x="134942" y="876903"/>
                  </a:lnTo>
                  <a:lnTo>
                    <a:pt x="134973" y="879576"/>
                  </a:lnTo>
                  <a:lnTo>
                    <a:pt x="135012" y="882250"/>
                  </a:lnTo>
                  <a:lnTo>
                    <a:pt x="135057" y="884923"/>
                  </a:lnTo>
                  <a:lnTo>
                    <a:pt x="135107" y="887597"/>
                  </a:lnTo>
                  <a:lnTo>
                    <a:pt x="135162" y="890270"/>
                  </a:lnTo>
                  <a:lnTo>
                    <a:pt x="135223" y="892944"/>
                  </a:lnTo>
                  <a:lnTo>
                    <a:pt x="135288" y="895617"/>
                  </a:lnTo>
                  <a:lnTo>
                    <a:pt x="135355" y="898291"/>
                  </a:lnTo>
                  <a:lnTo>
                    <a:pt x="135425" y="900964"/>
                  </a:lnTo>
                  <a:lnTo>
                    <a:pt x="135498" y="903638"/>
                  </a:lnTo>
                  <a:lnTo>
                    <a:pt x="135573" y="906311"/>
                  </a:lnTo>
                  <a:lnTo>
                    <a:pt x="135648" y="908985"/>
                  </a:lnTo>
                  <a:lnTo>
                    <a:pt x="135723" y="911658"/>
                  </a:lnTo>
                  <a:lnTo>
                    <a:pt x="135799" y="914331"/>
                  </a:lnTo>
                  <a:lnTo>
                    <a:pt x="135873" y="917005"/>
                  </a:lnTo>
                  <a:lnTo>
                    <a:pt x="135945" y="919678"/>
                  </a:lnTo>
                  <a:lnTo>
                    <a:pt x="136016" y="922352"/>
                  </a:lnTo>
                  <a:lnTo>
                    <a:pt x="136084" y="925025"/>
                  </a:lnTo>
                  <a:lnTo>
                    <a:pt x="136148" y="927699"/>
                  </a:lnTo>
                  <a:lnTo>
                    <a:pt x="136209" y="930372"/>
                  </a:lnTo>
                  <a:lnTo>
                    <a:pt x="136266" y="933046"/>
                  </a:lnTo>
                  <a:lnTo>
                    <a:pt x="136320" y="935719"/>
                  </a:lnTo>
                  <a:lnTo>
                    <a:pt x="136367" y="938393"/>
                  </a:lnTo>
                  <a:lnTo>
                    <a:pt x="136411" y="941066"/>
                  </a:lnTo>
                  <a:lnTo>
                    <a:pt x="136450" y="943740"/>
                  </a:lnTo>
                  <a:lnTo>
                    <a:pt x="136484" y="946413"/>
                  </a:lnTo>
                  <a:lnTo>
                    <a:pt x="136513" y="949087"/>
                  </a:lnTo>
                  <a:lnTo>
                    <a:pt x="136536" y="951760"/>
                  </a:lnTo>
                  <a:lnTo>
                    <a:pt x="136556" y="954434"/>
                  </a:lnTo>
                  <a:lnTo>
                    <a:pt x="136571" y="957107"/>
                  </a:lnTo>
                  <a:lnTo>
                    <a:pt x="136581" y="959781"/>
                  </a:lnTo>
                  <a:lnTo>
                    <a:pt x="136587" y="962454"/>
                  </a:lnTo>
                  <a:lnTo>
                    <a:pt x="136590" y="965128"/>
                  </a:lnTo>
                  <a:lnTo>
                    <a:pt x="136589" y="967801"/>
                  </a:lnTo>
                  <a:lnTo>
                    <a:pt x="136586" y="970475"/>
                  </a:lnTo>
                  <a:lnTo>
                    <a:pt x="136580" y="973148"/>
                  </a:lnTo>
                  <a:lnTo>
                    <a:pt x="136572" y="975822"/>
                  </a:lnTo>
                  <a:lnTo>
                    <a:pt x="136562" y="978495"/>
                  </a:lnTo>
                  <a:lnTo>
                    <a:pt x="136551" y="981169"/>
                  </a:lnTo>
                  <a:lnTo>
                    <a:pt x="136540" y="983842"/>
                  </a:lnTo>
                  <a:lnTo>
                    <a:pt x="136529" y="986516"/>
                  </a:lnTo>
                  <a:lnTo>
                    <a:pt x="136518" y="989189"/>
                  </a:lnTo>
                  <a:lnTo>
                    <a:pt x="136507" y="991863"/>
                  </a:lnTo>
                  <a:lnTo>
                    <a:pt x="136498" y="994536"/>
                  </a:lnTo>
                  <a:lnTo>
                    <a:pt x="136490" y="997210"/>
                  </a:lnTo>
                  <a:lnTo>
                    <a:pt x="136483" y="999883"/>
                  </a:lnTo>
                  <a:lnTo>
                    <a:pt x="136478" y="1002557"/>
                  </a:lnTo>
                  <a:lnTo>
                    <a:pt x="136475" y="1005230"/>
                  </a:lnTo>
                  <a:lnTo>
                    <a:pt x="136475" y="1007903"/>
                  </a:lnTo>
                  <a:lnTo>
                    <a:pt x="136476" y="1010577"/>
                  </a:lnTo>
                  <a:lnTo>
                    <a:pt x="136479" y="1013250"/>
                  </a:lnTo>
                  <a:lnTo>
                    <a:pt x="136484" y="1015924"/>
                  </a:lnTo>
                  <a:lnTo>
                    <a:pt x="136491" y="1018597"/>
                  </a:lnTo>
                  <a:lnTo>
                    <a:pt x="136500" y="1021271"/>
                  </a:lnTo>
                  <a:lnTo>
                    <a:pt x="136509" y="1023944"/>
                  </a:lnTo>
                  <a:lnTo>
                    <a:pt x="136520" y="1026618"/>
                  </a:lnTo>
                  <a:lnTo>
                    <a:pt x="136531" y="1029291"/>
                  </a:lnTo>
                  <a:lnTo>
                    <a:pt x="136542" y="1031965"/>
                  </a:lnTo>
                  <a:lnTo>
                    <a:pt x="136552" y="1034638"/>
                  </a:lnTo>
                  <a:lnTo>
                    <a:pt x="136563" y="1037312"/>
                  </a:lnTo>
                  <a:lnTo>
                    <a:pt x="136571" y="1039985"/>
                  </a:lnTo>
                  <a:lnTo>
                    <a:pt x="136578" y="1042659"/>
                  </a:lnTo>
                  <a:lnTo>
                    <a:pt x="136583" y="1045332"/>
                  </a:lnTo>
                  <a:lnTo>
                    <a:pt x="136585" y="1048006"/>
                  </a:lnTo>
                  <a:lnTo>
                    <a:pt x="136585" y="1050679"/>
                  </a:lnTo>
                  <a:lnTo>
                    <a:pt x="136580" y="1053353"/>
                  </a:lnTo>
                  <a:lnTo>
                    <a:pt x="136571" y="1056026"/>
                  </a:lnTo>
                  <a:lnTo>
                    <a:pt x="136558" y="1058700"/>
                  </a:lnTo>
                  <a:lnTo>
                    <a:pt x="136541" y="1061373"/>
                  </a:lnTo>
                  <a:lnTo>
                    <a:pt x="136518" y="1064047"/>
                  </a:lnTo>
                  <a:lnTo>
                    <a:pt x="136491" y="1066720"/>
                  </a:lnTo>
                  <a:lnTo>
                    <a:pt x="136458" y="1069394"/>
                  </a:lnTo>
                  <a:lnTo>
                    <a:pt x="136421" y="1072067"/>
                  </a:lnTo>
                  <a:lnTo>
                    <a:pt x="136377" y="1074741"/>
                  </a:lnTo>
                  <a:lnTo>
                    <a:pt x="136328" y="1077414"/>
                  </a:lnTo>
                  <a:lnTo>
                    <a:pt x="136274" y="1080088"/>
                  </a:lnTo>
                  <a:lnTo>
                    <a:pt x="136216" y="1082761"/>
                  </a:lnTo>
                  <a:lnTo>
                    <a:pt x="136152" y="1085435"/>
                  </a:lnTo>
                  <a:lnTo>
                    <a:pt x="136083" y="1088108"/>
                  </a:lnTo>
                  <a:lnTo>
                    <a:pt x="136010" y="1090782"/>
                  </a:lnTo>
                  <a:lnTo>
                    <a:pt x="135934" y="1093455"/>
                  </a:lnTo>
                  <a:lnTo>
                    <a:pt x="135854" y="1096128"/>
                  </a:lnTo>
                  <a:lnTo>
                    <a:pt x="135769" y="1098802"/>
                  </a:lnTo>
                  <a:lnTo>
                    <a:pt x="135683" y="1101475"/>
                  </a:lnTo>
                  <a:lnTo>
                    <a:pt x="135594" y="1104149"/>
                  </a:lnTo>
                  <a:lnTo>
                    <a:pt x="135504" y="1106822"/>
                  </a:lnTo>
                  <a:lnTo>
                    <a:pt x="135411" y="1109496"/>
                  </a:lnTo>
                  <a:lnTo>
                    <a:pt x="135318" y="1112169"/>
                  </a:lnTo>
                  <a:lnTo>
                    <a:pt x="135225" y="1114843"/>
                  </a:lnTo>
                  <a:lnTo>
                    <a:pt x="135131" y="1117516"/>
                  </a:lnTo>
                  <a:lnTo>
                    <a:pt x="135038" y="1120190"/>
                  </a:lnTo>
                  <a:lnTo>
                    <a:pt x="134946" y="1122863"/>
                  </a:lnTo>
                  <a:lnTo>
                    <a:pt x="134855" y="1125537"/>
                  </a:lnTo>
                  <a:lnTo>
                    <a:pt x="134765" y="1128210"/>
                  </a:lnTo>
                  <a:lnTo>
                    <a:pt x="134677" y="1130884"/>
                  </a:lnTo>
                  <a:lnTo>
                    <a:pt x="134592" y="1133557"/>
                  </a:lnTo>
                  <a:lnTo>
                    <a:pt x="134510" y="1136231"/>
                  </a:lnTo>
                  <a:lnTo>
                    <a:pt x="134430" y="1138904"/>
                  </a:lnTo>
                  <a:lnTo>
                    <a:pt x="134352" y="1141578"/>
                  </a:lnTo>
                  <a:lnTo>
                    <a:pt x="134278" y="1144251"/>
                  </a:lnTo>
                  <a:lnTo>
                    <a:pt x="134208" y="1146925"/>
                  </a:lnTo>
                  <a:lnTo>
                    <a:pt x="134141" y="1149598"/>
                  </a:lnTo>
                  <a:lnTo>
                    <a:pt x="134076" y="1152272"/>
                  </a:lnTo>
                  <a:lnTo>
                    <a:pt x="134016" y="1154945"/>
                  </a:lnTo>
                  <a:lnTo>
                    <a:pt x="133959" y="1157619"/>
                  </a:lnTo>
                  <a:lnTo>
                    <a:pt x="133906" y="1160292"/>
                  </a:lnTo>
                  <a:lnTo>
                    <a:pt x="133856" y="1162966"/>
                  </a:lnTo>
                  <a:lnTo>
                    <a:pt x="133809" y="1165639"/>
                  </a:lnTo>
                  <a:lnTo>
                    <a:pt x="133767" y="1168313"/>
                  </a:lnTo>
                  <a:lnTo>
                    <a:pt x="133727" y="1170986"/>
                  </a:lnTo>
                  <a:lnTo>
                    <a:pt x="133690" y="1173660"/>
                  </a:lnTo>
                  <a:lnTo>
                    <a:pt x="133656" y="1176333"/>
                  </a:lnTo>
                  <a:lnTo>
                    <a:pt x="133626" y="1179007"/>
                  </a:lnTo>
                  <a:lnTo>
                    <a:pt x="133598" y="1181680"/>
                  </a:lnTo>
                  <a:lnTo>
                    <a:pt x="133573" y="1184354"/>
                  </a:lnTo>
                  <a:lnTo>
                    <a:pt x="133550" y="1187027"/>
                  </a:lnTo>
                  <a:lnTo>
                    <a:pt x="133530" y="1189700"/>
                  </a:lnTo>
                  <a:lnTo>
                    <a:pt x="133512" y="1192374"/>
                  </a:lnTo>
                  <a:lnTo>
                    <a:pt x="133497" y="1195047"/>
                  </a:lnTo>
                  <a:lnTo>
                    <a:pt x="133483" y="1197721"/>
                  </a:lnTo>
                  <a:lnTo>
                    <a:pt x="133472" y="1200394"/>
                  </a:lnTo>
                  <a:lnTo>
                    <a:pt x="133463" y="1203068"/>
                  </a:lnTo>
                  <a:lnTo>
                    <a:pt x="133455" y="1205741"/>
                  </a:lnTo>
                  <a:lnTo>
                    <a:pt x="133449" y="1208415"/>
                  </a:lnTo>
                  <a:lnTo>
                    <a:pt x="133445" y="1211088"/>
                  </a:lnTo>
                  <a:lnTo>
                    <a:pt x="133443" y="1213762"/>
                  </a:lnTo>
                  <a:lnTo>
                    <a:pt x="133443" y="1216435"/>
                  </a:lnTo>
                  <a:lnTo>
                    <a:pt x="133444" y="1219109"/>
                  </a:lnTo>
                  <a:lnTo>
                    <a:pt x="133447" y="1221782"/>
                  </a:lnTo>
                  <a:lnTo>
                    <a:pt x="133452" y="1224456"/>
                  </a:lnTo>
                  <a:lnTo>
                    <a:pt x="133458" y="1227129"/>
                  </a:lnTo>
                  <a:lnTo>
                    <a:pt x="133467" y="1229803"/>
                  </a:lnTo>
                  <a:lnTo>
                    <a:pt x="133477" y="1232476"/>
                  </a:lnTo>
                  <a:lnTo>
                    <a:pt x="133489" y="1235150"/>
                  </a:lnTo>
                  <a:lnTo>
                    <a:pt x="133504" y="1237823"/>
                  </a:lnTo>
                  <a:lnTo>
                    <a:pt x="133520" y="1240497"/>
                  </a:lnTo>
                  <a:lnTo>
                    <a:pt x="133539" y="1243170"/>
                  </a:lnTo>
                  <a:lnTo>
                    <a:pt x="133560" y="1245844"/>
                  </a:lnTo>
                  <a:lnTo>
                    <a:pt x="133584" y="1248517"/>
                  </a:lnTo>
                  <a:lnTo>
                    <a:pt x="133611" y="1251191"/>
                  </a:lnTo>
                  <a:lnTo>
                    <a:pt x="133640" y="1253864"/>
                  </a:lnTo>
                  <a:lnTo>
                    <a:pt x="133671" y="1256538"/>
                  </a:lnTo>
                  <a:lnTo>
                    <a:pt x="133707" y="1259211"/>
                  </a:lnTo>
                  <a:lnTo>
                    <a:pt x="133745" y="1261885"/>
                  </a:lnTo>
                  <a:lnTo>
                    <a:pt x="133786" y="1264558"/>
                  </a:lnTo>
                  <a:lnTo>
                    <a:pt x="133830" y="1267232"/>
                  </a:lnTo>
                  <a:lnTo>
                    <a:pt x="133878" y="1269905"/>
                  </a:lnTo>
                  <a:lnTo>
                    <a:pt x="133930" y="1272579"/>
                  </a:lnTo>
                  <a:lnTo>
                    <a:pt x="133985" y="1275252"/>
                  </a:lnTo>
                  <a:lnTo>
                    <a:pt x="134043" y="1277925"/>
                  </a:lnTo>
                  <a:lnTo>
                    <a:pt x="134104" y="1280599"/>
                  </a:lnTo>
                  <a:lnTo>
                    <a:pt x="134169" y="1283272"/>
                  </a:lnTo>
                  <a:lnTo>
                    <a:pt x="134238" y="1285946"/>
                  </a:lnTo>
                  <a:lnTo>
                    <a:pt x="134310" y="1288619"/>
                  </a:lnTo>
                  <a:lnTo>
                    <a:pt x="134384" y="1291293"/>
                  </a:lnTo>
                  <a:lnTo>
                    <a:pt x="134462" y="1293966"/>
                  </a:lnTo>
                  <a:lnTo>
                    <a:pt x="134543" y="1296640"/>
                  </a:lnTo>
                  <a:lnTo>
                    <a:pt x="134626" y="1299313"/>
                  </a:lnTo>
                  <a:lnTo>
                    <a:pt x="134711" y="1301987"/>
                  </a:lnTo>
                  <a:lnTo>
                    <a:pt x="134798" y="1304660"/>
                  </a:lnTo>
                  <a:lnTo>
                    <a:pt x="134887" y="1307334"/>
                  </a:lnTo>
                  <a:lnTo>
                    <a:pt x="134977" y="1310007"/>
                  </a:lnTo>
                  <a:lnTo>
                    <a:pt x="135067" y="1312681"/>
                  </a:lnTo>
                  <a:lnTo>
                    <a:pt x="135158" y="1315354"/>
                  </a:lnTo>
                  <a:lnTo>
                    <a:pt x="135248" y="1318028"/>
                  </a:lnTo>
                  <a:lnTo>
                    <a:pt x="135338" y="1320701"/>
                  </a:lnTo>
                  <a:lnTo>
                    <a:pt x="135427" y="1323375"/>
                  </a:lnTo>
                  <a:lnTo>
                    <a:pt x="135514" y="1326048"/>
                  </a:lnTo>
                  <a:lnTo>
                    <a:pt x="135598" y="1328722"/>
                  </a:lnTo>
                  <a:lnTo>
                    <a:pt x="135680" y="1331395"/>
                  </a:lnTo>
                  <a:lnTo>
                    <a:pt x="135758" y="1334069"/>
                  </a:lnTo>
                  <a:lnTo>
                    <a:pt x="135833" y="1336742"/>
                  </a:lnTo>
                  <a:lnTo>
                    <a:pt x="135903" y="1339416"/>
                  </a:lnTo>
                  <a:lnTo>
                    <a:pt x="135967" y="1342089"/>
                  </a:lnTo>
                  <a:lnTo>
                    <a:pt x="136027" y="1344763"/>
                  </a:lnTo>
                  <a:lnTo>
                    <a:pt x="136081" y="1347436"/>
                  </a:lnTo>
                  <a:lnTo>
                    <a:pt x="136129" y="1350110"/>
                  </a:lnTo>
                  <a:lnTo>
                    <a:pt x="136169" y="1352783"/>
                  </a:lnTo>
                  <a:lnTo>
                    <a:pt x="136202" y="1355457"/>
                  </a:lnTo>
                  <a:lnTo>
                    <a:pt x="136229" y="1358130"/>
                  </a:lnTo>
                  <a:lnTo>
                    <a:pt x="136249" y="1360804"/>
                  </a:lnTo>
                  <a:lnTo>
                    <a:pt x="136260" y="1363477"/>
                  </a:lnTo>
                  <a:lnTo>
                    <a:pt x="136263" y="1366151"/>
                  </a:lnTo>
                  <a:close/>
                </a:path>
              </a:pathLst>
            </a:custGeom>
            <a:solidFill>
              <a:srgbClr val="F47D4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2482617" y="1308429"/>
              <a:ext cx="276477" cy="852774"/>
            </a:xfrm>
            <a:custGeom>
              <a:avLst/>
              <a:pathLst>
                <a:path w="276477" h="852774">
                  <a:moveTo>
                    <a:pt x="131277" y="852774"/>
                  </a:moveTo>
                  <a:lnTo>
                    <a:pt x="131281" y="851106"/>
                  </a:lnTo>
                  <a:lnTo>
                    <a:pt x="131291" y="849437"/>
                  </a:lnTo>
                  <a:lnTo>
                    <a:pt x="131307" y="847768"/>
                  </a:lnTo>
                  <a:lnTo>
                    <a:pt x="131331" y="846099"/>
                  </a:lnTo>
                  <a:lnTo>
                    <a:pt x="131362" y="844430"/>
                  </a:lnTo>
                  <a:lnTo>
                    <a:pt x="131398" y="842761"/>
                  </a:lnTo>
                  <a:lnTo>
                    <a:pt x="131441" y="841093"/>
                  </a:lnTo>
                  <a:lnTo>
                    <a:pt x="131491" y="839424"/>
                  </a:lnTo>
                  <a:lnTo>
                    <a:pt x="131546" y="837755"/>
                  </a:lnTo>
                  <a:lnTo>
                    <a:pt x="131608" y="836086"/>
                  </a:lnTo>
                  <a:lnTo>
                    <a:pt x="131676" y="834417"/>
                  </a:lnTo>
                  <a:lnTo>
                    <a:pt x="131748" y="832748"/>
                  </a:lnTo>
                  <a:lnTo>
                    <a:pt x="131827" y="831080"/>
                  </a:lnTo>
                  <a:lnTo>
                    <a:pt x="131912" y="829411"/>
                  </a:lnTo>
                  <a:lnTo>
                    <a:pt x="132000" y="827742"/>
                  </a:lnTo>
                  <a:lnTo>
                    <a:pt x="132093" y="826073"/>
                  </a:lnTo>
                  <a:lnTo>
                    <a:pt x="132191" y="824404"/>
                  </a:lnTo>
                  <a:lnTo>
                    <a:pt x="132293" y="822735"/>
                  </a:lnTo>
                  <a:lnTo>
                    <a:pt x="132399" y="821067"/>
                  </a:lnTo>
                  <a:lnTo>
                    <a:pt x="132509" y="819398"/>
                  </a:lnTo>
                  <a:lnTo>
                    <a:pt x="132621" y="817729"/>
                  </a:lnTo>
                  <a:lnTo>
                    <a:pt x="132737" y="816060"/>
                  </a:lnTo>
                  <a:lnTo>
                    <a:pt x="132856" y="814391"/>
                  </a:lnTo>
                  <a:lnTo>
                    <a:pt x="132976" y="812722"/>
                  </a:lnTo>
                  <a:lnTo>
                    <a:pt x="133100" y="811054"/>
                  </a:lnTo>
                  <a:lnTo>
                    <a:pt x="133225" y="809385"/>
                  </a:lnTo>
                  <a:lnTo>
                    <a:pt x="133351" y="807716"/>
                  </a:lnTo>
                  <a:lnTo>
                    <a:pt x="133478" y="806047"/>
                  </a:lnTo>
                  <a:lnTo>
                    <a:pt x="133607" y="804378"/>
                  </a:lnTo>
                  <a:lnTo>
                    <a:pt x="133735" y="802709"/>
                  </a:lnTo>
                  <a:lnTo>
                    <a:pt x="133865" y="801040"/>
                  </a:lnTo>
                  <a:lnTo>
                    <a:pt x="133994" y="799372"/>
                  </a:lnTo>
                  <a:lnTo>
                    <a:pt x="134123" y="797703"/>
                  </a:lnTo>
                  <a:lnTo>
                    <a:pt x="134251" y="796034"/>
                  </a:lnTo>
                  <a:lnTo>
                    <a:pt x="134379" y="794365"/>
                  </a:lnTo>
                  <a:lnTo>
                    <a:pt x="134505" y="792696"/>
                  </a:lnTo>
                  <a:lnTo>
                    <a:pt x="134630" y="791027"/>
                  </a:lnTo>
                  <a:lnTo>
                    <a:pt x="134753" y="789359"/>
                  </a:lnTo>
                  <a:lnTo>
                    <a:pt x="134875" y="787690"/>
                  </a:lnTo>
                  <a:lnTo>
                    <a:pt x="134994" y="786021"/>
                  </a:lnTo>
                  <a:lnTo>
                    <a:pt x="135111" y="784352"/>
                  </a:lnTo>
                  <a:lnTo>
                    <a:pt x="135226" y="782683"/>
                  </a:lnTo>
                  <a:lnTo>
                    <a:pt x="135338" y="781014"/>
                  </a:lnTo>
                  <a:lnTo>
                    <a:pt x="135446" y="779346"/>
                  </a:lnTo>
                  <a:lnTo>
                    <a:pt x="135553" y="777677"/>
                  </a:lnTo>
                  <a:lnTo>
                    <a:pt x="135655" y="776008"/>
                  </a:lnTo>
                  <a:lnTo>
                    <a:pt x="135754" y="774339"/>
                  </a:lnTo>
                  <a:lnTo>
                    <a:pt x="135850" y="772670"/>
                  </a:lnTo>
                  <a:lnTo>
                    <a:pt x="135942" y="771001"/>
                  </a:lnTo>
                  <a:lnTo>
                    <a:pt x="136029" y="769333"/>
                  </a:lnTo>
                  <a:lnTo>
                    <a:pt x="136114" y="767664"/>
                  </a:lnTo>
                  <a:lnTo>
                    <a:pt x="136194" y="765995"/>
                  </a:lnTo>
                  <a:lnTo>
                    <a:pt x="136269" y="764326"/>
                  </a:lnTo>
                  <a:lnTo>
                    <a:pt x="136341" y="762657"/>
                  </a:lnTo>
                  <a:lnTo>
                    <a:pt x="136408" y="760988"/>
                  </a:lnTo>
                  <a:lnTo>
                    <a:pt x="136470" y="759320"/>
                  </a:lnTo>
                  <a:lnTo>
                    <a:pt x="136529" y="757651"/>
                  </a:lnTo>
                  <a:lnTo>
                    <a:pt x="136582" y="755982"/>
                  </a:lnTo>
                  <a:lnTo>
                    <a:pt x="136630" y="754313"/>
                  </a:lnTo>
                  <a:lnTo>
                    <a:pt x="136674" y="752644"/>
                  </a:lnTo>
                  <a:lnTo>
                    <a:pt x="136713" y="750975"/>
                  </a:lnTo>
                  <a:lnTo>
                    <a:pt x="136746" y="749307"/>
                  </a:lnTo>
                  <a:lnTo>
                    <a:pt x="136776" y="747638"/>
                  </a:lnTo>
                  <a:lnTo>
                    <a:pt x="136800" y="745969"/>
                  </a:lnTo>
                  <a:lnTo>
                    <a:pt x="136818" y="744300"/>
                  </a:lnTo>
                  <a:lnTo>
                    <a:pt x="136833" y="742631"/>
                  </a:lnTo>
                  <a:lnTo>
                    <a:pt x="136841" y="740962"/>
                  </a:lnTo>
                  <a:lnTo>
                    <a:pt x="136844" y="739294"/>
                  </a:lnTo>
                  <a:lnTo>
                    <a:pt x="136843" y="737625"/>
                  </a:lnTo>
                  <a:lnTo>
                    <a:pt x="136836" y="735956"/>
                  </a:lnTo>
                  <a:lnTo>
                    <a:pt x="136824" y="734287"/>
                  </a:lnTo>
                  <a:lnTo>
                    <a:pt x="136807" y="732618"/>
                  </a:lnTo>
                  <a:lnTo>
                    <a:pt x="136784" y="730949"/>
                  </a:lnTo>
                  <a:lnTo>
                    <a:pt x="136755" y="729281"/>
                  </a:lnTo>
                  <a:lnTo>
                    <a:pt x="136723" y="727612"/>
                  </a:lnTo>
                  <a:lnTo>
                    <a:pt x="136684" y="725943"/>
                  </a:lnTo>
                  <a:lnTo>
                    <a:pt x="136639" y="724274"/>
                  </a:lnTo>
                  <a:lnTo>
                    <a:pt x="136590" y="722605"/>
                  </a:lnTo>
                  <a:lnTo>
                    <a:pt x="136535" y="720936"/>
                  </a:lnTo>
                  <a:lnTo>
                    <a:pt x="136474" y="719268"/>
                  </a:lnTo>
                  <a:lnTo>
                    <a:pt x="136409" y="717599"/>
                  </a:lnTo>
                  <a:lnTo>
                    <a:pt x="136337" y="715930"/>
                  </a:lnTo>
                  <a:lnTo>
                    <a:pt x="136259" y="714261"/>
                  </a:lnTo>
                  <a:lnTo>
                    <a:pt x="136178" y="712592"/>
                  </a:lnTo>
                  <a:lnTo>
                    <a:pt x="136090" y="710923"/>
                  </a:lnTo>
                  <a:lnTo>
                    <a:pt x="135996" y="709255"/>
                  </a:lnTo>
                  <a:lnTo>
                    <a:pt x="135899" y="707586"/>
                  </a:lnTo>
                  <a:lnTo>
                    <a:pt x="135795" y="705917"/>
                  </a:lnTo>
                  <a:lnTo>
                    <a:pt x="135685" y="704248"/>
                  </a:lnTo>
                  <a:lnTo>
                    <a:pt x="135571" y="702579"/>
                  </a:lnTo>
                  <a:lnTo>
                    <a:pt x="135451" y="700910"/>
                  </a:lnTo>
                  <a:lnTo>
                    <a:pt x="135325" y="699242"/>
                  </a:lnTo>
                  <a:lnTo>
                    <a:pt x="135196" y="697573"/>
                  </a:lnTo>
                  <a:lnTo>
                    <a:pt x="135060" y="695904"/>
                  </a:lnTo>
                  <a:lnTo>
                    <a:pt x="134920" y="694235"/>
                  </a:lnTo>
                  <a:lnTo>
                    <a:pt x="134775" y="692566"/>
                  </a:lnTo>
                  <a:lnTo>
                    <a:pt x="134625" y="690897"/>
                  </a:lnTo>
                  <a:lnTo>
                    <a:pt x="134469" y="689229"/>
                  </a:lnTo>
                  <a:lnTo>
                    <a:pt x="134310" y="687560"/>
                  </a:lnTo>
                  <a:lnTo>
                    <a:pt x="134146" y="685891"/>
                  </a:lnTo>
                  <a:lnTo>
                    <a:pt x="133976" y="684222"/>
                  </a:lnTo>
                  <a:lnTo>
                    <a:pt x="133804" y="682553"/>
                  </a:lnTo>
                  <a:lnTo>
                    <a:pt x="133626" y="680884"/>
                  </a:lnTo>
                  <a:lnTo>
                    <a:pt x="133445" y="679216"/>
                  </a:lnTo>
                  <a:lnTo>
                    <a:pt x="133260" y="677547"/>
                  </a:lnTo>
                  <a:lnTo>
                    <a:pt x="133071" y="675878"/>
                  </a:lnTo>
                  <a:lnTo>
                    <a:pt x="132878" y="674209"/>
                  </a:lnTo>
                  <a:lnTo>
                    <a:pt x="132682" y="672540"/>
                  </a:lnTo>
                  <a:lnTo>
                    <a:pt x="132482" y="670871"/>
                  </a:lnTo>
                  <a:lnTo>
                    <a:pt x="132279" y="669202"/>
                  </a:lnTo>
                  <a:lnTo>
                    <a:pt x="132074" y="667534"/>
                  </a:lnTo>
                  <a:lnTo>
                    <a:pt x="131866" y="665865"/>
                  </a:lnTo>
                  <a:lnTo>
                    <a:pt x="131655" y="664196"/>
                  </a:lnTo>
                  <a:lnTo>
                    <a:pt x="131442" y="662527"/>
                  </a:lnTo>
                  <a:lnTo>
                    <a:pt x="131227" y="660858"/>
                  </a:lnTo>
                  <a:lnTo>
                    <a:pt x="131010" y="659189"/>
                  </a:lnTo>
                  <a:lnTo>
                    <a:pt x="130791" y="657521"/>
                  </a:lnTo>
                  <a:lnTo>
                    <a:pt x="130571" y="655852"/>
                  </a:lnTo>
                  <a:lnTo>
                    <a:pt x="130349" y="654183"/>
                  </a:lnTo>
                  <a:lnTo>
                    <a:pt x="130126" y="652514"/>
                  </a:lnTo>
                  <a:lnTo>
                    <a:pt x="129902" y="650845"/>
                  </a:lnTo>
                  <a:lnTo>
                    <a:pt x="129678" y="649176"/>
                  </a:lnTo>
                  <a:lnTo>
                    <a:pt x="129453" y="647508"/>
                  </a:lnTo>
                  <a:lnTo>
                    <a:pt x="129228" y="645839"/>
                  </a:lnTo>
                  <a:lnTo>
                    <a:pt x="129003" y="644170"/>
                  </a:lnTo>
                  <a:lnTo>
                    <a:pt x="128777" y="642501"/>
                  </a:lnTo>
                  <a:lnTo>
                    <a:pt x="128552" y="640832"/>
                  </a:lnTo>
                  <a:lnTo>
                    <a:pt x="128328" y="639163"/>
                  </a:lnTo>
                  <a:lnTo>
                    <a:pt x="128104" y="637495"/>
                  </a:lnTo>
                  <a:lnTo>
                    <a:pt x="127881" y="635826"/>
                  </a:lnTo>
                  <a:lnTo>
                    <a:pt x="127659" y="634157"/>
                  </a:lnTo>
                  <a:lnTo>
                    <a:pt x="127437" y="632488"/>
                  </a:lnTo>
                  <a:lnTo>
                    <a:pt x="127218" y="630819"/>
                  </a:lnTo>
                  <a:lnTo>
                    <a:pt x="126999" y="629150"/>
                  </a:lnTo>
                  <a:lnTo>
                    <a:pt x="126781" y="627482"/>
                  </a:lnTo>
                  <a:lnTo>
                    <a:pt x="126566" y="625813"/>
                  </a:lnTo>
                  <a:lnTo>
                    <a:pt x="126352" y="624144"/>
                  </a:lnTo>
                  <a:lnTo>
                    <a:pt x="126139" y="622475"/>
                  </a:lnTo>
                  <a:lnTo>
                    <a:pt x="125928" y="620806"/>
                  </a:lnTo>
                  <a:lnTo>
                    <a:pt x="125719" y="619137"/>
                  </a:lnTo>
                  <a:lnTo>
                    <a:pt x="125511" y="617469"/>
                  </a:lnTo>
                  <a:lnTo>
                    <a:pt x="125306" y="615800"/>
                  </a:lnTo>
                  <a:lnTo>
                    <a:pt x="125102" y="614131"/>
                  </a:lnTo>
                  <a:lnTo>
                    <a:pt x="124899" y="612462"/>
                  </a:lnTo>
                  <a:lnTo>
                    <a:pt x="124699" y="610793"/>
                  </a:lnTo>
                  <a:lnTo>
                    <a:pt x="124500" y="609124"/>
                  </a:lnTo>
                  <a:lnTo>
                    <a:pt x="124302" y="607456"/>
                  </a:lnTo>
                  <a:lnTo>
                    <a:pt x="124106" y="605787"/>
                  </a:lnTo>
                  <a:lnTo>
                    <a:pt x="123912" y="604118"/>
                  </a:lnTo>
                  <a:lnTo>
                    <a:pt x="123718" y="602449"/>
                  </a:lnTo>
                  <a:lnTo>
                    <a:pt x="123525" y="600780"/>
                  </a:lnTo>
                  <a:lnTo>
                    <a:pt x="123334" y="599111"/>
                  </a:lnTo>
                  <a:lnTo>
                    <a:pt x="123143" y="597443"/>
                  </a:lnTo>
                  <a:lnTo>
                    <a:pt x="122953" y="595774"/>
                  </a:lnTo>
                  <a:lnTo>
                    <a:pt x="122763" y="594105"/>
                  </a:lnTo>
                  <a:lnTo>
                    <a:pt x="122573" y="592436"/>
                  </a:lnTo>
                  <a:lnTo>
                    <a:pt x="122384" y="590767"/>
                  </a:lnTo>
                  <a:lnTo>
                    <a:pt x="122193" y="589098"/>
                  </a:lnTo>
                  <a:lnTo>
                    <a:pt x="122003" y="587430"/>
                  </a:lnTo>
                  <a:lnTo>
                    <a:pt x="121811" y="585761"/>
                  </a:lnTo>
                  <a:lnTo>
                    <a:pt x="121618" y="584092"/>
                  </a:lnTo>
                  <a:lnTo>
                    <a:pt x="121424" y="582423"/>
                  </a:lnTo>
                  <a:lnTo>
                    <a:pt x="121228" y="580754"/>
                  </a:lnTo>
                  <a:lnTo>
                    <a:pt x="121029" y="579085"/>
                  </a:lnTo>
                  <a:lnTo>
                    <a:pt x="120829" y="577417"/>
                  </a:lnTo>
                  <a:lnTo>
                    <a:pt x="120626" y="575748"/>
                  </a:lnTo>
                  <a:lnTo>
                    <a:pt x="120419" y="574079"/>
                  </a:lnTo>
                  <a:lnTo>
                    <a:pt x="120210" y="572410"/>
                  </a:lnTo>
                  <a:lnTo>
                    <a:pt x="119996" y="570741"/>
                  </a:lnTo>
                  <a:lnTo>
                    <a:pt x="119778" y="569072"/>
                  </a:lnTo>
                  <a:lnTo>
                    <a:pt x="119556" y="567404"/>
                  </a:lnTo>
                  <a:lnTo>
                    <a:pt x="119329" y="565735"/>
                  </a:lnTo>
                  <a:lnTo>
                    <a:pt x="119097" y="564066"/>
                  </a:lnTo>
                  <a:lnTo>
                    <a:pt x="118859" y="562397"/>
                  </a:lnTo>
                  <a:lnTo>
                    <a:pt x="118616" y="560728"/>
                  </a:lnTo>
                  <a:lnTo>
                    <a:pt x="118365" y="559059"/>
                  </a:lnTo>
                  <a:lnTo>
                    <a:pt x="118109" y="557391"/>
                  </a:lnTo>
                  <a:lnTo>
                    <a:pt x="117845" y="555722"/>
                  </a:lnTo>
                  <a:lnTo>
                    <a:pt x="117573" y="554053"/>
                  </a:lnTo>
                  <a:lnTo>
                    <a:pt x="117296" y="552384"/>
                  </a:lnTo>
                  <a:lnTo>
                    <a:pt x="117009" y="550715"/>
                  </a:lnTo>
                  <a:lnTo>
                    <a:pt x="116713" y="549046"/>
                  </a:lnTo>
                  <a:lnTo>
                    <a:pt x="116410" y="547378"/>
                  </a:lnTo>
                  <a:lnTo>
                    <a:pt x="116098" y="545709"/>
                  </a:lnTo>
                  <a:lnTo>
                    <a:pt x="115775" y="544040"/>
                  </a:lnTo>
                  <a:lnTo>
                    <a:pt x="115445" y="542371"/>
                  </a:lnTo>
                  <a:lnTo>
                    <a:pt x="115104" y="540702"/>
                  </a:lnTo>
                  <a:lnTo>
                    <a:pt x="114753" y="539033"/>
                  </a:lnTo>
                  <a:lnTo>
                    <a:pt x="114393" y="537364"/>
                  </a:lnTo>
                  <a:lnTo>
                    <a:pt x="114023" y="535696"/>
                  </a:lnTo>
                  <a:lnTo>
                    <a:pt x="113640" y="534027"/>
                  </a:lnTo>
                  <a:lnTo>
                    <a:pt x="113250" y="532358"/>
                  </a:lnTo>
                  <a:lnTo>
                    <a:pt x="112849" y="530689"/>
                  </a:lnTo>
                  <a:lnTo>
                    <a:pt x="112435" y="529020"/>
                  </a:lnTo>
                  <a:lnTo>
                    <a:pt x="112014" y="527351"/>
                  </a:lnTo>
                  <a:lnTo>
                    <a:pt x="111580" y="525683"/>
                  </a:lnTo>
                  <a:lnTo>
                    <a:pt x="111135" y="524014"/>
                  </a:lnTo>
                  <a:lnTo>
                    <a:pt x="110683" y="522345"/>
                  </a:lnTo>
                  <a:lnTo>
                    <a:pt x="110218" y="520676"/>
                  </a:lnTo>
                  <a:lnTo>
                    <a:pt x="109743" y="519007"/>
                  </a:lnTo>
                  <a:lnTo>
                    <a:pt x="109260" y="517338"/>
                  </a:lnTo>
                  <a:lnTo>
                    <a:pt x="108767" y="515670"/>
                  </a:lnTo>
                  <a:lnTo>
                    <a:pt x="108263" y="514001"/>
                  </a:lnTo>
                  <a:lnTo>
                    <a:pt x="107752" y="512332"/>
                  </a:lnTo>
                  <a:lnTo>
                    <a:pt x="107232" y="510663"/>
                  </a:lnTo>
                  <a:lnTo>
                    <a:pt x="106702" y="508994"/>
                  </a:lnTo>
                  <a:lnTo>
                    <a:pt x="106167" y="507325"/>
                  </a:lnTo>
                  <a:lnTo>
                    <a:pt x="105624" y="505657"/>
                  </a:lnTo>
                  <a:lnTo>
                    <a:pt x="105073" y="503988"/>
                  </a:lnTo>
                  <a:lnTo>
                    <a:pt x="104518" y="502319"/>
                  </a:lnTo>
                  <a:lnTo>
                    <a:pt x="103956" y="500650"/>
                  </a:lnTo>
                  <a:lnTo>
                    <a:pt x="103389" y="498981"/>
                  </a:lnTo>
                  <a:lnTo>
                    <a:pt x="102819" y="497312"/>
                  </a:lnTo>
                  <a:lnTo>
                    <a:pt x="102245" y="495644"/>
                  </a:lnTo>
                  <a:lnTo>
                    <a:pt x="101668" y="493975"/>
                  </a:lnTo>
                  <a:lnTo>
                    <a:pt x="101090" y="492306"/>
                  </a:lnTo>
                  <a:lnTo>
                    <a:pt x="100510" y="490637"/>
                  </a:lnTo>
                  <a:lnTo>
                    <a:pt x="99930" y="488968"/>
                  </a:lnTo>
                  <a:lnTo>
                    <a:pt x="99350" y="487299"/>
                  </a:lnTo>
                  <a:lnTo>
                    <a:pt x="98771" y="485631"/>
                  </a:lnTo>
                  <a:lnTo>
                    <a:pt x="98195" y="483962"/>
                  </a:lnTo>
                  <a:lnTo>
                    <a:pt x="97622" y="482293"/>
                  </a:lnTo>
                  <a:lnTo>
                    <a:pt x="97052" y="480624"/>
                  </a:lnTo>
                  <a:lnTo>
                    <a:pt x="96488" y="478955"/>
                  </a:lnTo>
                  <a:lnTo>
                    <a:pt x="95929" y="477286"/>
                  </a:lnTo>
                  <a:lnTo>
                    <a:pt x="95376" y="475618"/>
                  </a:lnTo>
                  <a:lnTo>
                    <a:pt x="94832" y="473949"/>
                  </a:lnTo>
                  <a:lnTo>
                    <a:pt x="94295" y="472280"/>
                  </a:lnTo>
                  <a:lnTo>
                    <a:pt x="93767" y="470611"/>
                  </a:lnTo>
                  <a:lnTo>
                    <a:pt x="93251" y="468942"/>
                  </a:lnTo>
                  <a:lnTo>
                    <a:pt x="92742" y="467273"/>
                  </a:lnTo>
                  <a:lnTo>
                    <a:pt x="92246" y="465605"/>
                  </a:lnTo>
                  <a:lnTo>
                    <a:pt x="91764" y="463936"/>
                  </a:lnTo>
                  <a:lnTo>
                    <a:pt x="91291" y="462267"/>
                  </a:lnTo>
                  <a:lnTo>
                    <a:pt x="90834" y="460598"/>
                  </a:lnTo>
                  <a:lnTo>
                    <a:pt x="90391" y="458929"/>
                  </a:lnTo>
                  <a:lnTo>
                    <a:pt x="89960" y="457260"/>
                  </a:lnTo>
                  <a:lnTo>
                    <a:pt x="89545" y="455592"/>
                  </a:lnTo>
                  <a:lnTo>
                    <a:pt x="89147" y="453923"/>
                  </a:lnTo>
                  <a:lnTo>
                    <a:pt x="88761" y="452254"/>
                  </a:lnTo>
                  <a:lnTo>
                    <a:pt x="88393" y="450585"/>
                  </a:lnTo>
                  <a:lnTo>
                    <a:pt x="88042" y="448916"/>
                  </a:lnTo>
                  <a:lnTo>
                    <a:pt x="87703" y="447247"/>
                  </a:lnTo>
                  <a:lnTo>
                    <a:pt x="87382" y="445579"/>
                  </a:lnTo>
                  <a:lnTo>
                    <a:pt x="87079" y="443910"/>
                  </a:lnTo>
                  <a:lnTo>
                    <a:pt x="86788" y="442241"/>
                  </a:lnTo>
                  <a:lnTo>
                    <a:pt x="86514" y="440572"/>
                  </a:lnTo>
                  <a:lnTo>
                    <a:pt x="86256" y="438903"/>
                  </a:lnTo>
                  <a:lnTo>
                    <a:pt x="86010" y="437234"/>
                  </a:lnTo>
                  <a:lnTo>
                    <a:pt x="85780" y="435566"/>
                  </a:lnTo>
                  <a:lnTo>
                    <a:pt x="85565" y="433897"/>
                  </a:lnTo>
                  <a:lnTo>
                    <a:pt x="85359" y="432228"/>
                  </a:lnTo>
                  <a:lnTo>
                    <a:pt x="85168" y="430559"/>
                  </a:lnTo>
                  <a:lnTo>
                    <a:pt x="84988" y="428890"/>
                  </a:lnTo>
                  <a:lnTo>
                    <a:pt x="84817" y="427221"/>
                  </a:lnTo>
                  <a:lnTo>
                    <a:pt x="84656" y="425553"/>
                  </a:lnTo>
                  <a:lnTo>
                    <a:pt x="84504" y="423884"/>
                  </a:lnTo>
                  <a:lnTo>
                    <a:pt x="84357" y="422215"/>
                  </a:lnTo>
                  <a:lnTo>
                    <a:pt x="84217" y="420546"/>
                  </a:lnTo>
                  <a:lnTo>
                    <a:pt x="84082" y="418877"/>
                  </a:lnTo>
                  <a:lnTo>
                    <a:pt x="83949" y="417208"/>
                  </a:lnTo>
                  <a:lnTo>
                    <a:pt x="83819" y="415540"/>
                  </a:lnTo>
                  <a:lnTo>
                    <a:pt x="83689" y="413871"/>
                  </a:lnTo>
                  <a:lnTo>
                    <a:pt x="83558" y="412202"/>
                  </a:lnTo>
                  <a:lnTo>
                    <a:pt x="83424" y="410533"/>
                  </a:lnTo>
                  <a:lnTo>
                    <a:pt x="83285" y="408864"/>
                  </a:lnTo>
                  <a:lnTo>
                    <a:pt x="83142" y="407195"/>
                  </a:lnTo>
                  <a:lnTo>
                    <a:pt x="82992" y="405527"/>
                  </a:lnTo>
                  <a:lnTo>
                    <a:pt x="82831" y="403858"/>
                  </a:lnTo>
                  <a:lnTo>
                    <a:pt x="82662" y="402189"/>
                  </a:lnTo>
                  <a:lnTo>
                    <a:pt x="82480" y="400520"/>
                  </a:lnTo>
                  <a:lnTo>
                    <a:pt x="82282" y="398851"/>
                  </a:lnTo>
                  <a:lnTo>
                    <a:pt x="82073" y="397182"/>
                  </a:lnTo>
                  <a:lnTo>
                    <a:pt x="81846" y="395513"/>
                  </a:lnTo>
                  <a:lnTo>
                    <a:pt x="81598" y="393845"/>
                  </a:lnTo>
                  <a:lnTo>
                    <a:pt x="81336" y="392176"/>
                  </a:lnTo>
                  <a:lnTo>
                    <a:pt x="81051" y="390507"/>
                  </a:lnTo>
                  <a:lnTo>
                    <a:pt x="80741" y="388838"/>
                  </a:lnTo>
                  <a:lnTo>
                    <a:pt x="80413" y="387169"/>
                  </a:lnTo>
                  <a:lnTo>
                    <a:pt x="80059" y="385500"/>
                  </a:lnTo>
                  <a:lnTo>
                    <a:pt x="79676" y="383832"/>
                  </a:lnTo>
                  <a:lnTo>
                    <a:pt x="79273" y="382163"/>
                  </a:lnTo>
                  <a:lnTo>
                    <a:pt x="78840" y="380494"/>
                  </a:lnTo>
                  <a:lnTo>
                    <a:pt x="78375" y="378825"/>
                  </a:lnTo>
                  <a:lnTo>
                    <a:pt x="77888" y="377156"/>
                  </a:lnTo>
                  <a:lnTo>
                    <a:pt x="77370" y="375487"/>
                  </a:lnTo>
                  <a:lnTo>
                    <a:pt x="76817" y="373819"/>
                  </a:lnTo>
                  <a:lnTo>
                    <a:pt x="76243" y="372150"/>
                  </a:lnTo>
                  <a:lnTo>
                    <a:pt x="75635" y="370481"/>
                  </a:lnTo>
                  <a:lnTo>
                    <a:pt x="74993" y="368812"/>
                  </a:lnTo>
                  <a:lnTo>
                    <a:pt x="74328" y="367143"/>
                  </a:lnTo>
                  <a:lnTo>
                    <a:pt x="73631" y="365474"/>
                  </a:lnTo>
                  <a:lnTo>
                    <a:pt x="72899" y="363806"/>
                  </a:lnTo>
                  <a:lnTo>
                    <a:pt x="72146" y="362137"/>
                  </a:lnTo>
                  <a:lnTo>
                    <a:pt x="71362" y="360468"/>
                  </a:lnTo>
                  <a:lnTo>
                    <a:pt x="70545" y="358799"/>
                  </a:lnTo>
                  <a:lnTo>
                    <a:pt x="69709" y="357130"/>
                  </a:lnTo>
                  <a:lnTo>
                    <a:pt x="68843" y="355461"/>
                  </a:lnTo>
                  <a:lnTo>
                    <a:pt x="67948" y="353793"/>
                  </a:lnTo>
                  <a:lnTo>
                    <a:pt x="67036" y="352124"/>
                  </a:lnTo>
                  <a:lnTo>
                    <a:pt x="66098" y="350455"/>
                  </a:lnTo>
                  <a:lnTo>
                    <a:pt x="65136" y="348786"/>
                  </a:lnTo>
                  <a:lnTo>
                    <a:pt x="64159" y="347117"/>
                  </a:lnTo>
                  <a:lnTo>
                    <a:pt x="63161" y="345448"/>
                  </a:lnTo>
                  <a:lnTo>
                    <a:pt x="62143" y="343780"/>
                  </a:lnTo>
                  <a:lnTo>
                    <a:pt x="61115" y="342111"/>
                  </a:lnTo>
                  <a:lnTo>
                    <a:pt x="60070" y="340442"/>
                  </a:lnTo>
                  <a:lnTo>
                    <a:pt x="59013" y="338773"/>
                  </a:lnTo>
                  <a:lnTo>
                    <a:pt x="57947" y="337104"/>
                  </a:lnTo>
                  <a:lnTo>
                    <a:pt x="56873" y="335435"/>
                  </a:lnTo>
                  <a:lnTo>
                    <a:pt x="55791" y="333767"/>
                  </a:lnTo>
                  <a:lnTo>
                    <a:pt x="54705" y="332098"/>
                  </a:lnTo>
                  <a:lnTo>
                    <a:pt x="53617" y="330429"/>
                  </a:lnTo>
                  <a:lnTo>
                    <a:pt x="52527" y="328760"/>
                  </a:lnTo>
                  <a:lnTo>
                    <a:pt x="51439" y="327091"/>
                  </a:lnTo>
                  <a:lnTo>
                    <a:pt x="50352" y="325422"/>
                  </a:lnTo>
                  <a:lnTo>
                    <a:pt x="49272" y="323754"/>
                  </a:lnTo>
                  <a:lnTo>
                    <a:pt x="48197" y="322085"/>
                  </a:lnTo>
                  <a:lnTo>
                    <a:pt x="47130" y="320416"/>
                  </a:lnTo>
                  <a:lnTo>
                    <a:pt x="46074" y="318747"/>
                  </a:lnTo>
                  <a:lnTo>
                    <a:pt x="45027" y="317078"/>
                  </a:lnTo>
                  <a:lnTo>
                    <a:pt x="43994" y="315409"/>
                  </a:lnTo>
                  <a:lnTo>
                    <a:pt x="42978" y="313741"/>
                  </a:lnTo>
                  <a:lnTo>
                    <a:pt x="41974" y="312072"/>
                  </a:lnTo>
                  <a:lnTo>
                    <a:pt x="40987" y="310403"/>
                  </a:lnTo>
                  <a:lnTo>
                    <a:pt x="40022" y="308734"/>
                  </a:lnTo>
                  <a:lnTo>
                    <a:pt x="39072" y="307065"/>
                  </a:lnTo>
                  <a:lnTo>
                    <a:pt x="38143" y="305396"/>
                  </a:lnTo>
                  <a:lnTo>
                    <a:pt x="37239" y="303728"/>
                  </a:lnTo>
                  <a:lnTo>
                    <a:pt x="36351" y="302059"/>
                  </a:lnTo>
                  <a:lnTo>
                    <a:pt x="35488" y="300390"/>
                  </a:lnTo>
                  <a:lnTo>
                    <a:pt x="34651" y="298721"/>
                  </a:lnTo>
                  <a:lnTo>
                    <a:pt x="33832" y="297052"/>
                  </a:lnTo>
                  <a:lnTo>
                    <a:pt x="33038" y="295383"/>
                  </a:lnTo>
                  <a:lnTo>
                    <a:pt x="32272" y="293715"/>
                  </a:lnTo>
                  <a:lnTo>
                    <a:pt x="31524" y="292046"/>
                  </a:lnTo>
                  <a:lnTo>
                    <a:pt x="30801" y="290377"/>
                  </a:lnTo>
                  <a:lnTo>
                    <a:pt x="30105" y="288708"/>
                  </a:lnTo>
                  <a:lnTo>
                    <a:pt x="29427" y="287039"/>
                  </a:lnTo>
                  <a:lnTo>
                    <a:pt x="28774" y="285370"/>
                  </a:lnTo>
                  <a:lnTo>
                    <a:pt x="28146" y="283702"/>
                  </a:lnTo>
                  <a:lnTo>
                    <a:pt x="27534" y="282033"/>
                  </a:lnTo>
                  <a:lnTo>
                    <a:pt x="26946" y="280364"/>
                  </a:lnTo>
                  <a:lnTo>
                    <a:pt x="26380" y="278695"/>
                  </a:lnTo>
                  <a:lnTo>
                    <a:pt x="25828" y="277026"/>
                  </a:lnTo>
                  <a:lnTo>
                    <a:pt x="25297" y="275357"/>
                  </a:lnTo>
                  <a:lnTo>
                    <a:pt x="24785" y="273689"/>
                  </a:lnTo>
                  <a:lnTo>
                    <a:pt x="24285" y="272020"/>
                  </a:lnTo>
                  <a:lnTo>
                    <a:pt x="23802" y="270351"/>
                  </a:lnTo>
                  <a:lnTo>
                    <a:pt x="23334" y="268682"/>
                  </a:lnTo>
                  <a:lnTo>
                    <a:pt x="22876" y="267013"/>
                  </a:lnTo>
                  <a:lnTo>
                    <a:pt x="22430" y="265344"/>
                  </a:lnTo>
                  <a:lnTo>
                    <a:pt x="21996" y="263675"/>
                  </a:lnTo>
                  <a:lnTo>
                    <a:pt x="21568" y="262007"/>
                  </a:lnTo>
                  <a:lnTo>
                    <a:pt x="21149" y="260338"/>
                  </a:lnTo>
                  <a:lnTo>
                    <a:pt x="20736" y="258669"/>
                  </a:lnTo>
                  <a:lnTo>
                    <a:pt x="20328" y="257000"/>
                  </a:lnTo>
                  <a:lnTo>
                    <a:pt x="19924" y="255331"/>
                  </a:lnTo>
                  <a:lnTo>
                    <a:pt x="19522" y="253662"/>
                  </a:lnTo>
                  <a:lnTo>
                    <a:pt x="19122" y="251994"/>
                  </a:lnTo>
                  <a:lnTo>
                    <a:pt x="18723" y="250325"/>
                  </a:lnTo>
                  <a:lnTo>
                    <a:pt x="18323" y="248656"/>
                  </a:lnTo>
                  <a:lnTo>
                    <a:pt x="17921" y="246987"/>
                  </a:lnTo>
                  <a:lnTo>
                    <a:pt x="17518" y="245318"/>
                  </a:lnTo>
                  <a:lnTo>
                    <a:pt x="17110" y="243649"/>
                  </a:lnTo>
                  <a:lnTo>
                    <a:pt x="16700" y="241981"/>
                  </a:lnTo>
                  <a:lnTo>
                    <a:pt x="16284" y="240312"/>
                  </a:lnTo>
                  <a:lnTo>
                    <a:pt x="15863" y="238643"/>
                  </a:lnTo>
                  <a:lnTo>
                    <a:pt x="15438" y="236974"/>
                  </a:lnTo>
                  <a:lnTo>
                    <a:pt x="15006" y="235305"/>
                  </a:lnTo>
                  <a:lnTo>
                    <a:pt x="14567" y="233636"/>
                  </a:lnTo>
                  <a:lnTo>
                    <a:pt x="14124" y="231968"/>
                  </a:lnTo>
                  <a:lnTo>
                    <a:pt x="13673" y="230299"/>
                  </a:lnTo>
                  <a:lnTo>
                    <a:pt x="13216" y="228630"/>
                  </a:lnTo>
                  <a:lnTo>
                    <a:pt x="12754" y="226961"/>
                  </a:lnTo>
                  <a:lnTo>
                    <a:pt x="12286" y="225292"/>
                  </a:lnTo>
                  <a:lnTo>
                    <a:pt x="11811" y="223623"/>
                  </a:lnTo>
                  <a:lnTo>
                    <a:pt x="11333" y="221955"/>
                  </a:lnTo>
                  <a:lnTo>
                    <a:pt x="10850" y="220286"/>
                  </a:lnTo>
                  <a:lnTo>
                    <a:pt x="10364" y="218617"/>
                  </a:lnTo>
                  <a:lnTo>
                    <a:pt x="9875" y="216948"/>
                  </a:lnTo>
                  <a:lnTo>
                    <a:pt x="9383" y="215279"/>
                  </a:lnTo>
                  <a:lnTo>
                    <a:pt x="8891" y="213610"/>
                  </a:lnTo>
                  <a:lnTo>
                    <a:pt x="8399" y="211942"/>
                  </a:lnTo>
                  <a:lnTo>
                    <a:pt x="7908" y="210273"/>
                  </a:lnTo>
                  <a:lnTo>
                    <a:pt x="7420" y="208604"/>
                  </a:lnTo>
                  <a:lnTo>
                    <a:pt x="6935" y="206935"/>
                  </a:lnTo>
                  <a:lnTo>
                    <a:pt x="6454" y="205266"/>
                  </a:lnTo>
                  <a:lnTo>
                    <a:pt x="5982" y="203597"/>
                  </a:lnTo>
                  <a:lnTo>
                    <a:pt x="5515" y="201929"/>
                  </a:lnTo>
                  <a:lnTo>
                    <a:pt x="5057" y="200260"/>
                  </a:lnTo>
                  <a:lnTo>
                    <a:pt x="4612" y="198591"/>
                  </a:lnTo>
                  <a:lnTo>
                    <a:pt x="4176" y="196922"/>
                  </a:lnTo>
                  <a:lnTo>
                    <a:pt x="3754" y="195253"/>
                  </a:lnTo>
                  <a:lnTo>
                    <a:pt x="3351" y="193584"/>
                  </a:lnTo>
                  <a:lnTo>
                    <a:pt x="2959" y="191916"/>
                  </a:lnTo>
                  <a:lnTo>
                    <a:pt x="2587" y="190247"/>
                  </a:lnTo>
                  <a:lnTo>
                    <a:pt x="2238" y="188578"/>
                  </a:lnTo>
                  <a:lnTo>
                    <a:pt x="1904" y="186909"/>
                  </a:lnTo>
                  <a:lnTo>
                    <a:pt x="1594" y="185240"/>
                  </a:lnTo>
                  <a:lnTo>
                    <a:pt x="1312" y="183571"/>
                  </a:lnTo>
                  <a:lnTo>
                    <a:pt x="1049" y="181903"/>
                  </a:lnTo>
                  <a:lnTo>
                    <a:pt x="813" y="180234"/>
                  </a:lnTo>
                  <a:lnTo>
                    <a:pt x="610" y="178565"/>
                  </a:lnTo>
                  <a:lnTo>
                    <a:pt x="429" y="176896"/>
                  </a:lnTo>
                  <a:lnTo>
                    <a:pt x="278" y="175227"/>
                  </a:lnTo>
                  <a:lnTo>
                    <a:pt x="164" y="173558"/>
                  </a:lnTo>
                  <a:lnTo>
                    <a:pt x="74" y="171890"/>
                  </a:lnTo>
                  <a:lnTo>
                    <a:pt x="17" y="170221"/>
                  </a:lnTo>
                  <a:lnTo>
                    <a:pt x="0" y="168552"/>
                  </a:lnTo>
                  <a:lnTo>
                    <a:pt x="7" y="166883"/>
                  </a:lnTo>
                  <a:lnTo>
                    <a:pt x="51" y="165214"/>
                  </a:lnTo>
                  <a:lnTo>
                    <a:pt x="135" y="163545"/>
                  </a:lnTo>
                  <a:lnTo>
                    <a:pt x="245" y="161877"/>
                  </a:lnTo>
                  <a:lnTo>
                    <a:pt x="392" y="160208"/>
                  </a:lnTo>
                  <a:lnTo>
                    <a:pt x="581" y="158539"/>
                  </a:lnTo>
                  <a:lnTo>
                    <a:pt x="795" y="156870"/>
                  </a:lnTo>
                  <a:lnTo>
                    <a:pt x="1046" y="155201"/>
                  </a:lnTo>
                  <a:lnTo>
                    <a:pt x="1338" y="153532"/>
                  </a:lnTo>
                  <a:lnTo>
                    <a:pt x="1656" y="151864"/>
                  </a:lnTo>
                  <a:lnTo>
                    <a:pt x="2009" y="150195"/>
                  </a:lnTo>
                  <a:lnTo>
                    <a:pt x="2401" y="148526"/>
                  </a:lnTo>
                  <a:lnTo>
                    <a:pt x="2817" y="146857"/>
                  </a:lnTo>
                  <a:lnTo>
                    <a:pt x="3267" y="145188"/>
                  </a:lnTo>
                  <a:lnTo>
                    <a:pt x="3753" y="143519"/>
                  </a:lnTo>
                  <a:lnTo>
                    <a:pt x="4261" y="141851"/>
                  </a:lnTo>
                  <a:lnTo>
                    <a:pt x="4799" y="140182"/>
                  </a:lnTo>
                  <a:lnTo>
                    <a:pt x="5371" y="138513"/>
                  </a:lnTo>
                  <a:lnTo>
                    <a:pt x="5962" y="136844"/>
                  </a:lnTo>
                  <a:lnTo>
                    <a:pt x="6579" y="135175"/>
                  </a:lnTo>
                  <a:lnTo>
                    <a:pt x="7225" y="133506"/>
                  </a:lnTo>
                  <a:lnTo>
                    <a:pt x="7888" y="131837"/>
                  </a:lnTo>
                  <a:lnTo>
                    <a:pt x="8573" y="130169"/>
                  </a:lnTo>
                  <a:lnTo>
                    <a:pt x="9282" y="128500"/>
                  </a:lnTo>
                  <a:lnTo>
                    <a:pt x="10004" y="126831"/>
                  </a:lnTo>
                  <a:lnTo>
                    <a:pt x="10745" y="125162"/>
                  </a:lnTo>
                  <a:lnTo>
                    <a:pt x="11504" y="123493"/>
                  </a:lnTo>
                  <a:lnTo>
                    <a:pt x="12273" y="121824"/>
                  </a:lnTo>
                  <a:lnTo>
                    <a:pt x="13055" y="120156"/>
                  </a:lnTo>
                  <a:lnTo>
                    <a:pt x="13851" y="118487"/>
                  </a:lnTo>
                  <a:lnTo>
                    <a:pt x="14654" y="116818"/>
                  </a:lnTo>
                  <a:lnTo>
                    <a:pt x="15466" y="115149"/>
                  </a:lnTo>
                  <a:lnTo>
                    <a:pt x="16287" y="113480"/>
                  </a:lnTo>
                  <a:lnTo>
                    <a:pt x="17111" y="111811"/>
                  </a:lnTo>
                  <a:lnTo>
                    <a:pt x="17941" y="110143"/>
                  </a:lnTo>
                  <a:lnTo>
                    <a:pt x="18775" y="108474"/>
                  </a:lnTo>
                  <a:lnTo>
                    <a:pt x="19610" y="106805"/>
                  </a:lnTo>
                  <a:lnTo>
                    <a:pt x="20447" y="105136"/>
                  </a:lnTo>
                  <a:lnTo>
                    <a:pt x="21285" y="103467"/>
                  </a:lnTo>
                  <a:lnTo>
                    <a:pt x="22122" y="101798"/>
                  </a:lnTo>
                  <a:lnTo>
                    <a:pt x="22958" y="100130"/>
                  </a:lnTo>
                  <a:lnTo>
                    <a:pt x="23791" y="98461"/>
                  </a:lnTo>
                  <a:lnTo>
                    <a:pt x="24623" y="96792"/>
                  </a:lnTo>
                  <a:lnTo>
                    <a:pt x="25451" y="95123"/>
                  </a:lnTo>
                  <a:lnTo>
                    <a:pt x="26276" y="93454"/>
                  </a:lnTo>
                  <a:lnTo>
                    <a:pt x="27097" y="91785"/>
                  </a:lnTo>
                  <a:lnTo>
                    <a:pt x="27915" y="90117"/>
                  </a:lnTo>
                  <a:lnTo>
                    <a:pt x="28728" y="88448"/>
                  </a:lnTo>
                  <a:lnTo>
                    <a:pt x="29537" y="86779"/>
                  </a:lnTo>
                  <a:lnTo>
                    <a:pt x="30343" y="85110"/>
                  </a:lnTo>
                  <a:lnTo>
                    <a:pt x="31144" y="83441"/>
                  </a:lnTo>
                  <a:lnTo>
                    <a:pt x="31943" y="81772"/>
                  </a:lnTo>
                  <a:lnTo>
                    <a:pt x="32738" y="80104"/>
                  </a:lnTo>
                  <a:lnTo>
                    <a:pt x="33530" y="78435"/>
                  </a:lnTo>
                  <a:lnTo>
                    <a:pt x="34321" y="76766"/>
                  </a:lnTo>
                  <a:lnTo>
                    <a:pt x="35110" y="75097"/>
                  </a:lnTo>
                  <a:lnTo>
                    <a:pt x="35898" y="73428"/>
                  </a:lnTo>
                  <a:lnTo>
                    <a:pt x="36686" y="71759"/>
                  </a:lnTo>
                  <a:lnTo>
                    <a:pt x="37474" y="70091"/>
                  </a:lnTo>
                  <a:lnTo>
                    <a:pt x="38264" y="68422"/>
                  </a:lnTo>
                  <a:lnTo>
                    <a:pt x="39056" y="66753"/>
                  </a:lnTo>
                  <a:lnTo>
                    <a:pt x="39851" y="65084"/>
                  </a:lnTo>
                  <a:lnTo>
                    <a:pt x="40651" y="63415"/>
                  </a:lnTo>
                  <a:lnTo>
                    <a:pt x="41455" y="61746"/>
                  </a:lnTo>
                  <a:lnTo>
                    <a:pt x="42265" y="60078"/>
                  </a:lnTo>
                  <a:lnTo>
                    <a:pt x="43084" y="58409"/>
                  </a:lnTo>
                  <a:lnTo>
                    <a:pt x="43909" y="56740"/>
                  </a:lnTo>
                  <a:lnTo>
                    <a:pt x="44743" y="55071"/>
                  </a:lnTo>
                  <a:lnTo>
                    <a:pt x="45589" y="53402"/>
                  </a:lnTo>
                  <a:lnTo>
                    <a:pt x="46443" y="51733"/>
                  </a:lnTo>
                  <a:lnTo>
                    <a:pt x="47309" y="50065"/>
                  </a:lnTo>
                  <a:lnTo>
                    <a:pt x="48191" y="48396"/>
                  </a:lnTo>
                  <a:lnTo>
                    <a:pt x="49082" y="46727"/>
                  </a:lnTo>
                  <a:lnTo>
                    <a:pt x="49988" y="45058"/>
                  </a:lnTo>
                  <a:lnTo>
                    <a:pt x="50913" y="43389"/>
                  </a:lnTo>
                  <a:lnTo>
                    <a:pt x="51849" y="41720"/>
                  </a:lnTo>
                  <a:lnTo>
                    <a:pt x="52801" y="40052"/>
                  </a:lnTo>
                  <a:lnTo>
                    <a:pt x="53774" y="38383"/>
                  </a:lnTo>
                  <a:lnTo>
                    <a:pt x="54760" y="36714"/>
                  </a:lnTo>
                  <a:lnTo>
                    <a:pt x="55764" y="35045"/>
                  </a:lnTo>
                  <a:lnTo>
                    <a:pt x="56789" y="33376"/>
                  </a:lnTo>
                  <a:lnTo>
                    <a:pt x="57828" y="31707"/>
                  </a:lnTo>
                  <a:lnTo>
                    <a:pt x="58885" y="30039"/>
                  </a:lnTo>
                  <a:lnTo>
                    <a:pt x="59965" y="28370"/>
                  </a:lnTo>
                  <a:lnTo>
                    <a:pt x="61058" y="26701"/>
                  </a:lnTo>
                  <a:lnTo>
                    <a:pt x="62169" y="25032"/>
                  </a:lnTo>
                  <a:lnTo>
                    <a:pt x="63302" y="23363"/>
                  </a:lnTo>
                  <a:lnTo>
                    <a:pt x="64449" y="21694"/>
                  </a:lnTo>
                  <a:lnTo>
                    <a:pt x="65612" y="20026"/>
                  </a:lnTo>
                  <a:lnTo>
                    <a:pt x="66796" y="18357"/>
                  </a:lnTo>
                  <a:lnTo>
                    <a:pt x="67992" y="16688"/>
                  </a:lnTo>
                  <a:lnTo>
                    <a:pt x="69203" y="15019"/>
                  </a:lnTo>
                  <a:lnTo>
                    <a:pt x="70433" y="13350"/>
                  </a:lnTo>
                  <a:lnTo>
                    <a:pt x="71673" y="11681"/>
                  </a:lnTo>
                  <a:lnTo>
                    <a:pt x="72926" y="10013"/>
                  </a:lnTo>
                  <a:lnTo>
                    <a:pt x="74193" y="8344"/>
                  </a:lnTo>
                  <a:lnTo>
                    <a:pt x="75469" y="6675"/>
                  </a:lnTo>
                  <a:lnTo>
                    <a:pt x="76756" y="5006"/>
                  </a:lnTo>
                  <a:lnTo>
                    <a:pt x="78053" y="3337"/>
                  </a:lnTo>
                  <a:lnTo>
                    <a:pt x="79356" y="1668"/>
                  </a:lnTo>
                  <a:lnTo>
                    <a:pt x="80666" y="0"/>
                  </a:lnTo>
                  <a:lnTo>
                    <a:pt x="195810" y="0"/>
                  </a:lnTo>
                  <a:lnTo>
                    <a:pt x="197120" y="1668"/>
                  </a:lnTo>
                  <a:lnTo>
                    <a:pt x="198423" y="3337"/>
                  </a:lnTo>
                  <a:lnTo>
                    <a:pt x="199720" y="5006"/>
                  </a:lnTo>
                  <a:lnTo>
                    <a:pt x="201007" y="6675"/>
                  </a:lnTo>
                  <a:lnTo>
                    <a:pt x="202283" y="8344"/>
                  </a:lnTo>
                  <a:lnTo>
                    <a:pt x="203550" y="10013"/>
                  </a:lnTo>
                  <a:lnTo>
                    <a:pt x="204804" y="11681"/>
                  </a:lnTo>
                  <a:lnTo>
                    <a:pt x="206043" y="13350"/>
                  </a:lnTo>
                  <a:lnTo>
                    <a:pt x="207273" y="15019"/>
                  </a:lnTo>
                  <a:lnTo>
                    <a:pt x="208484" y="16688"/>
                  </a:lnTo>
                  <a:lnTo>
                    <a:pt x="209680" y="18357"/>
                  </a:lnTo>
                  <a:lnTo>
                    <a:pt x="210864" y="20026"/>
                  </a:lnTo>
                  <a:lnTo>
                    <a:pt x="212028" y="21694"/>
                  </a:lnTo>
                  <a:lnTo>
                    <a:pt x="213174" y="23363"/>
                  </a:lnTo>
                  <a:lnTo>
                    <a:pt x="214307" y="25032"/>
                  </a:lnTo>
                  <a:lnTo>
                    <a:pt x="215418" y="26701"/>
                  </a:lnTo>
                  <a:lnTo>
                    <a:pt x="216511" y="28370"/>
                  </a:lnTo>
                  <a:lnTo>
                    <a:pt x="217591" y="30039"/>
                  </a:lnTo>
                  <a:lnTo>
                    <a:pt x="218648" y="31707"/>
                  </a:lnTo>
                  <a:lnTo>
                    <a:pt x="219687" y="33376"/>
                  </a:lnTo>
                  <a:lnTo>
                    <a:pt x="220712" y="35045"/>
                  </a:lnTo>
                  <a:lnTo>
                    <a:pt x="221716" y="36714"/>
                  </a:lnTo>
                  <a:lnTo>
                    <a:pt x="222702" y="38383"/>
                  </a:lnTo>
                  <a:lnTo>
                    <a:pt x="223675" y="40052"/>
                  </a:lnTo>
                  <a:lnTo>
                    <a:pt x="224627" y="41720"/>
                  </a:lnTo>
                  <a:lnTo>
                    <a:pt x="225563" y="43389"/>
                  </a:lnTo>
                  <a:lnTo>
                    <a:pt x="226488" y="45058"/>
                  </a:lnTo>
                  <a:lnTo>
                    <a:pt x="227394" y="46727"/>
                  </a:lnTo>
                  <a:lnTo>
                    <a:pt x="228285" y="48396"/>
                  </a:lnTo>
                  <a:lnTo>
                    <a:pt x="229167" y="50065"/>
                  </a:lnTo>
                  <a:lnTo>
                    <a:pt x="230033" y="51733"/>
                  </a:lnTo>
                  <a:lnTo>
                    <a:pt x="230887" y="53402"/>
                  </a:lnTo>
                  <a:lnTo>
                    <a:pt x="231733" y="55071"/>
                  </a:lnTo>
                  <a:lnTo>
                    <a:pt x="232567" y="56740"/>
                  </a:lnTo>
                  <a:lnTo>
                    <a:pt x="233392" y="58409"/>
                  </a:lnTo>
                  <a:lnTo>
                    <a:pt x="234211" y="60078"/>
                  </a:lnTo>
                  <a:lnTo>
                    <a:pt x="235021" y="61746"/>
                  </a:lnTo>
                  <a:lnTo>
                    <a:pt x="235825" y="63415"/>
                  </a:lnTo>
                  <a:lnTo>
                    <a:pt x="236625" y="65084"/>
                  </a:lnTo>
                  <a:lnTo>
                    <a:pt x="237420" y="66753"/>
                  </a:lnTo>
                  <a:lnTo>
                    <a:pt x="238212" y="68422"/>
                  </a:lnTo>
                  <a:lnTo>
                    <a:pt x="239002" y="70091"/>
                  </a:lnTo>
                  <a:lnTo>
                    <a:pt x="239790" y="71759"/>
                  </a:lnTo>
                  <a:lnTo>
                    <a:pt x="240578" y="73428"/>
                  </a:lnTo>
                  <a:lnTo>
                    <a:pt x="241366" y="75097"/>
                  </a:lnTo>
                  <a:lnTo>
                    <a:pt x="242155" y="76766"/>
                  </a:lnTo>
                  <a:lnTo>
                    <a:pt x="242946" y="78435"/>
                  </a:lnTo>
                  <a:lnTo>
                    <a:pt x="243738" y="80104"/>
                  </a:lnTo>
                  <a:lnTo>
                    <a:pt x="244533" y="81772"/>
                  </a:lnTo>
                  <a:lnTo>
                    <a:pt x="245332" y="83441"/>
                  </a:lnTo>
                  <a:lnTo>
                    <a:pt x="246133" y="85110"/>
                  </a:lnTo>
                  <a:lnTo>
                    <a:pt x="246939" y="86779"/>
                  </a:lnTo>
                  <a:lnTo>
                    <a:pt x="247749" y="88448"/>
                  </a:lnTo>
                  <a:lnTo>
                    <a:pt x="248561" y="90117"/>
                  </a:lnTo>
                  <a:lnTo>
                    <a:pt x="249379" y="91785"/>
                  </a:lnTo>
                  <a:lnTo>
                    <a:pt x="250201" y="93454"/>
                  </a:lnTo>
                  <a:lnTo>
                    <a:pt x="251025" y="95123"/>
                  </a:lnTo>
                  <a:lnTo>
                    <a:pt x="251854" y="96792"/>
                  </a:lnTo>
                  <a:lnTo>
                    <a:pt x="252685" y="98461"/>
                  </a:lnTo>
                  <a:lnTo>
                    <a:pt x="253519" y="100130"/>
                  </a:lnTo>
                  <a:lnTo>
                    <a:pt x="254354" y="101798"/>
                  </a:lnTo>
                  <a:lnTo>
                    <a:pt x="255191" y="103467"/>
                  </a:lnTo>
                  <a:lnTo>
                    <a:pt x="256029" y="105136"/>
                  </a:lnTo>
                  <a:lnTo>
                    <a:pt x="256866" y="106805"/>
                  </a:lnTo>
                  <a:lnTo>
                    <a:pt x="257701" y="108474"/>
                  </a:lnTo>
                  <a:lnTo>
                    <a:pt x="258535" y="110143"/>
                  </a:lnTo>
                  <a:lnTo>
                    <a:pt x="259365" y="111811"/>
                  </a:lnTo>
                  <a:lnTo>
                    <a:pt x="260189" y="113480"/>
                  </a:lnTo>
                  <a:lnTo>
                    <a:pt x="261010" y="115149"/>
                  </a:lnTo>
                  <a:lnTo>
                    <a:pt x="261822" y="116818"/>
                  </a:lnTo>
                  <a:lnTo>
                    <a:pt x="262625" y="118487"/>
                  </a:lnTo>
                  <a:lnTo>
                    <a:pt x="263421" y="120156"/>
                  </a:lnTo>
                  <a:lnTo>
                    <a:pt x="264203" y="121824"/>
                  </a:lnTo>
                  <a:lnTo>
                    <a:pt x="264973" y="123493"/>
                  </a:lnTo>
                  <a:lnTo>
                    <a:pt x="265731" y="125162"/>
                  </a:lnTo>
                  <a:lnTo>
                    <a:pt x="266472" y="126831"/>
                  </a:lnTo>
                  <a:lnTo>
                    <a:pt x="267194" y="128500"/>
                  </a:lnTo>
                  <a:lnTo>
                    <a:pt x="267903" y="130169"/>
                  </a:lnTo>
                  <a:lnTo>
                    <a:pt x="268588" y="131837"/>
                  </a:lnTo>
                  <a:lnTo>
                    <a:pt x="269251" y="133506"/>
                  </a:lnTo>
                  <a:lnTo>
                    <a:pt x="269897" y="135175"/>
                  </a:lnTo>
                  <a:lnTo>
                    <a:pt x="270515" y="136844"/>
                  </a:lnTo>
                  <a:lnTo>
                    <a:pt x="271105" y="138513"/>
                  </a:lnTo>
                  <a:lnTo>
                    <a:pt x="271677" y="140182"/>
                  </a:lnTo>
                  <a:lnTo>
                    <a:pt x="272215" y="141851"/>
                  </a:lnTo>
                  <a:lnTo>
                    <a:pt x="272723" y="143519"/>
                  </a:lnTo>
                  <a:lnTo>
                    <a:pt x="273209" y="145188"/>
                  </a:lnTo>
                  <a:lnTo>
                    <a:pt x="273659" y="146857"/>
                  </a:lnTo>
                  <a:lnTo>
                    <a:pt x="274075" y="148526"/>
                  </a:lnTo>
                  <a:lnTo>
                    <a:pt x="274467" y="150195"/>
                  </a:lnTo>
                  <a:lnTo>
                    <a:pt x="274820" y="151864"/>
                  </a:lnTo>
                  <a:lnTo>
                    <a:pt x="275138" y="153532"/>
                  </a:lnTo>
                  <a:lnTo>
                    <a:pt x="275430" y="155201"/>
                  </a:lnTo>
                  <a:lnTo>
                    <a:pt x="275681" y="156870"/>
                  </a:lnTo>
                  <a:lnTo>
                    <a:pt x="275895" y="158539"/>
                  </a:lnTo>
                  <a:lnTo>
                    <a:pt x="276084" y="160208"/>
                  </a:lnTo>
                  <a:lnTo>
                    <a:pt x="276231" y="161877"/>
                  </a:lnTo>
                  <a:lnTo>
                    <a:pt x="276341" y="163545"/>
                  </a:lnTo>
                  <a:lnTo>
                    <a:pt x="276426" y="165214"/>
                  </a:lnTo>
                  <a:lnTo>
                    <a:pt x="276469" y="166883"/>
                  </a:lnTo>
                  <a:lnTo>
                    <a:pt x="276477" y="168552"/>
                  </a:lnTo>
                  <a:lnTo>
                    <a:pt x="276459" y="170221"/>
                  </a:lnTo>
                  <a:lnTo>
                    <a:pt x="276403" y="171890"/>
                  </a:lnTo>
                  <a:lnTo>
                    <a:pt x="276312" y="173558"/>
                  </a:lnTo>
                  <a:lnTo>
                    <a:pt x="276198" y="175227"/>
                  </a:lnTo>
                  <a:lnTo>
                    <a:pt x="276048" y="176896"/>
                  </a:lnTo>
                  <a:lnTo>
                    <a:pt x="275866" y="178565"/>
                  </a:lnTo>
                  <a:lnTo>
                    <a:pt x="275663" y="180234"/>
                  </a:lnTo>
                  <a:lnTo>
                    <a:pt x="275427" y="181903"/>
                  </a:lnTo>
                  <a:lnTo>
                    <a:pt x="275164" y="183571"/>
                  </a:lnTo>
                  <a:lnTo>
                    <a:pt x="274882" y="185240"/>
                  </a:lnTo>
                  <a:lnTo>
                    <a:pt x="274572" y="186909"/>
                  </a:lnTo>
                  <a:lnTo>
                    <a:pt x="274239" y="188578"/>
                  </a:lnTo>
                  <a:lnTo>
                    <a:pt x="273889" y="190247"/>
                  </a:lnTo>
                  <a:lnTo>
                    <a:pt x="273517" y="191916"/>
                  </a:lnTo>
                  <a:lnTo>
                    <a:pt x="273125" y="193584"/>
                  </a:lnTo>
                  <a:lnTo>
                    <a:pt x="272722" y="195253"/>
                  </a:lnTo>
                  <a:lnTo>
                    <a:pt x="272300" y="196922"/>
                  </a:lnTo>
                  <a:lnTo>
                    <a:pt x="271864" y="198591"/>
                  </a:lnTo>
                  <a:lnTo>
                    <a:pt x="271419" y="200260"/>
                  </a:lnTo>
                  <a:lnTo>
                    <a:pt x="270962" y="201929"/>
                  </a:lnTo>
                  <a:lnTo>
                    <a:pt x="270495" y="203597"/>
                  </a:lnTo>
                  <a:lnTo>
                    <a:pt x="270022" y="205266"/>
                  </a:lnTo>
                  <a:lnTo>
                    <a:pt x="269541" y="206935"/>
                  </a:lnTo>
                  <a:lnTo>
                    <a:pt x="269056" y="208604"/>
                  </a:lnTo>
                  <a:lnTo>
                    <a:pt x="268568" y="210273"/>
                  </a:lnTo>
                  <a:lnTo>
                    <a:pt x="268077" y="211942"/>
                  </a:lnTo>
                  <a:lnTo>
                    <a:pt x="267585" y="213610"/>
                  </a:lnTo>
                  <a:lnTo>
                    <a:pt x="267093" y="215279"/>
                  </a:lnTo>
                  <a:lnTo>
                    <a:pt x="266601" y="216948"/>
                  </a:lnTo>
                  <a:lnTo>
                    <a:pt x="266113" y="218617"/>
                  </a:lnTo>
                  <a:lnTo>
                    <a:pt x="265626" y="220286"/>
                  </a:lnTo>
                  <a:lnTo>
                    <a:pt x="265143" y="221955"/>
                  </a:lnTo>
                  <a:lnTo>
                    <a:pt x="264665" y="223623"/>
                  </a:lnTo>
                  <a:lnTo>
                    <a:pt x="264190" y="225292"/>
                  </a:lnTo>
                  <a:lnTo>
                    <a:pt x="263722" y="226961"/>
                  </a:lnTo>
                  <a:lnTo>
                    <a:pt x="263260" y="228630"/>
                  </a:lnTo>
                  <a:lnTo>
                    <a:pt x="262803" y="230299"/>
                  </a:lnTo>
                  <a:lnTo>
                    <a:pt x="262353" y="231968"/>
                  </a:lnTo>
                  <a:lnTo>
                    <a:pt x="261909" y="233636"/>
                  </a:lnTo>
                  <a:lnTo>
                    <a:pt x="261470" y="235305"/>
                  </a:lnTo>
                  <a:lnTo>
                    <a:pt x="261039" y="236974"/>
                  </a:lnTo>
                  <a:lnTo>
                    <a:pt x="260613" y="238643"/>
                  </a:lnTo>
                  <a:lnTo>
                    <a:pt x="260192" y="240312"/>
                  </a:lnTo>
                  <a:lnTo>
                    <a:pt x="259777" y="241981"/>
                  </a:lnTo>
                  <a:lnTo>
                    <a:pt x="259366" y="243649"/>
                  </a:lnTo>
                  <a:lnTo>
                    <a:pt x="258959" y="245318"/>
                  </a:lnTo>
                  <a:lnTo>
                    <a:pt x="258555" y="246987"/>
                  </a:lnTo>
                  <a:lnTo>
                    <a:pt x="258153" y="248656"/>
                  </a:lnTo>
                  <a:lnTo>
                    <a:pt x="257753" y="250325"/>
                  </a:lnTo>
                  <a:lnTo>
                    <a:pt x="257354" y="251994"/>
                  </a:lnTo>
                  <a:lnTo>
                    <a:pt x="256954" y="253662"/>
                  </a:lnTo>
                  <a:lnTo>
                    <a:pt x="256552" y="255331"/>
                  </a:lnTo>
                  <a:lnTo>
                    <a:pt x="256148" y="257000"/>
                  </a:lnTo>
                  <a:lnTo>
                    <a:pt x="255740" y="258669"/>
                  </a:lnTo>
                  <a:lnTo>
                    <a:pt x="255327" y="260338"/>
                  </a:lnTo>
                  <a:lnTo>
                    <a:pt x="254908" y="262007"/>
                  </a:lnTo>
                  <a:lnTo>
                    <a:pt x="254480" y="263675"/>
                  </a:lnTo>
                  <a:lnTo>
                    <a:pt x="254046" y="265344"/>
                  </a:lnTo>
                  <a:lnTo>
                    <a:pt x="253600" y="267013"/>
                  </a:lnTo>
                  <a:lnTo>
                    <a:pt x="253142" y="268682"/>
                  </a:lnTo>
                  <a:lnTo>
                    <a:pt x="252674" y="270351"/>
                  </a:lnTo>
                  <a:lnTo>
                    <a:pt x="252191" y="272020"/>
                  </a:lnTo>
                  <a:lnTo>
                    <a:pt x="251691" y="273689"/>
                  </a:lnTo>
                  <a:lnTo>
                    <a:pt x="251179" y="275357"/>
                  </a:lnTo>
                  <a:lnTo>
                    <a:pt x="250648" y="277026"/>
                  </a:lnTo>
                  <a:lnTo>
                    <a:pt x="250096" y="278695"/>
                  </a:lnTo>
                  <a:lnTo>
                    <a:pt x="249530" y="280364"/>
                  </a:lnTo>
                  <a:lnTo>
                    <a:pt x="248942" y="282033"/>
                  </a:lnTo>
                  <a:lnTo>
                    <a:pt x="248330" y="283702"/>
                  </a:lnTo>
                  <a:lnTo>
                    <a:pt x="247702" y="285370"/>
                  </a:lnTo>
                  <a:lnTo>
                    <a:pt x="247049" y="287039"/>
                  </a:lnTo>
                  <a:lnTo>
                    <a:pt x="246371" y="288708"/>
                  </a:lnTo>
                  <a:lnTo>
                    <a:pt x="245675" y="290377"/>
                  </a:lnTo>
                  <a:lnTo>
                    <a:pt x="244953" y="292046"/>
                  </a:lnTo>
                  <a:lnTo>
                    <a:pt x="244204" y="293715"/>
                  </a:lnTo>
                  <a:lnTo>
                    <a:pt x="243438" y="295383"/>
                  </a:lnTo>
                  <a:lnTo>
                    <a:pt x="242644" y="297052"/>
                  </a:lnTo>
                  <a:lnTo>
                    <a:pt x="241825" y="298721"/>
                  </a:lnTo>
                  <a:lnTo>
                    <a:pt x="240988" y="300390"/>
                  </a:lnTo>
                  <a:lnTo>
                    <a:pt x="240125" y="302059"/>
                  </a:lnTo>
                  <a:lnTo>
                    <a:pt x="239237" y="303728"/>
                  </a:lnTo>
                  <a:lnTo>
                    <a:pt x="238333" y="305396"/>
                  </a:lnTo>
                  <a:lnTo>
                    <a:pt x="237404" y="307065"/>
                  </a:lnTo>
                  <a:lnTo>
                    <a:pt x="236454" y="308734"/>
                  </a:lnTo>
                  <a:lnTo>
                    <a:pt x="235489" y="310403"/>
                  </a:lnTo>
                  <a:lnTo>
                    <a:pt x="234503" y="312072"/>
                  </a:lnTo>
                  <a:lnTo>
                    <a:pt x="233498" y="313741"/>
                  </a:lnTo>
                  <a:lnTo>
                    <a:pt x="232482" y="315409"/>
                  </a:lnTo>
                  <a:lnTo>
                    <a:pt x="231449" y="317078"/>
                  </a:lnTo>
                  <a:lnTo>
                    <a:pt x="230402" y="318747"/>
                  </a:lnTo>
                  <a:lnTo>
                    <a:pt x="229347" y="320416"/>
                  </a:lnTo>
                  <a:lnTo>
                    <a:pt x="228280" y="322085"/>
                  </a:lnTo>
                  <a:lnTo>
                    <a:pt x="227204" y="323754"/>
                  </a:lnTo>
                  <a:lnTo>
                    <a:pt x="226124" y="325422"/>
                  </a:lnTo>
                  <a:lnTo>
                    <a:pt x="225038" y="327091"/>
                  </a:lnTo>
                  <a:lnTo>
                    <a:pt x="223949" y="328760"/>
                  </a:lnTo>
                  <a:lnTo>
                    <a:pt x="222860" y="330429"/>
                  </a:lnTo>
                  <a:lnTo>
                    <a:pt x="221771" y="332098"/>
                  </a:lnTo>
                  <a:lnTo>
                    <a:pt x="220685" y="333767"/>
                  </a:lnTo>
                  <a:lnTo>
                    <a:pt x="219604" y="335435"/>
                  </a:lnTo>
                  <a:lnTo>
                    <a:pt x="218529" y="337104"/>
                  </a:lnTo>
                  <a:lnTo>
                    <a:pt x="217464" y="338773"/>
                  </a:lnTo>
                  <a:lnTo>
                    <a:pt x="216406" y="340442"/>
                  </a:lnTo>
                  <a:lnTo>
                    <a:pt x="215362" y="342111"/>
                  </a:lnTo>
                  <a:lnTo>
                    <a:pt x="214333" y="343780"/>
                  </a:lnTo>
                  <a:lnTo>
                    <a:pt x="213316" y="345448"/>
                  </a:lnTo>
                  <a:lnTo>
                    <a:pt x="212317" y="347117"/>
                  </a:lnTo>
                  <a:lnTo>
                    <a:pt x="211340" y="348786"/>
                  </a:lnTo>
                  <a:lnTo>
                    <a:pt x="210378" y="350455"/>
                  </a:lnTo>
                  <a:lnTo>
                    <a:pt x="209440" y="352124"/>
                  </a:lnTo>
                  <a:lnTo>
                    <a:pt x="208528" y="353793"/>
                  </a:lnTo>
                  <a:lnTo>
                    <a:pt x="207634" y="355461"/>
                  </a:lnTo>
                  <a:lnTo>
                    <a:pt x="206768" y="357130"/>
                  </a:lnTo>
                  <a:lnTo>
                    <a:pt x="205931" y="358799"/>
                  </a:lnTo>
                  <a:lnTo>
                    <a:pt x="205115" y="360468"/>
                  </a:lnTo>
                  <a:lnTo>
                    <a:pt x="204330" y="362137"/>
                  </a:lnTo>
                  <a:lnTo>
                    <a:pt x="203577" y="363806"/>
                  </a:lnTo>
                  <a:lnTo>
                    <a:pt x="202845" y="365474"/>
                  </a:lnTo>
                  <a:lnTo>
                    <a:pt x="202148" y="367143"/>
                  </a:lnTo>
                  <a:lnTo>
                    <a:pt x="201483" y="368812"/>
                  </a:lnTo>
                  <a:lnTo>
                    <a:pt x="200841" y="370481"/>
                  </a:lnTo>
                  <a:lnTo>
                    <a:pt x="200233" y="372150"/>
                  </a:lnTo>
                  <a:lnTo>
                    <a:pt x="199659" y="373819"/>
                  </a:lnTo>
                  <a:lnTo>
                    <a:pt x="199107" y="375487"/>
                  </a:lnTo>
                  <a:lnTo>
                    <a:pt x="198588" y="377156"/>
                  </a:lnTo>
                  <a:lnTo>
                    <a:pt x="198102" y="378825"/>
                  </a:lnTo>
                  <a:lnTo>
                    <a:pt x="197637" y="380494"/>
                  </a:lnTo>
                  <a:lnTo>
                    <a:pt x="197204" y="382163"/>
                  </a:lnTo>
                  <a:lnTo>
                    <a:pt x="196800" y="383832"/>
                  </a:lnTo>
                  <a:lnTo>
                    <a:pt x="196417" y="385500"/>
                  </a:lnTo>
                  <a:lnTo>
                    <a:pt x="196063" y="387169"/>
                  </a:lnTo>
                  <a:lnTo>
                    <a:pt x="195735" y="388838"/>
                  </a:lnTo>
                  <a:lnTo>
                    <a:pt x="195425" y="390507"/>
                  </a:lnTo>
                  <a:lnTo>
                    <a:pt x="195140" y="392176"/>
                  </a:lnTo>
                  <a:lnTo>
                    <a:pt x="194878" y="393845"/>
                  </a:lnTo>
                  <a:lnTo>
                    <a:pt x="194630" y="395513"/>
                  </a:lnTo>
                  <a:lnTo>
                    <a:pt x="194403" y="397182"/>
                  </a:lnTo>
                  <a:lnTo>
                    <a:pt x="194194" y="398851"/>
                  </a:lnTo>
                  <a:lnTo>
                    <a:pt x="193996" y="400520"/>
                  </a:lnTo>
                  <a:lnTo>
                    <a:pt x="193814" y="402189"/>
                  </a:lnTo>
                  <a:lnTo>
                    <a:pt x="193646" y="403858"/>
                  </a:lnTo>
                  <a:lnTo>
                    <a:pt x="193484" y="405527"/>
                  </a:lnTo>
                  <a:lnTo>
                    <a:pt x="193334" y="407195"/>
                  </a:lnTo>
                  <a:lnTo>
                    <a:pt x="193191" y="408864"/>
                  </a:lnTo>
                  <a:lnTo>
                    <a:pt x="193052" y="410533"/>
                  </a:lnTo>
                  <a:lnTo>
                    <a:pt x="192918" y="412202"/>
                  </a:lnTo>
                  <a:lnTo>
                    <a:pt x="192787" y="413871"/>
                  </a:lnTo>
                  <a:lnTo>
                    <a:pt x="192657" y="415540"/>
                  </a:lnTo>
                  <a:lnTo>
                    <a:pt x="192527" y="417208"/>
                  </a:lnTo>
                  <a:lnTo>
                    <a:pt x="192394" y="418877"/>
                  </a:lnTo>
                  <a:lnTo>
                    <a:pt x="192259" y="420546"/>
                  </a:lnTo>
                  <a:lnTo>
                    <a:pt x="192119" y="422215"/>
                  </a:lnTo>
                  <a:lnTo>
                    <a:pt x="191972" y="423884"/>
                  </a:lnTo>
                  <a:lnTo>
                    <a:pt x="191820" y="425553"/>
                  </a:lnTo>
                  <a:lnTo>
                    <a:pt x="191659" y="427221"/>
                  </a:lnTo>
                  <a:lnTo>
                    <a:pt x="191488" y="428890"/>
                  </a:lnTo>
                  <a:lnTo>
                    <a:pt x="191308" y="430559"/>
                  </a:lnTo>
                  <a:lnTo>
                    <a:pt x="191117" y="432228"/>
                  </a:lnTo>
                  <a:lnTo>
                    <a:pt x="190911" y="433897"/>
                  </a:lnTo>
                  <a:lnTo>
                    <a:pt x="190696" y="435566"/>
                  </a:lnTo>
                  <a:lnTo>
                    <a:pt x="190466" y="437234"/>
                  </a:lnTo>
                  <a:lnTo>
                    <a:pt x="190220" y="438903"/>
                  </a:lnTo>
                  <a:lnTo>
                    <a:pt x="189962" y="440572"/>
                  </a:lnTo>
                  <a:lnTo>
                    <a:pt x="189689" y="442241"/>
                  </a:lnTo>
                  <a:lnTo>
                    <a:pt x="189397" y="443910"/>
                  </a:lnTo>
                  <a:lnTo>
                    <a:pt x="189094" y="445579"/>
                  </a:lnTo>
                  <a:lnTo>
                    <a:pt x="188773" y="447247"/>
                  </a:lnTo>
                  <a:lnTo>
                    <a:pt x="188434" y="448916"/>
                  </a:lnTo>
                  <a:lnTo>
                    <a:pt x="188083" y="450585"/>
                  </a:lnTo>
                  <a:lnTo>
                    <a:pt x="187715" y="452254"/>
                  </a:lnTo>
                  <a:lnTo>
                    <a:pt x="187329" y="453923"/>
                  </a:lnTo>
                  <a:lnTo>
                    <a:pt x="186931" y="455592"/>
                  </a:lnTo>
                  <a:lnTo>
                    <a:pt x="186516" y="457260"/>
                  </a:lnTo>
                  <a:lnTo>
                    <a:pt x="186085" y="458929"/>
                  </a:lnTo>
                  <a:lnTo>
                    <a:pt x="185643" y="460598"/>
                  </a:lnTo>
                  <a:lnTo>
                    <a:pt x="185185" y="462267"/>
                  </a:lnTo>
                  <a:lnTo>
                    <a:pt x="184712" y="463936"/>
                  </a:lnTo>
                  <a:lnTo>
                    <a:pt x="184230" y="465605"/>
                  </a:lnTo>
                  <a:lnTo>
                    <a:pt x="183734" y="467273"/>
                  </a:lnTo>
                  <a:lnTo>
                    <a:pt x="183226" y="468942"/>
                  </a:lnTo>
                  <a:lnTo>
                    <a:pt x="182709" y="470611"/>
                  </a:lnTo>
                  <a:lnTo>
                    <a:pt x="182182" y="472280"/>
                  </a:lnTo>
                  <a:lnTo>
                    <a:pt x="181644" y="473949"/>
                  </a:lnTo>
                  <a:lnTo>
                    <a:pt x="181100" y="475618"/>
                  </a:lnTo>
                  <a:lnTo>
                    <a:pt x="180547" y="477286"/>
                  </a:lnTo>
                  <a:lnTo>
                    <a:pt x="179988" y="478955"/>
                  </a:lnTo>
                  <a:lnTo>
                    <a:pt x="179424" y="480624"/>
                  </a:lnTo>
                  <a:lnTo>
                    <a:pt x="178855" y="482293"/>
                  </a:lnTo>
                  <a:lnTo>
                    <a:pt x="178281" y="483962"/>
                  </a:lnTo>
                  <a:lnTo>
                    <a:pt x="177705" y="485631"/>
                  </a:lnTo>
                  <a:lnTo>
                    <a:pt x="177126" y="487299"/>
                  </a:lnTo>
                  <a:lnTo>
                    <a:pt x="176547" y="488968"/>
                  </a:lnTo>
                  <a:lnTo>
                    <a:pt x="175966" y="490637"/>
                  </a:lnTo>
                  <a:lnTo>
                    <a:pt x="175386" y="492306"/>
                  </a:lnTo>
                  <a:lnTo>
                    <a:pt x="174808" y="493975"/>
                  </a:lnTo>
                  <a:lnTo>
                    <a:pt x="174231" y="495644"/>
                  </a:lnTo>
                  <a:lnTo>
                    <a:pt x="173657" y="497312"/>
                  </a:lnTo>
                  <a:lnTo>
                    <a:pt x="173087" y="498981"/>
                  </a:lnTo>
                  <a:lnTo>
                    <a:pt x="172520" y="500650"/>
                  </a:lnTo>
                  <a:lnTo>
                    <a:pt x="171958" y="502319"/>
                  </a:lnTo>
                  <a:lnTo>
                    <a:pt x="171403" y="503988"/>
                  </a:lnTo>
                  <a:lnTo>
                    <a:pt x="170852" y="505657"/>
                  </a:lnTo>
                  <a:lnTo>
                    <a:pt x="170309" y="507325"/>
                  </a:lnTo>
                  <a:lnTo>
                    <a:pt x="169774" y="508994"/>
                  </a:lnTo>
                  <a:lnTo>
                    <a:pt x="169244" y="510663"/>
                  </a:lnTo>
                  <a:lnTo>
                    <a:pt x="168724" y="512332"/>
                  </a:lnTo>
                  <a:lnTo>
                    <a:pt x="168213" y="514001"/>
                  </a:lnTo>
                  <a:lnTo>
                    <a:pt x="167710" y="515670"/>
                  </a:lnTo>
                  <a:lnTo>
                    <a:pt x="167216" y="517338"/>
                  </a:lnTo>
                  <a:lnTo>
                    <a:pt x="166733" y="519007"/>
                  </a:lnTo>
                  <a:lnTo>
                    <a:pt x="166258" y="520676"/>
                  </a:lnTo>
                  <a:lnTo>
                    <a:pt x="165793" y="522345"/>
                  </a:lnTo>
                  <a:lnTo>
                    <a:pt x="165341" y="524014"/>
                  </a:lnTo>
                  <a:lnTo>
                    <a:pt x="164896" y="525683"/>
                  </a:lnTo>
                  <a:lnTo>
                    <a:pt x="164463" y="527351"/>
                  </a:lnTo>
                  <a:lnTo>
                    <a:pt x="164041" y="529020"/>
                  </a:lnTo>
                  <a:lnTo>
                    <a:pt x="163628" y="530689"/>
                  </a:lnTo>
                  <a:lnTo>
                    <a:pt x="163226" y="532358"/>
                  </a:lnTo>
                  <a:lnTo>
                    <a:pt x="162836" y="534027"/>
                  </a:lnTo>
                  <a:lnTo>
                    <a:pt x="162454" y="535696"/>
                  </a:lnTo>
                  <a:lnTo>
                    <a:pt x="162083" y="537364"/>
                  </a:lnTo>
                  <a:lnTo>
                    <a:pt x="161724" y="539033"/>
                  </a:lnTo>
                  <a:lnTo>
                    <a:pt x="161372" y="540702"/>
                  </a:lnTo>
                  <a:lnTo>
                    <a:pt x="161031" y="542371"/>
                  </a:lnTo>
                  <a:lnTo>
                    <a:pt x="160701" y="544040"/>
                  </a:lnTo>
                  <a:lnTo>
                    <a:pt x="160379" y="545709"/>
                  </a:lnTo>
                  <a:lnTo>
                    <a:pt x="160066" y="547378"/>
                  </a:lnTo>
                  <a:lnTo>
                    <a:pt x="159764" y="549046"/>
                  </a:lnTo>
                  <a:lnTo>
                    <a:pt x="159467" y="550715"/>
                  </a:lnTo>
                  <a:lnTo>
                    <a:pt x="159181" y="552384"/>
                  </a:lnTo>
                  <a:lnTo>
                    <a:pt x="158903" y="554053"/>
                  </a:lnTo>
                  <a:lnTo>
                    <a:pt x="158631" y="555722"/>
                  </a:lnTo>
                  <a:lnTo>
                    <a:pt x="158367" y="557391"/>
                  </a:lnTo>
                  <a:lnTo>
                    <a:pt x="158111" y="559059"/>
                  </a:lnTo>
                  <a:lnTo>
                    <a:pt x="157861" y="560728"/>
                  </a:lnTo>
                  <a:lnTo>
                    <a:pt x="157617" y="562397"/>
                  </a:lnTo>
                  <a:lnTo>
                    <a:pt x="157380" y="564066"/>
                  </a:lnTo>
                  <a:lnTo>
                    <a:pt x="157147" y="565735"/>
                  </a:lnTo>
                  <a:lnTo>
                    <a:pt x="156920" y="567404"/>
                  </a:lnTo>
                  <a:lnTo>
                    <a:pt x="156698" y="569072"/>
                  </a:lnTo>
                  <a:lnTo>
                    <a:pt x="156480" y="570741"/>
                  </a:lnTo>
                  <a:lnTo>
                    <a:pt x="156266" y="572410"/>
                  </a:lnTo>
                  <a:lnTo>
                    <a:pt x="156057" y="574079"/>
                  </a:lnTo>
                  <a:lnTo>
                    <a:pt x="155850" y="575748"/>
                  </a:lnTo>
                  <a:lnTo>
                    <a:pt x="155647" y="577417"/>
                  </a:lnTo>
                  <a:lnTo>
                    <a:pt x="155447" y="579085"/>
                  </a:lnTo>
                  <a:lnTo>
                    <a:pt x="155248" y="580754"/>
                  </a:lnTo>
                  <a:lnTo>
                    <a:pt x="155052" y="582423"/>
                  </a:lnTo>
                  <a:lnTo>
                    <a:pt x="154858" y="584092"/>
                  </a:lnTo>
                  <a:lnTo>
                    <a:pt x="154665" y="585761"/>
                  </a:lnTo>
                  <a:lnTo>
                    <a:pt x="154474" y="587430"/>
                  </a:lnTo>
                  <a:lnTo>
                    <a:pt x="154283" y="589098"/>
                  </a:lnTo>
                  <a:lnTo>
                    <a:pt x="154093" y="590767"/>
                  </a:lnTo>
                  <a:lnTo>
                    <a:pt x="153903" y="592436"/>
                  </a:lnTo>
                  <a:lnTo>
                    <a:pt x="153713" y="594105"/>
                  </a:lnTo>
                  <a:lnTo>
                    <a:pt x="153523" y="595774"/>
                  </a:lnTo>
                  <a:lnTo>
                    <a:pt x="153333" y="597443"/>
                  </a:lnTo>
                  <a:lnTo>
                    <a:pt x="153142" y="599111"/>
                  </a:lnTo>
                  <a:lnTo>
                    <a:pt x="152951" y="600780"/>
                  </a:lnTo>
                  <a:lnTo>
                    <a:pt x="152758" y="602449"/>
                  </a:lnTo>
                  <a:lnTo>
                    <a:pt x="152565" y="604118"/>
                  </a:lnTo>
                  <a:lnTo>
                    <a:pt x="152370" y="605787"/>
                  </a:lnTo>
                  <a:lnTo>
                    <a:pt x="152174" y="607456"/>
                  </a:lnTo>
                  <a:lnTo>
                    <a:pt x="151976" y="609124"/>
                  </a:lnTo>
                  <a:lnTo>
                    <a:pt x="151778" y="610793"/>
                  </a:lnTo>
                  <a:lnTo>
                    <a:pt x="151577" y="612462"/>
                  </a:lnTo>
                  <a:lnTo>
                    <a:pt x="151374" y="614131"/>
                  </a:lnTo>
                  <a:lnTo>
                    <a:pt x="151171" y="615800"/>
                  </a:lnTo>
                  <a:lnTo>
                    <a:pt x="150965" y="617469"/>
                  </a:lnTo>
                  <a:lnTo>
                    <a:pt x="150757" y="619137"/>
                  </a:lnTo>
                  <a:lnTo>
                    <a:pt x="150548" y="620806"/>
                  </a:lnTo>
                  <a:lnTo>
                    <a:pt x="150337" y="622475"/>
                  </a:lnTo>
                  <a:lnTo>
                    <a:pt x="150125" y="624144"/>
                  </a:lnTo>
                  <a:lnTo>
                    <a:pt x="149910" y="625813"/>
                  </a:lnTo>
                  <a:lnTo>
                    <a:pt x="149695" y="627482"/>
                  </a:lnTo>
                  <a:lnTo>
                    <a:pt x="149477" y="629150"/>
                  </a:lnTo>
                  <a:lnTo>
                    <a:pt x="149259" y="630819"/>
                  </a:lnTo>
                  <a:lnTo>
                    <a:pt x="149039" y="632488"/>
                  </a:lnTo>
                  <a:lnTo>
                    <a:pt x="148817" y="634157"/>
                  </a:lnTo>
                  <a:lnTo>
                    <a:pt x="148595" y="635826"/>
                  </a:lnTo>
                  <a:lnTo>
                    <a:pt x="148372" y="637495"/>
                  </a:lnTo>
                  <a:lnTo>
                    <a:pt x="148148" y="639163"/>
                  </a:lnTo>
                  <a:lnTo>
                    <a:pt x="147924" y="640832"/>
                  </a:lnTo>
                  <a:lnTo>
                    <a:pt x="147699" y="642501"/>
                  </a:lnTo>
                  <a:lnTo>
                    <a:pt x="147474" y="644170"/>
                  </a:lnTo>
                  <a:lnTo>
                    <a:pt x="147248" y="645839"/>
                  </a:lnTo>
                  <a:lnTo>
                    <a:pt x="147023" y="647508"/>
                  </a:lnTo>
                  <a:lnTo>
                    <a:pt x="146798" y="649176"/>
                  </a:lnTo>
                  <a:lnTo>
                    <a:pt x="146574" y="650845"/>
                  </a:lnTo>
                  <a:lnTo>
                    <a:pt x="146350" y="652514"/>
                  </a:lnTo>
                  <a:lnTo>
                    <a:pt x="146127" y="654183"/>
                  </a:lnTo>
                  <a:lnTo>
                    <a:pt x="145906" y="655852"/>
                  </a:lnTo>
                  <a:lnTo>
                    <a:pt x="145685" y="657521"/>
                  </a:lnTo>
                  <a:lnTo>
                    <a:pt x="145466" y="659189"/>
                  </a:lnTo>
                  <a:lnTo>
                    <a:pt x="145249" y="660858"/>
                  </a:lnTo>
                  <a:lnTo>
                    <a:pt x="145034" y="662527"/>
                  </a:lnTo>
                  <a:lnTo>
                    <a:pt x="144821" y="664196"/>
                  </a:lnTo>
                  <a:lnTo>
                    <a:pt x="144610" y="665865"/>
                  </a:lnTo>
                  <a:lnTo>
                    <a:pt x="144402" y="667534"/>
                  </a:lnTo>
                  <a:lnTo>
                    <a:pt x="144197" y="669202"/>
                  </a:lnTo>
                  <a:lnTo>
                    <a:pt x="143994" y="670871"/>
                  </a:lnTo>
                  <a:lnTo>
                    <a:pt x="143794" y="672540"/>
                  </a:lnTo>
                  <a:lnTo>
                    <a:pt x="143599" y="674209"/>
                  </a:lnTo>
                  <a:lnTo>
                    <a:pt x="143406" y="675878"/>
                  </a:lnTo>
                  <a:lnTo>
                    <a:pt x="143216" y="677547"/>
                  </a:lnTo>
                  <a:lnTo>
                    <a:pt x="143031" y="679216"/>
                  </a:lnTo>
                  <a:lnTo>
                    <a:pt x="142850" y="680884"/>
                  </a:lnTo>
                  <a:lnTo>
                    <a:pt x="142672" y="682553"/>
                  </a:lnTo>
                  <a:lnTo>
                    <a:pt x="142500" y="684222"/>
                  </a:lnTo>
                  <a:lnTo>
                    <a:pt x="142331" y="685891"/>
                  </a:lnTo>
                  <a:lnTo>
                    <a:pt x="142166" y="687560"/>
                  </a:lnTo>
                  <a:lnTo>
                    <a:pt x="142007" y="689229"/>
                  </a:lnTo>
                  <a:lnTo>
                    <a:pt x="141852" y="690897"/>
                  </a:lnTo>
                  <a:lnTo>
                    <a:pt x="141701" y="692566"/>
                  </a:lnTo>
                  <a:lnTo>
                    <a:pt x="141557" y="694235"/>
                  </a:lnTo>
                  <a:lnTo>
                    <a:pt x="141416" y="695904"/>
                  </a:lnTo>
                  <a:lnTo>
                    <a:pt x="141280" y="697573"/>
                  </a:lnTo>
                  <a:lnTo>
                    <a:pt x="141151" y="699242"/>
                  </a:lnTo>
                  <a:lnTo>
                    <a:pt x="141025" y="700910"/>
                  </a:lnTo>
                  <a:lnTo>
                    <a:pt x="140905" y="702579"/>
                  </a:lnTo>
                  <a:lnTo>
                    <a:pt x="140791" y="704248"/>
                  </a:lnTo>
                  <a:lnTo>
                    <a:pt x="140682" y="705917"/>
                  </a:lnTo>
                  <a:lnTo>
                    <a:pt x="140577" y="707586"/>
                  </a:lnTo>
                  <a:lnTo>
                    <a:pt x="140480" y="709255"/>
                  </a:lnTo>
                  <a:lnTo>
                    <a:pt x="140386" y="710923"/>
                  </a:lnTo>
                  <a:lnTo>
                    <a:pt x="140298" y="712592"/>
                  </a:lnTo>
                  <a:lnTo>
                    <a:pt x="140217" y="714261"/>
                  </a:lnTo>
                  <a:lnTo>
                    <a:pt x="140139" y="715930"/>
                  </a:lnTo>
                  <a:lnTo>
                    <a:pt x="140068" y="717599"/>
                  </a:lnTo>
                  <a:lnTo>
                    <a:pt x="140003" y="719268"/>
                  </a:lnTo>
                  <a:lnTo>
                    <a:pt x="139941" y="720936"/>
                  </a:lnTo>
                  <a:lnTo>
                    <a:pt x="139886" y="722605"/>
                  </a:lnTo>
                  <a:lnTo>
                    <a:pt x="139837" y="724274"/>
                  </a:lnTo>
                  <a:lnTo>
                    <a:pt x="139793" y="725943"/>
                  </a:lnTo>
                  <a:lnTo>
                    <a:pt x="139753" y="727612"/>
                  </a:lnTo>
                  <a:lnTo>
                    <a:pt x="139721" y="729281"/>
                  </a:lnTo>
                  <a:lnTo>
                    <a:pt x="139692" y="730949"/>
                  </a:lnTo>
                  <a:lnTo>
                    <a:pt x="139669" y="732618"/>
                  </a:lnTo>
                  <a:lnTo>
                    <a:pt x="139652" y="734287"/>
                  </a:lnTo>
                  <a:lnTo>
                    <a:pt x="139640" y="735956"/>
                  </a:lnTo>
                  <a:lnTo>
                    <a:pt x="139633" y="737625"/>
                  </a:lnTo>
                  <a:lnTo>
                    <a:pt x="139632" y="739294"/>
                  </a:lnTo>
                  <a:lnTo>
                    <a:pt x="139635" y="740962"/>
                  </a:lnTo>
                  <a:lnTo>
                    <a:pt x="139643" y="742631"/>
                  </a:lnTo>
                  <a:lnTo>
                    <a:pt x="139658" y="744300"/>
                  </a:lnTo>
                  <a:lnTo>
                    <a:pt x="139676" y="745969"/>
                  </a:lnTo>
                  <a:lnTo>
                    <a:pt x="139700" y="747638"/>
                  </a:lnTo>
                  <a:lnTo>
                    <a:pt x="139730" y="749307"/>
                  </a:lnTo>
                  <a:lnTo>
                    <a:pt x="139764" y="750975"/>
                  </a:lnTo>
                  <a:lnTo>
                    <a:pt x="139802" y="752644"/>
                  </a:lnTo>
                  <a:lnTo>
                    <a:pt x="139847" y="754313"/>
                  </a:lnTo>
                  <a:lnTo>
                    <a:pt x="139895" y="755982"/>
                  </a:lnTo>
                  <a:lnTo>
                    <a:pt x="139948" y="757651"/>
                  </a:lnTo>
                  <a:lnTo>
                    <a:pt x="140006" y="759320"/>
                  </a:lnTo>
                  <a:lnTo>
                    <a:pt x="140068" y="760988"/>
                  </a:lnTo>
                  <a:lnTo>
                    <a:pt x="140135" y="762657"/>
                  </a:lnTo>
                  <a:lnTo>
                    <a:pt x="140207" y="764326"/>
                  </a:lnTo>
                  <a:lnTo>
                    <a:pt x="140282" y="765995"/>
                  </a:lnTo>
                  <a:lnTo>
                    <a:pt x="140362" y="767664"/>
                  </a:lnTo>
                  <a:lnTo>
                    <a:pt x="140447" y="769333"/>
                  </a:lnTo>
                  <a:lnTo>
                    <a:pt x="140534" y="771001"/>
                  </a:lnTo>
                  <a:lnTo>
                    <a:pt x="140626" y="772670"/>
                  </a:lnTo>
                  <a:lnTo>
                    <a:pt x="140722" y="774339"/>
                  </a:lnTo>
                  <a:lnTo>
                    <a:pt x="140821" y="776008"/>
                  </a:lnTo>
                  <a:lnTo>
                    <a:pt x="140923" y="777677"/>
                  </a:lnTo>
                  <a:lnTo>
                    <a:pt x="141030" y="779346"/>
                  </a:lnTo>
                  <a:lnTo>
                    <a:pt x="141138" y="781014"/>
                  </a:lnTo>
                  <a:lnTo>
                    <a:pt x="141250" y="782683"/>
                  </a:lnTo>
                  <a:lnTo>
                    <a:pt x="141365" y="784352"/>
                  </a:lnTo>
                  <a:lnTo>
                    <a:pt x="141482" y="786021"/>
                  </a:lnTo>
                  <a:lnTo>
                    <a:pt x="141601" y="787690"/>
                  </a:lnTo>
                  <a:lnTo>
                    <a:pt x="141723" y="789359"/>
                  </a:lnTo>
                  <a:lnTo>
                    <a:pt x="141846" y="791027"/>
                  </a:lnTo>
                  <a:lnTo>
                    <a:pt x="141971" y="792696"/>
                  </a:lnTo>
                  <a:lnTo>
                    <a:pt x="142098" y="794365"/>
                  </a:lnTo>
                  <a:lnTo>
                    <a:pt x="142225" y="796034"/>
                  </a:lnTo>
                  <a:lnTo>
                    <a:pt x="142353" y="797703"/>
                  </a:lnTo>
                  <a:lnTo>
                    <a:pt x="142482" y="799372"/>
                  </a:lnTo>
                  <a:lnTo>
                    <a:pt x="142611" y="801040"/>
                  </a:lnTo>
                  <a:lnTo>
                    <a:pt x="142741" y="802709"/>
                  </a:lnTo>
                  <a:lnTo>
                    <a:pt x="142870" y="804378"/>
                  </a:lnTo>
                  <a:lnTo>
                    <a:pt x="142998" y="806047"/>
                  </a:lnTo>
                  <a:lnTo>
                    <a:pt x="143126" y="807716"/>
                  </a:lnTo>
                  <a:lnTo>
                    <a:pt x="143252" y="809385"/>
                  </a:lnTo>
                  <a:lnTo>
                    <a:pt x="143377" y="811054"/>
                  </a:lnTo>
                  <a:lnTo>
                    <a:pt x="143500" y="812722"/>
                  </a:lnTo>
                  <a:lnTo>
                    <a:pt x="143620" y="814391"/>
                  </a:lnTo>
                  <a:lnTo>
                    <a:pt x="143739" y="816060"/>
                  </a:lnTo>
                  <a:lnTo>
                    <a:pt x="143855" y="817729"/>
                  </a:lnTo>
                  <a:lnTo>
                    <a:pt x="143967" y="819398"/>
                  </a:lnTo>
                  <a:lnTo>
                    <a:pt x="144077" y="821067"/>
                  </a:lnTo>
                  <a:lnTo>
                    <a:pt x="144183" y="822735"/>
                  </a:lnTo>
                  <a:lnTo>
                    <a:pt x="144285" y="824404"/>
                  </a:lnTo>
                  <a:lnTo>
                    <a:pt x="144383" y="826073"/>
                  </a:lnTo>
                  <a:lnTo>
                    <a:pt x="144477" y="827742"/>
                  </a:lnTo>
                  <a:lnTo>
                    <a:pt x="144565" y="829411"/>
                  </a:lnTo>
                  <a:lnTo>
                    <a:pt x="144649" y="831080"/>
                  </a:lnTo>
                  <a:lnTo>
                    <a:pt x="144728" y="832748"/>
                  </a:lnTo>
                  <a:lnTo>
                    <a:pt x="144800" y="834417"/>
                  </a:lnTo>
                  <a:lnTo>
                    <a:pt x="144868" y="836086"/>
                  </a:lnTo>
                  <a:lnTo>
                    <a:pt x="144930" y="837755"/>
                  </a:lnTo>
                  <a:lnTo>
                    <a:pt x="144985" y="839424"/>
                  </a:lnTo>
                  <a:lnTo>
                    <a:pt x="145035" y="841093"/>
                  </a:lnTo>
                  <a:lnTo>
                    <a:pt x="145079" y="842761"/>
                  </a:lnTo>
                  <a:lnTo>
                    <a:pt x="145114" y="844430"/>
                  </a:lnTo>
                  <a:lnTo>
                    <a:pt x="145145" y="846099"/>
                  </a:lnTo>
                  <a:lnTo>
                    <a:pt x="145169" y="847768"/>
                  </a:lnTo>
                  <a:lnTo>
                    <a:pt x="145185" y="849437"/>
                  </a:lnTo>
                  <a:lnTo>
                    <a:pt x="145196" y="851106"/>
                  </a:lnTo>
                  <a:lnTo>
                    <a:pt x="145199" y="852774"/>
                  </a:lnTo>
                  <a:close/>
                </a:path>
              </a:pathLst>
            </a:custGeom>
            <a:solidFill>
              <a:srgbClr val="FED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2838465" y="1297522"/>
              <a:ext cx="356088" cy="1008864"/>
            </a:xfrm>
            <a:custGeom>
              <a:avLst/>
              <a:pathLst>
                <a:path w="356088" h="1008864">
                  <a:moveTo>
                    <a:pt x="156750" y="1008864"/>
                  </a:moveTo>
                  <a:lnTo>
                    <a:pt x="156745" y="1006889"/>
                  </a:lnTo>
                  <a:lnTo>
                    <a:pt x="156764" y="1004915"/>
                  </a:lnTo>
                  <a:lnTo>
                    <a:pt x="156810" y="1002941"/>
                  </a:lnTo>
                  <a:lnTo>
                    <a:pt x="156874" y="1000966"/>
                  </a:lnTo>
                  <a:lnTo>
                    <a:pt x="156959" y="998992"/>
                  </a:lnTo>
                  <a:lnTo>
                    <a:pt x="157071" y="997018"/>
                  </a:lnTo>
                  <a:lnTo>
                    <a:pt x="157200" y="995043"/>
                  </a:lnTo>
                  <a:lnTo>
                    <a:pt x="157348" y="993069"/>
                  </a:lnTo>
                  <a:lnTo>
                    <a:pt x="157524" y="991095"/>
                  </a:lnTo>
                  <a:lnTo>
                    <a:pt x="157714" y="989121"/>
                  </a:lnTo>
                  <a:lnTo>
                    <a:pt x="157921" y="987146"/>
                  </a:lnTo>
                  <a:lnTo>
                    <a:pt x="158153" y="985172"/>
                  </a:lnTo>
                  <a:lnTo>
                    <a:pt x="158398" y="983198"/>
                  </a:lnTo>
                  <a:lnTo>
                    <a:pt x="158657" y="981223"/>
                  </a:lnTo>
                  <a:lnTo>
                    <a:pt x="158940" y="979249"/>
                  </a:lnTo>
                  <a:lnTo>
                    <a:pt x="159233" y="977275"/>
                  </a:lnTo>
                  <a:lnTo>
                    <a:pt x="159537" y="975301"/>
                  </a:lnTo>
                  <a:lnTo>
                    <a:pt x="159860" y="973326"/>
                  </a:lnTo>
                  <a:lnTo>
                    <a:pt x="160192" y="971352"/>
                  </a:lnTo>
                  <a:lnTo>
                    <a:pt x="160533" y="969378"/>
                  </a:lnTo>
                  <a:lnTo>
                    <a:pt x="160887" y="967403"/>
                  </a:lnTo>
                  <a:lnTo>
                    <a:pt x="161249" y="965429"/>
                  </a:lnTo>
                  <a:lnTo>
                    <a:pt x="161617" y="963455"/>
                  </a:lnTo>
                  <a:lnTo>
                    <a:pt x="161992" y="961481"/>
                  </a:lnTo>
                  <a:lnTo>
                    <a:pt x="162373" y="959506"/>
                  </a:lnTo>
                  <a:lnTo>
                    <a:pt x="162757" y="957532"/>
                  </a:lnTo>
                  <a:lnTo>
                    <a:pt x="163145" y="955558"/>
                  </a:lnTo>
                  <a:lnTo>
                    <a:pt x="163534" y="953583"/>
                  </a:lnTo>
                  <a:lnTo>
                    <a:pt x="163924" y="951609"/>
                  </a:lnTo>
                  <a:lnTo>
                    <a:pt x="164313" y="949635"/>
                  </a:lnTo>
                  <a:lnTo>
                    <a:pt x="164701" y="947660"/>
                  </a:lnTo>
                  <a:lnTo>
                    <a:pt x="165087" y="945686"/>
                  </a:lnTo>
                  <a:lnTo>
                    <a:pt x="165469" y="943712"/>
                  </a:lnTo>
                  <a:lnTo>
                    <a:pt x="165846" y="941738"/>
                  </a:lnTo>
                  <a:lnTo>
                    <a:pt x="166219" y="939763"/>
                  </a:lnTo>
                  <a:lnTo>
                    <a:pt x="166585" y="937789"/>
                  </a:lnTo>
                  <a:lnTo>
                    <a:pt x="166942" y="935815"/>
                  </a:lnTo>
                  <a:lnTo>
                    <a:pt x="167293" y="933840"/>
                  </a:lnTo>
                  <a:lnTo>
                    <a:pt x="167635" y="931866"/>
                  </a:lnTo>
                  <a:lnTo>
                    <a:pt x="167965" y="929892"/>
                  </a:lnTo>
                  <a:lnTo>
                    <a:pt x="168287" y="927918"/>
                  </a:lnTo>
                  <a:lnTo>
                    <a:pt x="168599" y="925943"/>
                  </a:lnTo>
                  <a:lnTo>
                    <a:pt x="168894" y="923969"/>
                  </a:lnTo>
                  <a:lnTo>
                    <a:pt x="169181" y="921995"/>
                  </a:lnTo>
                  <a:lnTo>
                    <a:pt x="169457" y="920020"/>
                  </a:lnTo>
                  <a:lnTo>
                    <a:pt x="169714" y="918046"/>
                  </a:lnTo>
                  <a:lnTo>
                    <a:pt x="169960" y="916072"/>
                  </a:lnTo>
                  <a:lnTo>
                    <a:pt x="170195" y="914097"/>
                  </a:lnTo>
                  <a:lnTo>
                    <a:pt x="170410" y="912123"/>
                  </a:lnTo>
                  <a:lnTo>
                    <a:pt x="170612" y="910149"/>
                  </a:lnTo>
                  <a:lnTo>
                    <a:pt x="170804" y="908175"/>
                  </a:lnTo>
                  <a:lnTo>
                    <a:pt x="170974" y="906200"/>
                  </a:lnTo>
                  <a:lnTo>
                    <a:pt x="171132" y="904226"/>
                  </a:lnTo>
                  <a:lnTo>
                    <a:pt x="171277" y="902252"/>
                  </a:lnTo>
                  <a:lnTo>
                    <a:pt x="171403" y="900277"/>
                  </a:lnTo>
                  <a:lnTo>
                    <a:pt x="171514" y="898303"/>
                  </a:lnTo>
                  <a:lnTo>
                    <a:pt x="171613" y="896329"/>
                  </a:lnTo>
                  <a:lnTo>
                    <a:pt x="171694" y="894355"/>
                  </a:lnTo>
                  <a:lnTo>
                    <a:pt x="171760" y="892380"/>
                  </a:lnTo>
                  <a:lnTo>
                    <a:pt x="171814" y="890406"/>
                  </a:lnTo>
                  <a:lnTo>
                    <a:pt x="171851" y="888432"/>
                  </a:lnTo>
                  <a:lnTo>
                    <a:pt x="171874" y="886457"/>
                  </a:lnTo>
                  <a:lnTo>
                    <a:pt x="171885" y="884483"/>
                  </a:lnTo>
                  <a:lnTo>
                    <a:pt x="171881" y="882509"/>
                  </a:lnTo>
                  <a:lnTo>
                    <a:pt x="171863" y="880534"/>
                  </a:lnTo>
                  <a:lnTo>
                    <a:pt x="171835" y="878560"/>
                  </a:lnTo>
                  <a:lnTo>
                    <a:pt x="171793" y="876586"/>
                  </a:lnTo>
                  <a:lnTo>
                    <a:pt x="171738" y="874612"/>
                  </a:lnTo>
                  <a:lnTo>
                    <a:pt x="171674" y="872637"/>
                  </a:lnTo>
                  <a:lnTo>
                    <a:pt x="171600" y="870663"/>
                  </a:lnTo>
                  <a:lnTo>
                    <a:pt x="171512" y="868689"/>
                  </a:lnTo>
                  <a:lnTo>
                    <a:pt x="171418" y="866714"/>
                  </a:lnTo>
                  <a:lnTo>
                    <a:pt x="171315" y="864740"/>
                  </a:lnTo>
                  <a:lnTo>
                    <a:pt x="171201" y="862766"/>
                  </a:lnTo>
                  <a:lnTo>
                    <a:pt x="171081" y="860792"/>
                  </a:lnTo>
                  <a:lnTo>
                    <a:pt x="170956" y="858817"/>
                  </a:lnTo>
                  <a:lnTo>
                    <a:pt x="170821" y="856843"/>
                  </a:lnTo>
                  <a:lnTo>
                    <a:pt x="170683" y="854869"/>
                  </a:lnTo>
                  <a:lnTo>
                    <a:pt x="170540" y="852894"/>
                  </a:lnTo>
                  <a:lnTo>
                    <a:pt x="170392" y="850920"/>
                  </a:lnTo>
                  <a:lnTo>
                    <a:pt x="170241" y="848946"/>
                  </a:lnTo>
                  <a:lnTo>
                    <a:pt x="170088" y="846971"/>
                  </a:lnTo>
                  <a:lnTo>
                    <a:pt x="169932" y="844997"/>
                  </a:lnTo>
                  <a:lnTo>
                    <a:pt x="169776" y="843023"/>
                  </a:lnTo>
                  <a:lnTo>
                    <a:pt x="169619" y="841049"/>
                  </a:lnTo>
                  <a:lnTo>
                    <a:pt x="169462" y="839074"/>
                  </a:lnTo>
                  <a:lnTo>
                    <a:pt x="169307" y="837100"/>
                  </a:lnTo>
                  <a:lnTo>
                    <a:pt x="169152" y="835126"/>
                  </a:lnTo>
                  <a:lnTo>
                    <a:pt x="169001" y="833151"/>
                  </a:lnTo>
                  <a:lnTo>
                    <a:pt x="168853" y="831177"/>
                  </a:lnTo>
                  <a:lnTo>
                    <a:pt x="168708" y="829203"/>
                  </a:lnTo>
                  <a:lnTo>
                    <a:pt x="168568" y="827229"/>
                  </a:lnTo>
                  <a:lnTo>
                    <a:pt x="168433" y="825254"/>
                  </a:lnTo>
                  <a:lnTo>
                    <a:pt x="168303" y="823280"/>
                  </a:lnTo>
                  <a:lnTo>
                    <a:pt x="168180" y="821306"/>
                  </a:lnTo>
                  <a:lnTo>
                    <a:pt x="168065" y="819331"/>
                  </a:lnTo>
                  <a:lnTo>
                    <a:pt x="167955" y="817357"/>
                  </a:lnTo>
                  <a:lnTo>
                    <a:pt x="167854" y="815383"/>
                  </a:lnTo>
                  <a:lnTo>
                    <a:pt x="167762" y="813408"/>
                  </a:lnTo>
                  <a:lnTo>
                    <a:pt x="167678" y="811434"/>
                  </a:lnTo>
                  <a:lnTo>
                    <a:pt x="167602" y="809460"/>
                  </a:lnTo>
                  <a:lnTo>
                    <a:pt x="167538" y="807486"/>
                  </a:lnTo>
                  <a:lnTo>
                    <a:pt x="167482" y="805511"/>
                  </a:lnTo>
                  <a:lnTo>
                    <a:pt x="167435" y="803537"/>
                  </a:lnTo>
                  <a:lnTo>
                    <a:pt x="167402" y="801563"/>
                  </a:lnTo>
                  <a:lnTo>
                    <a:pt x="167377" y="799588"/>
                  </a:lnTo>
                  <a:lnTo>
                    <a:pt x="167361" y="797614"/>
                  </a:lnTo>
                  <a:lnTo>
                    <a:pt x="167360" y="795640"/>
                  </a:lnTo>
                  <a:lnTo>
                    <a:pt x="167368" y="793666"/>
                  </a:lnTo>
                  <a:lnTo>
                    <a:pt x="167384" y="791691"/>
                  </a:lnTo>
                  <a:lnTo>
                    <a:pt x="167416" y="789717"/>
                  </a:lnTo>
                  <a:lnTo>
                    <a:pt x="167457" y="787743"/>
                  </a:lnTo>
                  <a:lnTo>
                    <a:pt x="167506" y="785768"/>
                  </a:lnTo>
                  <a:lnTo>
                    <a:pt x="167570" y="783794"/>
                  </a:lnTo>
                  <a:lnTo>
                    <a:pt x="167643" y="781820"/>
                  </a:lnTo>
                  <a:lnTo>
                    <a:pt x="167724" y="779845"/>
                  </a:lnTo>
                  <a:lnTo>
                    <a:pt x="167818" y="777871"/>
                  </a:lnTo>
                  <a:lnTo>
                    <a:pt x="167922" y="775897"/>
                  </a:lnTo>
                  <a:lnTo>
                    <a:pt x="168032" y="773923"/>
                  </a:lnTo>
                  <a:lnTo>
                    <a:pt x="168155" y="771948"/>
                  </a:lnTo>
                  <a:lnTo>
                    <a:pt x="168286" y="769974"/>
                  </a:lnTo>
                  <a:lnTo>
                    <a:pt x="168423" y="768000"/>
                  </a:lnTo>
                  <a:lnTo>
                    <a:pt x="168571" y="766025"/>
                  </a:lnTo>
                  <a:lnTo>
                    <a:pt x="168726" y="764051"/>
                  </a:lnTo>
                  <a:lnTo>
                    <a:pt x="168886" y="762077"/>
                  </a:lnTo>
                  <a:lnTo>
                    <a:pt x="169055" y="760103"/>
                  </a:lnTo>
                  <a:lnTo>
                    <a:pt x="169230" y="758128"/>
                  </a:lnTo>
                  <a:lnTo>
                    <a:pt x="169410" y="756154"/>
                  </a:lnTo>
                  <a:lnTo>
                    <a:pt x="169596" y="754180"/>
                  </a:lnTo>
                  <a:lnTo>
                    <a:pt x="169787" y="752205"/>
                  </a:lnTo>
                  <a:lnTo>
                    <a:pt x="169981" y="750231"/>
                  </a:lnTo>
                  <a:lnTo>
                    <a:pt x="170179" y="748257"/>
                  </a:lnTo>
                  <a:lnTo>
                    <a:pt x="170381" y="746282"/>
                  </a:lnTo>
                  <a:lnTo>
                    <a:pt x="170584" y="744308"/>
                  </a:lnTo>
                  <a:lnTo>
                    <a:pt x="170790" y="742334"/>
                  </a:lnTo>
                  <a:lnTo>
                    <a:pt x="170998" y="740360"/>
                  </a:lnTo>
                  <a:lnTo>
                    <a:pt x="171207" y="738385"/>
                  </a:lnTo>
                  <a:lnTo>
                    <a:pt x="171416" y="736411"/>
                  </a:lnTo>
                  <a:lnTo>
                    <a:pt x="171626" y="734437"/>
                  </a:lnTo>
                  <a:lnTo>
                    <a:pt x="171835" y="732462"/>
                  </a:lnTo>
                  <a:lnTo>
                    <a:pt x="172043" y="730488"/>
                  </a:lnTo>
                  <a:lnTo>
                    <a:pt x="172250" y="728514"/>
                  </a:lnTo>
                  <a:lnTo>
                    <a:pt x="172455" y="726540"/>
                  </a:lnTo>
                  <a:lnTo>
                    <a:pt x="172658" y="724565"/>
                  </a:lnTo>
                  <a:lnTo>
                    <a:pt x="172858" y="722591"/>
                  </a:lnTo>
                  <a:lnTo>
                    <a:pt x="173055" y="720617"/>
                  </a:lnTo>
                  <a:lnTo>
                    <a:pt x="173250" y="718642"/>
                  </a:lnTo>
                  <a:lnTo>
                    <a:pt x="173439" y="716668"/>
                  </a:lnTo>
                  <a:lnTo>
                    <a:pt x="173625" y="714694"/>
                  </a:lnTo>
                  <a:lnTo>
                    <a:pt x="173808" y="712720"/>
                  </a:lnTo>
                  <a:lnTo>
                    <a:pt x="173984" y="710745"/>
                  </a:lnTo>
                  <a:lnTo>
                    <a:pt x="174156" y="708771"/>
                  </a:lnTo>
                  <a:lnTo>
                    <a:pt x="174323" y="706797"/>
                  </a:lnTo>
                  <a:lnTo>
                    <a:pt x="174484" y="704822"/>
                  </a:lnTo>
                  <a:lnTo>
                    <a:pt x="174639" y="702848"/>
                  </a:lnTo>
                  <a:lnTo>
                    <a:pt x="174789" y="700874"/>
                  </a:lnTo>
                  <a:lnTo>
                    <a:pt x="174932" y="698899"/>
                  </a:lnTo>
                  <a:lnTo>
                    <a:pt x="175068" y="696925"/>
                  </a:lnTo>
                  <a:lnTo>
                    <a:pt x="175199" y="694951"/>
                  </a:lnTo>
                  <a:lnTo>
                    <a:pt x="175323" y="692977"/>
                  </a:lnTo>
                  <a:lnTo>
                    <a:pt x="175438" y="691002"/>
                  </a:lnTo>
                  <a:lnTo>
                    <a:pt x="175548" y="689028"/>
                  </a:lnTo>
                  <a:lnTo>
                    <a:pt x="175651" y="687054"/>
                  </a:lnTo>
                  <a:lnTo>
                    <a:pt x="175744" y="685079"/>
                  </a:lnTo>
                  <a:lnTo>
                    <a:pt x="175832" y="683105"/>
                  </a:lnTo>
                  <a:lnTo>
                    <a:pt x="175912" y="681131"/>
                  </a:lnTo>
                  <a:lnTo>
                    <a:pt x="175982" y="679157"/>
                  </a:lnTo>
                  <a:lnTo>
                    <a:pt x="176046" y="677182"/>
                  </a:lnTo>
                  <a:lnTo>
                    <a:pt x="176102" y="675208"/>
                  </a:lnTo>
                  <a:lnTo>
                    <a:pt x="176147" y="673234"/>
                  </a:lnTo>
                  <a:lnTo>
                    <a:pt x="176186" y="671259"/>
                  </a:lnTo>
                  <a:lnTo>
                    <a:pt x="176217" y="669285"/>
                  </a:lnTo>
                  <a:lnTo>
                    <a:pt x="176236" y="667311"/>
                  </a:lnTo>
                  <a:lnTo>
                    <a:pt x="176248" y="665336"/>
                  </a:lnTo>
                  <a:lnTo>
                    <a:pt x="176253" y="663362"/>
                  </a:lnTo>
                  <a:lnTo>
                    <a:pt x="176244" y="661388"/>
                  </a:lnTo>
                  <a:lnTo>
                    <a:pt x="176227" y="659414"/>
                  </a:lnTo>
                  <a:lnTo>
                    <a:pt x="176203" y="657439"/>
                  </a:lnTo>
                  <a:lnTo>
                    <a:pt x="176165" y="655465"/>
                  </a:lnTo>
                  <a:lnTo>
                    <a:pt x="176118" y="653491"/>
                  </a:lnTo>
                  <a:lnTo>
                    <a:pt x="176063" y="651516"/>
                  </a:lnTo>
                  <a:lnTo>
                    <a:pt x="175994" y="649542"/>
                  </a:lnTo>
                  <a:lnTo>
                    <a:pt x="175915" y="647568"/>
                  </a:lnTo>
                  <a:lnTo>
                    <a:pt x="175826" y="645594"/>
                  </a:lnTo>
                  <a:lnTo>
                    <a:pt x="175724" y="643619"/>
                  </a:lnTo>
                  <a:lnTo>
                    <a:pt x="175609" y="641645"/>
                  </a:lnTo>
                  <a:lnTo>
                    <a:pt x="175485" y="639671"/>
                  </a:lnTo>
                  <a:lnTo>
                    <a:pt x="175346" y="637696"/>
                  </a:lnTo>
                  <a:lnTo>
                    <a:pt x="175193" y="635722"/>
                  </a:lnTo>
                  <a:lnTo>
                    <a:pt x="175030" y="633748"/>
                  </a:lnTo>
                  <a:lnTo>
                    <a:pt x="174852" y="631773"/>
                  </a:lnTo>
                  <a:lnTo>
                    <a:pt x="174658" y="629799"/>
                  </a:lnTo>
                  <a:lnTo>
                    <a:pt x="174453" y="627825"/>
                  </a:lnTo>
                  <a:lnTo>
                    <a:pt x="174232" y="625851"/>
                  </a:lnTo>
                  <a:lnTo>
                    <a:pt x="173994" y="623876"/>
                  </a:lnTo>
                  <a:lnTo>
                    <a:pt x="173744" y="621902"/>
                  </a:lnTo>
                  <a:lnTo>
                    <a:pt x="173478" y="619928"/>
                  </a:lnTo>
                  <a:lnTo>
                    <a:pt x="173193" y="617953"/>
                  </a:lnTo>
                  <a:lnTo>
                    <a:pt x="172894" y="615979"/>
                  </a:lnTo>
                  <a:lnTo>
                    <a:pt x="172581" y="614005"/>
                  </a:lnTo>
                  <a:lnTo>
                    <a:pt x="172245" y="612031"/>
                  </a:lnTo>
                  <a:lnTo>
                    <a:pt x="171896" y="610056"/>
                  </a:lnTo>
                  <a:lnTo>
                    <a:pt x="171532" y="608082"/>
                  </a:lnTo>
                  <a:lnTo>
                    <a:pt x="171143" y="606108"/>
                  </a:lnTo>
                  <a:lnTo>
                    <a:pt x="170741" y="604133"/>
                  </a:lnTo>
                  <a:lnTo>
                    <a:pt x="170324" y="602159"/>
                  </a:lnTo>
                  <a:lnTo>
                    <a:pt x="169882" y="600185"/>
                  </a:lnTo>
                  <a:lnTo>
                    <a:pt x="169425" y="598210"/>
                  </a:lnTo>
                  <a:lnTo>
                    <a:pt x="168954" y="596236"/>
                  </a:lnTo>
                  <a:lnTo>
                    <a:pt x="168458" y="594262"/>
                  </a:lnTo>
                  <a:lnTo>
                    <a:pt x="167946" y="592288"/>
                  </a:lnTo>
                  <a:lnTo>
                    <a:pt x="167421" y="590313"/>
                  </a:lnTo>
                  <a:lnTo>
                    <a:pt x="166871" y="588339"/>
                  </a:lnTo>
                  <a:lnTo>
                    <a:pt x="166306" y="586365"/>
                  </a:lnTo>
                  <a:lnTo>
                    <a:pt x="165727" y="584390"/>
                  </a:lnTo>
                  <a:lnTo>
                    <a:pt x="165126" y="582416"/>
                  </a:lnTo>
                  <a:lnTo>
                    <a:pt x="164510" y="580442"/>
                  </a:lnTo>
                  <a:lnTo>
                    <a:pt x="163881" y="578468"/>
                  </a:lnTo>
                  <a:lnTo>
                    <a:pt x="163232" y="576493"/>
                  </a:lnTo>
                  <a:lnTo>
                    <a:pt x="162569" y="574519"/>
                  </a:lnTo>
                  <a:lnTo>
                    <a:pt x="161894" y="572545"/>
                  </a:lnTo>
                  <a:lnTo>
                    <a:pt x="161204" y="570570"/>
                  </a:lnTo>
                  <a:lnTo>
                    <a:pt x="160499" y="568596"/>
                  </a:lnTo>
                  <a:lnTo>
                    <a:pt x="159785" y="566622"/>
                  </a:lnTo>
                  <a:lnTo>
                    <a:pt x="159059" y="564647"/>
                  </a:lnTo>
                  <a:lnTo>
                    <a:pt x="158322" y="562673"/>
                  </a:lnTo>
                  <a:lnTo>
                    <a:pt x="157577" y="560699"/>
                  </a:lnTo>
                  <a:lnTo>
                    <a:pt x="156825" y="558725"/>
                  </a:lnTo>
                  <a:lnTo>
                    <a:pt x="156064" y="556750"/>
                  </a:lnTo>
                  <a:lnTo>
                    <a:pt x="155300" y="554776"/>
                  </a:lnTo>
                  <a:lnTo>
                    <a:pt x="154531" y="552802"/>
                  </a:lnTo>
                  <a:lnTo>
                    <a:pt x="153758" y="550827"/>
                  </a:lnTo>
                  <a:lnTo>
                    <a:pt x="152986" y="548853"/>
                  </a:lnTo>
                  <a:lnTo>
                    <a:pt x="152212" y="546879"/>
                  </a:lnTo>
                  <a:lnTo>
                    <a:pt x="151442" y="544905"/>
                  </a:lnTo>
                  <a:lnTo>
                    <a:pt x="150674" y="542930"/>
                  </a:lnTo>
                  <a:lnTo>
                    <a:pt x="149910" y="540956"/>
                  </a:lnTo>
                  <a:lnTo>
                    <a:pt x="149155" y="538982"/>
                  </a:lnTo>
                  <a:lnTo>
                    <a:pt x="148406" y="537007"/>
                  </a:lnTo>
                  <a:lnTo>
                    <a:pt x="147665" y="535033"/>
                  </a:lnTo>
                  <a:lnTo>
                    <a:pt x="146941" y="533059"/>
                  </a:lnTo>
                  <a:lnTo>
                    <a:pt x="146228" y="531084"/>
                  </a:lnTo>
                  <a:lnTo>
                    <a:pt x="145525" y="529110"/>
                  </a:lnTo>
                  <a:lnTo>
                    <a:pt x="144846" y="527136"/>
                  </a:lnTo>
                  <a:lnTo>
                    <a:pt x="144182" y="525162"/>
                  </a:lnTo>
                  <a:lnTo>
                    <a:pt x="143533" y="523187"/>
                  </a:lnTo>
                  <a:lnTo>
                    <a:pt x="142913" y="521213"/>
                  </a:lnTo>
                  <a:lnTo>
                    <a:pt x="142314" y="519239"/>
                  </a:lnTo>
                  <a:lnTo>
                    <a:pt x="141734" y="517264"/>
                  </a:lnTo>
                  <a:lnTo>
                    <a:pt x="141186" y="515290"/>
                  </a:lnTo>
                  <a:lnTo>
                    <a:pt x="140666" y="513316"/>
                  </a:lnTo>
                  <a:lnTo>
                    <a:pt x="140167" y="511342"/>
                  </a:lnTo>
                  <a:lnTo>
                    <a:pt x="139704" y="509367"/>
                  </a:lnTo>
                  <a:lnTo>
                    <a:pt x="139273" y="507393"/>
                  </a:lnTo>
                  <a:lnTo>
                    <a:pt x="138868" y="505419"/>
                  </a:lnTo>
                  <a:lnTo>
                    <a:pt x="138499" y="503444"/>
                  </a:lnTo>
                  <a:lnTo>
                    <a:pt x="138169" y="501470"/>
                  </a:lnTo>
                  <a:lnTo>
                    <a:pt x="137866" y="499496"/>
                  </a:lnTo>
                  <a:lnTo>
                    <a:pt x="137599" y="497521"/>
                  </a:lnTo>
                  <a:lnTo>
                    <a:pt x="137376" y="495547"/>
                  </a:lnTo>
                  <a:lnTo>
                    <a:pt x="137181" y="493573"/>
                  </a:lnTo>
                  <a:lnTo>
                    <a:pt x="137022" y="491599"/>
                  </a:lnTo>
                  <a:lnTo>
                    <a:pt x="136909" y="489624"/>
                  </a:lnTo>
                  <a:lnTo>
                    <a:pt x="136825" y="487650"/>
                  </a:lnTo>
                  <a:lnTo>
                    <a:pt x="136775" y="485676"/>
                  </a:lnTo>
                  <a:lnTo>
                    <a:pt x="136774" y="483701"/>
                  </a:lnTo>
                  <a:lnTo>
                    <a:pt x="136800" y="481727"/>
                  </a:lnTo>
                  <a:lnTo>
                    <a:pt x="136857" y="479753"/>
                  </a:lnTo>
                  <a:lnTo>
                    <a:pt x="136964" y="477779"/>
                  </a:lnTo>
                  <a:lnTo>
                    <a:pt x="137097" y="475804"/>
                  </a:lnTo>
                  <a:lnTo>
                    <a:pt x="137257" y="473830"/>
                  </a:lnTo>
                  <a:lnTo>
                    <a:pt x="137465" y="471856"/>
                  </a:lnTo>
                  <a:lnTo>
                    <a:pt x="137697" y="469881"/>
                  </a:lnTo>
                  <a:lnTo>
                    <a:pt x="137953" y="467907"/>
                  </a:lnTo>
                  <a:lnTo>
                    <a:pt x="138250" y="465933"/>
                  </a:lnTo>
                  <a:lnTo>
                    <a:pt x="138570" y="463959"/>
                  </a:lnTo>
                  <a:lnTo>
                    <a:pt x="138911" y="461984"/>
                  </a:lnTo>
                  <a:lnTo>
                    <a:pt x="139285" y="460010"/>
                  </a:lnTo>
                  <a:lnTo>
                    <a:pt x="139679" y="458036"/>
                  </a:lnTo>
                  <a:lnTo>
                    <a:pt x="140090" y="456061"/>
                  </a:lnTo>
                  <a:lnTo>
                    <a:pt x="140526" y="454087"/>
                  </a:lnTo>
                  <a:lnTo>
                    <a:pt x="140978" y="452113"/>
                  </a:lnTo>
                  <a:lnTo>
                    <a:pt x="141442" y="450138"/>
                  </a:lnTo>
                  <a:lnTo>
                    <a:pt x="141923" y="448164"/>
                  </a:lnTo>
                  <a:lnTo>
                    <a:pt x="142414" y="446190"/>
                  </a:lnTo>
                  <a:lnTo>
                    <a:pt x="142913" y="444216"/>
                  </a:lnTo>
                  <a:lnTo>
                    <a:pt x="143420" y="442241"/>
                  </a:lnTo>
                  <a:lnTo>
                    <a:pt x="143932" y="440267"/>
                  </a:lnTo>
                  <a:lnTo>
                    <a:pt x="144445" y="438293"/>
                  </a:lnTo>
                  <a:lnTo>
                    <a:pt x="144960" y="436318"/>
                  </a:lnTo>
                  <a:lnTo>
                    <a:pt x="145472" y="434344"/>
                  </a:lnTo>
                  <a:lnTo>
                    <a:pt x="145981" y="432370"/>
                  </a:lnTo>
                  <a:lnTo>
                    <a:pt x="146484" y="430396"/>
                  </a:lnTo>
                  <a:lnTo>
                    <a:pt x="146976" y="428421"/>
                  </a:lnTo>
                  <a:lnTo>
                    <a:pt x="147460" y="426447"/>
                  </a:lnTo>
                  <a:lnTo>
                    <a:pt x="147933" y="424473"/>
                  </a:lnTo>
                  <a:lnTo>
                    <a:pt x="148387" y="422498"/>
                  </a:lnTo>
                  <a:lnTo>
                    <a:pt x="148828" y="420524"/>
                  </a:lnTo>
                  <a:lnTo>
                    <a:pt x="149253" y="418550"/>
                  </a:lnTo>
                  <a:lnTo>
                    <a:pt x="149651" y="416575"/>
                  </a:lnTo>
                  <a:lnTo>
                    <a:pt x="150031" y="414601"/>
                  </a:lnTo>
                  <a:lnTo>
                    <a:pt x="150392" y="412627"/>
                  </a:lnTo>
                  <a:lnTo>
                    <a:pt x="150718" y="410653"/>
                  </a:lnTo>
                  <a:lnTo>
                    <a:pt x="151022" y="408678"/>
                  </a:lnTo>
                  <a:lnTo>
                    <a:pt x="151305" y="406704"/>
                  </a:lnTo>
                  <a:lnTo>
                    <a:pt x="151545" y="404730"/>
                  </a:lnTo>
                  <a:lnTo>
                    <a:pt x="151761" y="402755"/>
                  </a:lnTo>
                  <a:lnTo>
                    <a:pt x="151952" y="400781"/>
                  </a:lnTo>
                  <a:lnTo>
                    <a:pt x="152098" y="398807"/>
                  </a:lnTo>
                  <a:lnTo>
                    <a:pt x="152215" y="396833"/>
                  </a:lnTo>
                  <a:lnTo>
                    <a:pt x="152304" y="394858"/>
                  </a:lnTo>
                  <a:lnTo>
                    <a:pt x="152348" y="392884"/>
                  </a:lnTo>
                  <a:lnTo>
                    <a:pt x="152357" y="390910"/>
                  </a:lnTo>
                  <a:lnTo>
                    <a:pt x="152338" y="388935"/>
                  </a:lnTo>
                  <a:lnTo>
                    <a:pt x="152273" y="386961"/>
                  </a:lnTo>
                  <a:lnTo>
                    <a:pt x="152170" y="384987"/>
                  </a:lnTo>
                  <a:lnTo>
                    <a:pt x="152038" y="383012"/>
                  </a:lnTo>
                  <a:lnTo>
                    <a:pt x="151861" y="381038"/>
                  </a:lnTo>
                  <a:lnTo>
                    <a:pt x="151643" y="379064"/>
                  </a:lnTo>
                  <a:lnTo>
                    <a:pt x="151396" y="377090"/>
                  </a:lnTo>
                  <a:lnTo>
                    <a:pt x="151105" y="375115"/>
                  </a:lnTo>
                  <a:lnTo>
                    <a:pt x="150771" y="373141"/>
                  </a:lnTo>
                  <a:lnTo>
                    <a:pt x="150407" y="371167"/>
                  </a:lnTo>
                  <a:lnTo>
                    <a:pt x="150004" y="369192"/>
                  </a:lnTo>
                  <a:lnTo>
                    <a:pt x="149555" y="367218"/>
                  </a:lnTo>
                  <a:lnTo>
                    <a:pt x="149076" y="365244"/>
                  </a:lnTo>
                  <a:lnTo>
                    <a:pt x="148561" y="363270"/>
                  </a:lnTo>
                  <a:lnTo>
                    <a:pt x="147998" y="361295"/>
                  </a:lnTo>
                  <a:lnTo>
                    <a:pt x="147408" y="359321"/>
                  </a:lnTo>
                  <a:lnTo>
                    <a:pt x="146783" y="357347"/>
                  </a:lnTo>
                  <a:lnTo>
                    <a:pt x="146111" y="355372"/>
                  </a:lnTo>
                  <a:lnTo>
                    <a:pt x="145411" y="353398"/>
                  </a:lnTo>
                  <a:lnTo>
                    <a:pt x="144681" y="351424"/>
                  </a:lnTo>
                  <a:lnTo>
                    <a:pt x="143901" y="349449"/>
                  </a:lnTo>
                  <a:lnTo>
                    <a:pt x="143095" y="347475"/>
                  </a:lnTo>
                  <a:lnTo>
                    <a:pt x="142262" y="345501"/>
                  </a:lnTo>
                  <a:lnTo>
                    <a:pt x="141379" y="343527"/>
                  </a:lnTo>
                  <a:lnTo>
                    <a:pt x="140471" y="341552"/>
                  </a:lnTo>
                  <a:lnTo>
                    <a:pt x="139536" y="339578"/>
                  </a:lnTo>
                  <a:lnTo>
                    <a:pt x="138555" y="337604"/>
                  </a:lnTo>
                  <a:lnTo>
                    <a:pt x="137547" y="335629"/>
                  </a:lnTo>
                  <a:lnTo>
                    <a:pt x="136513" y="333655"/>
                  </a:lnTo>
                  <a:lnTo>
                    <a:pt x="135437" y="331681"/>
                  </a:lnTo>
                  <a:lnTo>
                    <a:pt x="134331" y="329707"/>
                  </a:lnTo>
                  <a:lnTo>
                    <a:pt x="133200" y="327732"/>
                  </a:lnTo>
                  <a:lnTo>
                    <a:pt x="132030" y="325758"/>
                  </a:lnTo>
                  <a:lnTo>
                    <a:pt x="130828" y="323784"/>
                  </a:lnTo>
                  <a:lnTo>
                    <a:pt x="129602" y="321809"/>
                  </a:lnTo>
                  <a:lnTo>
                    <a:pt x="128339" y="319835"/>
                  </a:lnTo>
                  <a:lnTo>
                    <a:pt x="127042" y="317861"/>
                  </a:lnTo>
                  <a:lnTo>
                    <a:pt x="125721" y="315886"/>
                  </a:lnTo>
                  <a:lnTo>
                    <a:pt x="124365" y="313912"/>
                  </a:lnTo>
                  <a:lnTo>
                    <a:pt x="122974" y="311938"/>
                  </a:lnTo>
                  <a:lnTo>
                    <a:pt x="121559" y="309964"/>
                  </a:lnTo>
                  <a:lnTo>
                    <a:pt x="120110" y="307989"/>
                  </a:lnTo>
                  <a:lnTo>
                    <a:pt x="118624" y="306015"/>
                  </a:lnTo>
                  <a:lnTo>
                    <a:pt x="117114" y="304041"/>
                  </a:lnTo>
                  <a:lnTo>
                    <a:pt x="115573" y="302066"/>
                  </a:lnTo>
                  <a:lnTo>
                    <a:pt x="113992" y="300092"/>
                  </a:lnTo>
                  <a:lnTo>
                    <a:pt x="112387" y="298118"/>
                  </a:lnTo>
                  <a:lnTo>
                    <a:pt x="110753" y="296144"/>
                  </a:lnTo>
                  <a:lnTo>
                    <a:pt x="109078" y="294169"/>
                  </a:lnTo>
                  <a:lnTo>
                    <a:pt x="107379" y="292195"/>
                  </a:lnTo>
                  <a:lnTo>
                    <a:pt x="105654" y="290221"/>
                  </a:lnTo>
                  <a:lnTo>
                    <a:pt x="103885" y="288246"/>
                  </a:lnTo>
                  <a:lnTo>
                    <a:pt x="102094" y="286272"/>
                  </a:lnTo>
                  <a:lnTo>
                    <a:pt x="100278" y="284298"/>
                  </a:lnTo>
                  <a:lnTo>
                    <a:pt x="98419" y="282323"/>
                  </a:lnTo>
                  <a:lnTo>
                    <a:pt x="96538" y="280349"/>
                  </a:lnTo>
                  <a:lnTo>
                    <a:pt x="94634" y="278375"/>
                  </a:lnTo>
                  <a:lnTo>
                    <a:pt x="92690" y="276401"/>
                  </a:lnTo>
                  <a:lnTo>
                    <a:pt x="90725" y="274426"/>
                  </a:lnTo>
                  <a:lnTo>
                    <a:pt x="88738" y="272452"/>
                  </a:lnTo>
                  <a:lnTo>
                    <a:pt x="86716" y="270478"/>
                  </a:lnTo>
                  <a:lnTo>
                    <a:pt x="84673" y="268503"/>
                  </a:lnTo>
                  <a:lnTo>
                    <a:pt x="82612" y="266529"/>
                  </a:lnTo>
                  <a:lnTo>
                    <a:pt x="80521" y="264555"/>
                  </a:lnTo>
                  <a:lnTo>
                    <a:pt x="78411" y="262581"/>
                  </a:lnTo>
                  <a:lnTo>
                    <a:pt x="76286" y="260606"/>
                  </a:lnTo>
                  <a:lnTo>
                    <a:pt x="74138" y="258632"/>
                  </a:lnTo>
                  <a:lnTo>
                    <a:pt x="71974" y="256658"/>
                  </a:lnTo>
                  <a:lnTo>
                    <a:pt x="69799" y="254683"/>
                  </a:lnTo>
                  <a:lnTo>
                    <a:pt x="67609" y="252709"/>
                  </a:lnTo>
                  <a:lnTo>
                    <a:pt x="65407" y="250735"/>
                  </a:lnTo>
                  <a:lnTo>
                    <a:pt x="63199" y="248760"/>
                  </a:lnTo>
                  <a:lnTo>
                    <a:pt x="60983" y="246786"/>
                  </a:lnTo>
                  <a:lnTo>
                    <a:pt x="58764" y="244812"/>
                  </a:lnTo>
                  <a:lnTo>
                    <a:pt x="56543" y="242838"/>
                  </a:lnTo>
                  <a:lnTo>
                    <a:pt x="54323" y="240863"/>
                  </a:lnTo>
                  <a:lnTo>
                    <a:pt x="52107" y="238889"/>
                  </a:lnTo>
                  <a:lnTo>
                    <a:pt x="49897" y="236915"/>
                  </a:lnTo>
                  <a:lnTo>
                    <a:pt x="47694" y="234940"/>
                  </a:lnTo>
                  <a:lnTo>
                    <a:pt x="45508" y="232966"/>
                  </a:lnTo>
                  <a:lnTo>
                    <a:pt x="43334" y="230992"/>
                  </a:lnTo>
                  <a:lnTo>
                    <a:pt x="41175" y="229018"/>
                  </a:lnTo>
                  <a:lnTo>
                    <a:pt x="39044" y="227043"/>
                  </a:lnTo>
                  <a:lnTo>
                    <a:pt x="36934" y="225069"/>
                  </a:lnTo>
                  <a:lnTo>
                    <a:pt x="34844" y="223095"/>
                  </a:lnTo>
                  <a:lnTo>
                    <a:pt x="32799" y="221120"/>
                  </a:lnTo>
                  <a:lnTo>
                    <a:pt x="30781" y="219146"/>
                  </a:lnTo>
                  <a:lnTo>
                    <a:pt x="28790" y="217172"/>
                  </a:lnTo>
                  <a:lnTo>
                    <a:pt x="26859" y="215198"/>
                  </a:lnTo>
                  <a:lnTo>
                    <a:pt x="24963" y="213223"/>
                  </a:lnTo>
                  <a:lnTo>
                    <a:pt x="23103" y="211249"/>
                  </a:lnTo>
                  <a:lnTo>
                    <a:pt x="21312" y="209275"/>
                  </a:lnTo>
                  <a:lnTo>
                    <a:pt x="19568" y="207300"/>
                  </a:lnTo>
                  <a:lnTo>
                    <a:pt x="17867" y="205326"/>
                  </a:lnTo>
                  <a:lnTo>
                    <a:pt x="16244" y="203352"/>
                  </a:lnTo>
                  <a:lnTo>
                    <a:pt x="14681" y="201377"/>
                  </a:lnTo>
                  <a:lnTo>
                    <a:pt x="13167" y="199403"/>
                  </a:lnTo>
                  <a:lnTo>
                    <a:pt x="11740" y="197429"/>
                  </a:lnTo>
                  <a:lnTo>
                    <a:pt x="10383" y="195455"/>
                  </a:lnTo>
                  <a:lnTo>
                    <a:pt x="9084" y="193480"/>
                  </a:lnTo>
                  <a:lnTo>
                    <a:pt x="7875" y="191506"/>
                  </a:lnTo>
                  <a:lnTo>
                    <a:pt x="6751" y="189532"/>
                  </a:lnTo>
                  <a:lnTo>
                    <a:pt x="5689" y="187557"/>
                  </a:lnTo>
                  <a:lnTo>
                    <a:pt x="4720" y="185583"/>
                  </a:lnTo>
                  <a:lnTo>
                    <a:pt x="3849" y="183609"/>
                  </a:lnTo>
                  <a:lnTo>
                    <a:pt x="3044" y="181635"/>
                  </a:lnTo>
                  <a:lnTo>
                    <a:pt x="2333" y="179660"/>
                  </a:lnTo>
                  <a:lnTo>
                    <a:pt x="1731" y="177686"/>
                  </a:lnTo>
                  <a:lnTo>
                    <a:pt x="1200" y="175712"/>
                  </a:lnTo>
                  <a:lnTo>
                    <a:pt x="760" y="173737"/>
                  </a:lnTo>
                  <a:lnTo>
                    <a:pt x="439" y="171763"/>
                  </a:lnTo>
                  <a:lnTo>
                    <a:pt x="192" y="169789"/>
                  </a:lnTo>
                  <a:lnTo>
                    <a:pt x="32" y="167814"/>
                  </a:lnTo>
                  <a:lnTo>
                    <a:pt x="0" y="165840"/>
                  </a:lnTo>
                  <a:lnTo>
                    <a:pt x="42" y="163866"/>
                  </a:lnTo>
                  <a:lnTo>
                    <a:pt x="166" y="161892"/>
                  </a:lnTo>
                  <a:lnTo>
                    <a:pt x="424" y="159917"/>
                  </a:lnTo>
                  <a:lnTo>
                    <a:pt x="756" y="157943"/>
                  </a:lnTo>
                  <a:lnTo>
                    <a:pt x="1163" y="155969"/>
                  </a:lnTo>
                  <a:lnTo>
                    <a:pt x="1708" y="153994"/>
                  </a:lnTo>
                  <a:lnTo>
                    <a:pt x="2325" y="152020"/>
                  </a:lnTo>
                  <a:lnTo>
                    <a:pt x="3014" y="150046"/>
                  </a:lnTo>
                  <a:lnTo>
                    <a:pt x="3832" y="148072"/>
                  </a:lnTo>
                  <a:lnTo>
                    <a:pt x="4723" y="146097"/>
                  </a:lnTo>
                  <a:lnTo>
                    <a:pt x="5683" y="144123"/>
                  </a:lnTo>
                  <a:lnTo>
                    <a:pt x="6759" y="142149"/>
                  </a:lnTo>
                  <a:lnTo>
                    <a:pt x="7909" y="140174"/>
                  </a:lnTo>
                  <a:lnTo>
                    <a:pt x="9123" y="138200"/>
                  </a:lnTo>
                  <a:lnTo>
                    <a:pt x="10439" y="136226"/>
                  </a:lnTo>
                  <a:lnTo>
                    <a:pt x="11828" y="134251"/>
                  </a:lnTo>
                  <a:lnTo>
                    <a:pt x="13275" y="132277"/>
                  </a:lnTo>
                  <a:lnTo>
                    <a:pt x="14810" y="130303"/>
                  </a:lnTo>
                  <a:lnTo>
                    <a:pt x="16415" y="128329"/>
                  </a:lnTo>
                  <a:lnTo>
                    <a:pt x="18070" y="126354"/>
                  </a:lnTo>
                  <a:lnTo>
                    <a:pt x="19798" y="124380"/>
                  </a:lnTo>
                  <a:lnTo>
                    <a:pt x="21591" y="122406"/>
                  </a:lnTo>
                  <a:lnTo>
                    <a:pt x="23427" y="120431"/>
                  </a:lnTo>
                  <a:lnTo>
                    <a:pt x="25321" y="118457"/>
                  </a:lnTo>
                  <a:lnTo>
                    <a:pt x="27272" y="116483"/>
                  </a:lnTo>
                  <a:lnTo>
                    <a:pt x="29259" y="114509"/>
                  </a:lnTo>
                  <a:lnTo>
                    <a:pt x="31290" y="112534"/>
                  </a:lnTo>
                  <a:lnTo>
                    <a:pt x="33369" y="110560"/>
                  </a:lnTo>
                  <a:lnTo>
                    <a:pt x="35476" y="108586"/>
                  </a:lnTo>
                  <a:lnTo>
                    <a:pt x="37614" y="106611"/>
                  </a:lnTo>
                  <a:lnTo>
                    <a:pt x="39789" y="104637"/>
                  </a:lnTo>
                  <a:lnTo>
                    <a:pt x="41984" y="102663"/>
                  </a:lnTo>
                  <a:lnTo>
                    <a:pt x="44199" y="100688"/>
                  </a:lnTo>
                  <a:lnTo>
                    <a:pt x="46439" y="98714"/>
                  </a:lnTo>
                  <a:lnTo>
                    <a:pt x="48691" y="96740"/>
                  </a:lnTo>
                  <a:lnTo>
                    <a:pt x="50954" y="94766"/>
                  </a:lnTo>
                  <a:lnTo>
                    <a:pt x="53229" y="92791"/>
                  </a:lnTo>
                  <a:lnTo>
                    <a:pt x="55508" y="90817"/>
                  </a:lnTo>
                  <a:lnTo>
                    <a:pt x="57791" y="88843"/>
                  </a:lnTo>
                  <a:lnTo>
                    <a:pt x="60073" y="86868"/>
                  </a:lnTo>
                  <a:lnTo>
                    <a:pt x="62352" y="84894"/>
                  </a:lnTo>
                  <a:lnTo>
                    <a:pt x="64628" y="82920"/>
                  </a:lnTo>
                  <a:lnTo>
                    <a:pt x="66893" y="80946"/>
                  </a:lnTo>
                  <a:lnTo>
                    <a:pt x="69147" y="78971"/>
                  </a:lnTo>
                  <a:lnTo>
                    <a:pt x="71392" y="76997"/>
                  </a:lnTo>
                  <a:lnTo>
                    <a:pt x="73617" y="75023"/>
                  </a:lnTo>
                  <a:lnTo>
                    <a:pt x="75825" y="73048"/>
                  </a:lnTo>
                  <a:lnTo>
                    <a:pt x="78018" y="71074"/>
                  </a:lnTo>
                  <a:lnTo>
                    <a:pt x="80186" y="69100"/>
                  </a:lnTo>
                  <a:lnTo>
                    <a:pt x="82329" y="67125"/>
                  </a:lnTo>
                  <a:lnTo>
                    <a:pt x="84454" y="65151"/>
                  </a:lnTo>
                  <a:lnTo>
                    <a:pt x="86548" y="63177"/>
                  </a:lnTo>
                  <a:lnTo>
                    <a:pt x="88613" y="61203"/>
                  </a:lnTo>
                  <a:lnTo>
                    <a:pt x="90655" y="59228"/>
                  </a:lnTo>
                  <a:lnTo>
                    <a:pt x="92665" y="57254"/>
                  </a:lnTo>
                  <a:lnTo>
                    <a:pt x="94640" y="55280"/>
                  </a:lnTo>
                  <a:lnTo>
                    <a:pt x="96591" y="53305"/>
                  </a:lnTo>
                  <a:lnTo>
                    <a:pt x="98509" y="51331"/>
                  </a:lnTo>
                  <a:lnTo>
                    <a:pt x="100387" y="49357"/>
                  </a:lnTo>
                  <a:lnTo>
                    <a:pt x="102240" y="47383"/>
                  </a:lnTo>
                  <a:lnTo>
                    <a:pt x="104060" y="45408"/>
                  </a:lnTo>
                  <a:lnTo>
                    <a:pt x="105838" y="43434"/>
                  </a:lnTo>
                  <a:lnTo>
                    <a:pt x="107590" y="41460"/>
                  </a:lnTo>
                  <a:lnTo>
                    <a:pt x="109312" y="39485"/>
                  </a:lnTo>
                  <a:lnTo>
                    <a:pt x="110988" y="37511"/>
                  </a:lnTo>
                  <a:lnTo>
                    <a:pt x="112639" y="35537"/>
                  </a:lnTo>
                  <a:lnTo>
                    <a:pt x="114262" y="33562"/>
                  </a:lnTo>
                  <a:lnTo>
                    <a:pt x="115840" y="31588"/>
                  </a:lnTo>
                  <a:lnTo>
                    <a:pt x="117392" y="29614"/>
                  </a:lnTo>
                  <a:lnTo>
                    <a:pt x="118920" y="27640"/>
                  </a:lnTo>
                  <a:lnTo>
                    <a:pt x="120401" y="25665"/>
                  </a:lnTo>
                  <a:lnTo>
                    <a:pt x="121860" y="23691"/>
                  </a:lnTo>
                  <a:lnTo>
                    <a:pt x="123294" y="21717"/>
                  </a:lnTo>
                  <a:lnTo>
                    <a:pt x="124688" y="19742"/>
                  </a:lnTo>
                  <a:lnTo>
                    <a:pt x="126057" y="17768"/>
                  </a:lnTo>
                  <a:lnTo>
                    <a:pt x="127404" y="15794"/>
                  </a:lnTo>
                  <a:lnTo>
                    <a:pt x="128715" y="13820"/>
                  </a:lnTo>
                  <a:lnTo>
                    <a:pt x="130002" y="11845"/>
                  </a:lnTo>
                  <a:lnTo>
                    <a:pt x="131269" y="9871"/>
                  </a:lnTo>
                  <a:lnTo>
                    <a:pt x="132504" y="7897"/>
                  </a:lnTo>
                  <a:lnTo>
                    <a:pt x="133715" y="5922"/>
                  </a:lnTo>
                  <a:lnTo>
                    <a:pt x="134908" y="3948"/>
                  </a:lnTo>
                  <a:lnTo>
                    <a:pt x="136073" y="1974"/>
                  </a:lnTo>
                  <a:lnTo>
                    <a:pt x="137215" y="0"/>
                  </a:lnTo>
                  <a:lnTo>
                    <a:pt x="218873" y="0"/>
                  </a:lnTo>
                  <a:lnTo>
                    <a:pt x="220015" y="1974"/>
                  </a:lnTo>
                  <a:lnTo>
                    <a:pt x="221180" y="3948"/>
                  </a:lnTo>
                  <a:lnTo>
                    <a:pt x="222373" y="5922"/>
                  </a:lnTo>
                  <a:lnTo>
                    <a:pt x="223584" y="7897"/>
                  </a:lnTo>
                  <a:lnTo>
                    <a:pt x="224819" y="9871"/>
                  </a:lnTo>
                  <a:lnTo>
                    <a:pt x="226085" y="11845"/>
                  </a:lnTo>
                  <a:lnTo>
                    <a:pt x="227372" y="13820"/>
                  </a:lnTo>
                  <a:lnTo>
                    <a:pt x="228683" y="15794"/>
                  </a:lnTo>
                  <a:lnTo>
                    <a:pt x="230031" y="17768"/>
                  </a:lnTo>
                  <a:lnTo>
                    <a:pt x="231400" y="19742"/>
                  </a:lnTo>
                  <a:lnTo>
                    <a:pt x="232794" y="21717"/>
                  </a:lnTo>
                  <a:lnTo>
                    <a:pt x="234228" y="23691"/>
                  </a:lnTo>
                  <a:lnTo>
                    <a:pt x="235686" y="25665"/>
                  </a:lnTo>
                  <a:lnTo>
                    <a:pt x="237168" y="27640"/>
                  </a:lnTo>
                  <a:lnTo>
                    <a:pt x="238696" y="29614"/>
                  </a:lnTo>
                  <a:lnTo>
                    <a:pt x="240248" y="31588"/>
                  </a:lnTo>
                  <a:lnTo>
                    <a:pt x="241825" y="33562"/>
                  </a:lnTo>
                  <a:lnTo>
                    <a:pt x="243449" y="35537"/>
                  </a:lnTo>
                  <a:lnTo>
                    <a:pt x="245100" y="37511"/>
                  </a:lnTo>
                  <a:lnTo>
                    <a:pt x="246776" y="39485"/>
                  </a:lnTo>
                  <a:lnTo>
                    <a:pt x="248498" y="41460"/>
                  </a:lnTo>
                  <a:lnTo>
                    <a:pt x="250250" y="43434"/>
                  </a:lnTo>
                  <a:lnTo>
                    <a:pt x="252028" y="45408"/>
                  </a:lnTo>
                  <a:lnTo>
                    <a:pt x="253848" y="47383"/>
                  </a:lnTo>
                  <a:lnTo>
                    <a:pt x="255701" y="49357"/>
                  </a:lnTo>
                  <a:lnTo>
                    <a:pt x="257579" y="51331"/>
                  </a:lnTo>
                  <a:lnTo>
                    <a:pt x="259497" y="53305"/>
                  </a:lnTo>
                  <a:lnTo>
                    <a:pt x="261448" y="55280"/>
                  </a:lnTo>
                  <a:lnTo>
                    <a:pt x="263423" y="57254"/>
                  </a:lnTo>
                  <a:lnTo>
                    <a:pt x="265433" y="59228"/>
                  </a:lnTo>
                  <a:lnTo>
                    <a:pt x="267475" y="61203"/>
                  </a:lnTo>
                  <a:lnTo>
                    <a:pt x="269540" y="63177"/>
                  </a:lnTo>
                  <a:lnTo>
                    <a:pt x="271634" y="65151"/>
                  </a:lnTo>
                  <a:lnTo>
                    <a:pt x="273759" y="67125"/>
                  </a:lnTo>
                  <a:lnTo>
                    <a:pt x="275902" y="69100"/>
                  </a:lnTo>
                  <a:lnTo>
                    <a:pt x="278069" y="71074"/>
                  </a:lnTo>
                  <a:lnTo>
                    <a:pt x="280263" y="73048"/>
                  </a:lnTo>
                  <a:lnTo>
                    <a:pt x="282471" y="75023"/>
                  </a:lnTo>
                  <a:lnTo>
                    <a:pt x="284696" y="76997"/>
                  </a:lnTo>
                  <a:lnTo>
                    <a:pt x="286941" y="78971"/>
                  </a:lnTo>
                  <a:lnTo>
                    <a:pt x="289195" y="80946"/>
                  </a:lnTo>
                  <a:lnTo>
                    <a:pt x="291460" y="82920"/>
                  </a:lnTo>
                  <a:lnTo>
                    <a:pt x="293735" y="84894"/>
                  </a:lnTo>
                  <a:lnTo>
                    <a:pt x="296015" y="86868"/>
                  </a:lnTo>
                  <a:lnTo>
                    <a:pt x="298297" y="88843"/>
                  </a:lnTo>
                  <a:lnTo>
                    <a:pt x="300580" y="90817"/>
                  </a:lnTo>
                  <a:lnTo>
                    <a:pt x="302859" y="92791"/>
                  </a:lnTo>
                  <a:lnTo>
                    <a:pt x="305134" y="94766"/>
                  </a:lnTo>
                  <a:lnTo>
                    <a:pt x="307397" y="96740"/>
                  </a:lnTo>
                  <a:lnTo>
                    <a:pt x="309649" y="98714"/>
                  </a:lnTo>
                  <a:lnTo>
                    <a:pt x="311889" y="100688"/>
                  </a:lnTo>
                  <a:lnTo>
                    <a:pt x="314104" y="102663"/>
                  </a:lnTo>
                  <a:lnTo>
                    <a:pt x="316299" y="104637"/>
                  </a:lnTo>
                  <a:lnTo>
                    <a:pt x="318474" y="106611"/>
                  </a:lnTo>
                  <a:lnTo>
                    <a:pt x="320612" y="108586"/>
                  </a:lnTo>
                  <a:lnTo>
                    <a:pt x="322718" y="110560"/>
                  </a:lnTo>
                  <a:lnTo>
                    <a:pt x="324798" y="112534"/>
                  </a:lnTo>
                  <a:lnTo>
                    <a:pt x="326829" y="114509"/>
                  </a:lnTo>
                  <a:lnTo>
                    <a:pt x="328816" y="116483"/>
                  </a:lnTo>
                  <a:lnTo>
                    <a:pt x="330767" y="118457"/>
                  </a:lnTo>
                  <a:lnTo>
                    <a:pt x="332661" y="120431"/>
                  </a:lnTo>
                  <a:lnTo>
                    <a:pt x="334497" y="122406"/>
                  </a:lnTo>
                  <a:lnTo>
                    <a:pt x="336290" y="124380"/>
                  </a:lnTo>
                  <a:lnTo>
                    <a:pt x="338018" y="126354"/>
                  </a:lnTo>
                  <a:lnTo>
                    <a:pt x="339673" y="128329"/>
                  </a:lnTo>
                  <a:lnTo>
                    <a:pt x="341278" y="130303"/>
                  </a:lnTo>
                  <a:lnTo>
                    <a:pt x="342812" y="132277"/>
                  </a:lnTo>
                  <a:lnTo>
                    <a:pt x="344259" y="134251"/>
                  </a:lnTo>
                  <a:lnTo>
                    <a:pt x="345649" y="136226"/>
                  </a:lnTo>
                  <a:lnTo>
                    <a:pt x="346965" y="138200"/>
                  </a:lnTo>
                  <a:lnTo>
                    <a:pt x="348179" y="140174"/>
                  </a:lnTo>
                  <a:lnTo>
                    <a:pt x="349329" y="142149"/>
                  </a:lnTo>
                  <a:lnTo>
                    <a:pt x="350405" y="144123"/>
                  </a:lnTo>
                  <a:lnTo>
                    <a:pt x="351365" y="146097"/>
                  </a:lnTo>
                  <a:lnTo>
                    <a:pt x="352256" y="148072"/>
                  </a:lnTo>
                  <a:lnTo>
                    <a:pt x="353074" y="150046"/>
                  </a:lnTo>
                  <a:lnTo>
                    <a:pt x="353762" y="152020"/>
                  </a:lnTo>
                  <a:lnTo>
                    <a:pt x="354379" y="153994"/>
                  </a:lnTo>
                  <a:lnTo>
                    <a:pt x="354925" y="155969"/>
                  </a:lnTo>
                  <a:lnTo>
                    <a:pt x="355331" y="157943"/>
                  </a:lnTo>
                  <a:lnTo>
                    <a:pt x="355664" y="159917"/>
                  </a:lnTo>
                  <a:lnTo>
                    <a:pt x="355922" y="161892"/>
                  </a:lnTo>
                  <a:lnTo>
                    <a:pt x="356046" y="163866"/>
                  </a:lnTo>
                  <a:lnTo>
                    <a:pt x="356088" y="165840"/>
                  </a:lnTo>
                  <a:lnTo>
                    <a:pt x="356056" y="167814"/>
                  </a:lnTo>
                  <a:lnTo>
                    <a:pt x="355896" y="169789"/>
                  </a:lnTo>
                  <a:lnTo>
                    <a:pt x="355649" y="171763"/>
                  </a:lnTo>
                  <a:lnTo>
                    <a:pt x="355328" y="173737"/>
                  </a:lnTo>
                  <a:lnTo>
                    <a:pt x="354888" y="175712"/>
                  </a:lnTo>
                  <a:lnTo>
                    <a:pt x="354357" y="177686"/>
                  </a:lnTo>
                  <a:lnTo>
                    <a:pt x="353755" y="179660"/>
                  </a:lnTo>
                  <a:lnTo>
                    <a:pt x="353043" y="181635"/>
                  </a:lnTo>
                  <a:lnTo>
                    <a:pt x="352239" y="183609"/>
                  </a:lnTo>
                  <a:lnTo>
                    <a:pt x="351367" y="185583"/>
                  </a:lnTo>
                  <a:lnTo>
                    <a:pt x="350399" y="187557"/>
                  </a:lnTo>
                  <a:lnTo>
                    <a:pt x="349337" y="189532"/>
                  </a:lnTo>
                  <a:lnTo>
                    <a:pt x="348212" y="191506"/>
                  </a:lnTo>
                  <a:lnTo>
                    <a:pt x="347004" y="193480"/>
                  </a:lnTo>
                  <a:lnTo>
                    <a:pt x="345704" y="195455"/>
                  </a:lnTo>
                  <a:lnTo>
                    <a:pt x="344348" y="197429"/>
                  </a:lnTo>
                  <a:lnTo>
                    <a:pt x="342921" y="199403"/>
                  </a:lnTo>
                  <a:lnTo>
                    <a:pt x="341407" y="201377"/>
                  </a:lnTo>
                  <a:lnTo>
                    <a:pt x="339844" y="203352"/>
                  </a:lnTo>
                  <a:lnTo>
                    <a:pt x="338221" y="205326"/>
                  </a:lnTo>
                  <a:lnTo>
                    <a:pt x="336520" y="207300"/>
                  </a:lnTo>
                  <a:lnTo>
                    <a:pt x="334776" y="209275"/>
                  </a:lnTo>
                  <a:lnTo>
                    <a:pt x="332985" y="211249"/>
                  </a:lnTo>
                  <a:lnTo>
                    <a:pt x="331125" y="213223"/>
                  </a:lnTo>
                  <a:lnTo>
                    <a:pt x="329229" y="215198"/>
                  </a:lnTo>
                  <a:lnTo>
                    <a:pt x="327297" y="217172"/>
                  </a:lnTo>
                  <a:lnTo>
                    <a:pt x="325307" y="219146"/>
                  </a:lnTo>
                  <a:lnTo>
                    <a:pt x="323289" y="221120"/>
                  </a:lnTo>
                  <a:lnTo>
                    <a:pt x="321243" y="223095"/>
                  </a:lnTo>
                  <a:lnTo>
                    <a:pt x="319154" y="225069"/>
                  </a:lnTo>
                  <a:lnTo>
                    <a:pt x="317044" y="227043"/>
                  </a:lnTo>
                  <a:lnTo>
                    <a:pt x="314913" y="229018"/>
                  </a:lnTo>
                  <a:lnTo>
                    <a:pt x="312754" y="230992"/>
                  </a:lnTo>
                  <a:lnTo>
                    <a:pt x="310580" y="232966"/>
                  </a:lnTo>
                  <a:lnTo>
                    <a:pt x="308393" y="234940"/>
                  </a:lnTo>
                  <a:lnTo>
                    <a:pt x="306191" y="236915"/>
                  </a:lnTo>
                  <a:lnTo>
                    <a:pt x="303981" y="238889"/>
                  </a:lnTo>
                  <a:lnTo>
                    <a:pt x="301765" y="240863"/>
                  </a:lnTo>
                  <a:lnTo>
                    <a:pt x="299545" y="242838"/>
                  </a:lnTo>
                  <a:lnTo>
                    <a:pt x="297324" y="244812"/>
                  </a:lnTo>
                  <a:lnTo>
                    <a:pt x="295104" y="246786"/>
                  </a:lnTo>
                  <a:lnTo>
                    <a:pt x="292889" y="248760"/>
                  </a:lnTo>
                  <a:lnTo>
                    <a:pt x="290681" y="250735"/>
                  </a:lnTo>
                  <a:lnTo>
                    <a:pt x="288479" y="252709"/>
                  </a:lnTo>
                  <a:lnTo>
                    <a:pt x="286289" y="254683"/>
                  </a:lnTo>
                  <a:lnTo>
                    <a:pt x="284114" y="256658"/>
                  </a:lnTo>
                  <a:lnTo>
                    <a:pt x="281950" y="258632"/>
                  </a:lnTo>
                  <a:lnTo>
                    <a:pt x="279802" y="260606"/>
                  </a:lnTo>
                  <a:lnTo>
                    <a:pt x="277677" y="262581"/>
                  </a:lnTo>
                  <a:lnTo>
                    <a:pt x="275566" y="264555"/>
                  </a:lnTo>
                  <a:lnTo>
                    <a:pt x="273476" y="266529"/>
                  </a:lnTo>
                  <a:lnTo>
                    <a:pt x="271414" y="268503"/>
                  </a:lnTo>
                  <a:lnTo>
                    <a:pt x="269371" y="270478"/>
                  </a:lnTo>
                  <a:lnTo>
                    <a:pt x="267350" y="272452"/>
                  </a:lnTo>
                  <a:lnTo>
                    <a:pt x="265363" y="274426"/>
                  </a:lnTo>
                  <a:lnTo>
                    <a:pt x="263397" y="276401"/>
                  </a:lnTo>
                  <a:lnTo>
                    <a:pt x="261453" y="278375"/>
                  </a:lnTo>
                  <a:lnTo>
                    <a:pt x="259550" y="280349"/>
                  </a:lnTo>
                  <a:lnTo>
                    <a:pt x="257669" y="282323"/>
                  </a:lnTo>
                  <a:lnTo>
                    <a:pt x="255810" y="284298"/>
                  </a:lnTo>
                  <a:lnTo>
                    <a:pt x="253994" y="286272"/>
                  </a:lnTo>
                  <a:lnTo>
                    <a:pt x="252202" y="288246"/>
                  </a:lnTo>
                  <a:lnTo>
                    <a:pt x="250434" y="290221"/>
                  </a:lnTo>
                  <a:lnTo>
                    <a:pt x="248708" y="292195"/>
                  </a:lnTo>
                  <a:lnTo>
                    <a:pt x="247009" y="294169"/>
                  </a:lnTo>
                  <a:lnTo>
                    <a:pt x="245334" y="296144"/>
                  </a:lnTo>
                  <a:lnTo>
                    <a:pt x="243701" y="298118"/>
                  </a:lnTo>
                  <a:lnTo>
                    <a:pt x="242096" y="300092"/>
                  </a:lnTo>
                  <a:lnTo>
                    <a:pt x="240515" y="302066"/>
                  </a:lnTo>
                  <a:lnTo>
                    <a:pt x="238974" y="304041"/>
                  </a:lnTo>
                  <a:lnTo>
                    <a:pt x="237464" y="306015"/>
                  </a:lnTo>
                  <a:lnTo>
                    <a:pt x="235978" y="307989"/>
                  </a:lnTo>
                  <a:lnTo>
                    <a:pt x="234529" y="309964"/>
                  </a:lnTo>
                  <a:lnTo>
                    <a:pt x="233114" y="311938"/>
                  </a:lnTo>
                  <a:lnTo>
                    <a:pt x="231723" y="313912"/>
                  </a:lnTo>
                  <a:lnTo>
                    <a:pt x="230366" y="315886"/>
                  </a:lnTo>
                  <a:lnTo>
                    <a:pt x="229046" y="317861"/>
                  </a:lnTo>
                  <a:lnTo>
                    <a:pt x="227749" y="319835"/>
                  </a:lnTo>
                  <a:lnTo>
                    <a:pt x="226486" y="321809"/>
                  </a:lnTo>
                  <a:lnTo>
                    <a:pt x="225260" y="323784"/>
                  </a:lnTo>
                  <a:lnTo>
                    <a:pt x="224058" y="325758"/>
                  </a:lnTo>
                  <a:lnTo>
                    <a:pt x="222887" y="327732"/>
                  </a:lnTo>
                  <a:lnTo>
                    <a:pt x="221757" y="329707"/>
                  </a:lnTo>
                  <a:lnTo>
                    <a:pt x="220651" y="331681"/>
                  </a:lnTo>
                  <a:lnTo>
                    <a:pt x="219575" y="333655"/>
                  </a:lnTo>
                  <a:lnTo>
                    <a:pt x="218541" y="335629"/>
                  </a:lnTo>
                  <a:lnTo>
                    <a:pt x="217533" y="337604"/>
                  </a:lnTo>
                  <a:lnTo>
                    <a:pt x="216552" y="339578"/>
                  </a:lnTo>
                  <a:lnTo>
                    <a:pt x="215617" y="341552"/>
                  </a:lnTo>
                  <a:lnTo>
                    <a:pt x="214708" y="343527"/>
                  </a:lnTo>
                  <a:lnTo>
                    <a:pt x="213826" y="345501"/>
                  </a:lnTo>
                  <a:lnTo>
                    <a:pt x="212993" y="347475"/>
                  </a:lnTo>
                  <a:lnTo>
                    <a:pt x="212187" y="349449"/>
                  </a:lnTo>
                  <a:lnTo>
                    <a:pt x="211407" y="351424"/>
                  </a:lnTo>
                  <a:lnTo>
                    <a:pt x="210677" y="353398"/>
                  </a:lnTo>
                  <a:lnTo>
                    <a:pt x="209977" y="355372"/>
                  </a:lnTo>
                  <a:lnTo>
                    <a:pt x="209304" y="357347"/>
                  </a:lnTo>
                  <a:lnTo>
                    <a:pt x="208680" y="359321"/>
                  </a:lnTo>
                  <a:lnTo>
                    <a:pt x="208089" y="361295"/>
                  </a:lnTo>
                  <a:lnTo>
                    <a:pt x="207527" y="363270"/>
                  </a:lnTo>
                  <a:lnTo>
                    <a:pt x="207012" y="365244"/>
                  </a:lnTo>
                  <a:lnTo>
                    <a:pt x="206533" y="367218"/>
                  </a:lnTo>
                  <a:lnTo>
                    <a:pt x="206084" y="369192"/>
                  </a:lnTo>
                  <a:lnTo>
                    <a:pt x="205680" y="371167"/>
                  </a:lnTo>
                  <a:lnTo>
                    <a:pt x="205317" y="373141"/>
                  </a:lnTo>
                  <a:lnTo>
                    <a:pt x="204983" y="375115"/>
                  </a:lnTo>
                  <a:lnTo>
                    <a:pt x="204692" y="377090"/>
                  </a:lnTo>
                  <a:lnTo>
                    <a:pt x="204445" y="379064"/>
                  </a:lnTo>
                  <a:lnTo>
                    <a:pt x="204226" y="381038"/>
                  </a:lnTo>
                  <a:lnTo>
                    <a:pt x="204050" y="383012"/>
                  </a:lnTo>
                  <a:lnTo>
                    <a:pt x="203917" y="384987"/>
                  </a:lnTo>
                  <a:lnTo>
                    <a:pt x="203815" y="386961"/>
                  </a:lnTo>
                  <a:lnTo>
                    <a:pt x="203750" y="388935"/>
                  </a:lnTo>
                  <a:lnTo>
                    <a:pt x="203731" y="390910"/>
                  </a:lnTo>
                  <a:lnTo>
                    <a:pt x="203740" y="392884"/>
                  </a:lnTo>
                  <a:lnTo>
                    <a:pt x="203783" y="394858"/>
                  </a:lnTo>
                  <a:lnTo>
                    <a:pt x="203873" y="396833"/>
                  </a:lnTo>
                  <a:lnTo>
                    <a:pt x="203990" y="398807"/>
                  </a:lnTo>
                  <a:lnTo>
                    <a:pt x="204136" y="400781"/>
                  </a:lnTo>
                  <a:lnTo>
                    <a:pt x="204327" y="402755"/>
                  </a:lnTo>
                  <a:lnTo>
                    <a:pt x="204542" y="404730"/>
                  </a:lnTo>
                  <a:lnTo>
                    <a:pt x="204783" y="406704"/>
                  </a:lnTo>
                  <a:lnTo>
                    <a:pt x="205066" y="408678"/>
                  </a:lnTo>
                  <a:lnTo>
                    <a:pt x="205370" y="410653"/>
                  </a:lnTo>
                  <a:lnTo>
                    <a:pt x="205696" y="412627"/>
                  </a:lnTo>
                  <a:lnTo>
                    <a:pt x="206057" y="414601"/>
                  </a:lnTo>
                  <a:lnTo>
                    <a:pt x="206437" y="416575"/>
                  </a:lnTo>
                  <a:lnTo>
                    <a:pt x="206835" y="418550"/>
                  </a:lnTo>
                  <a:lnTo>
                    <a:pt x="207260" y="420524"/>
                  </a:lnTo>
                  <a:lnTo>
                    <a:pt x="207701" y="422498"/>
                  </a:lnTo>
                  <a:lnTo>
                    <a:pt x="208154" y="424473"/>
                  </a:lnTo>
                  <a:lnTo>
                    <a:pt x="208627" y="426447"/>
                  </a:lnTo>
                  <a:lnTo>
                    <a:pt x="209111" y="428421"/>
                  </a:lnTo>
                  <a:lnTo>
                    <a:pt x="209604" y="430396"/>
                  </a:lnTo>
                  <a:lnTo>
                    <a:pt x="210107" y="432370"/>
                  </a:lnTo>
                  <a:lnTo>
                    <a:pt x="210616" y="434344"/>
                  </a:lnTo>
                  <a:lnTo>
                    <a:pt x="211128" y="436318"/>
                  </a:lnTo>
                  <a:lnTo>
                    <a:pt x="211642" y="438293"/>
                  </a:lnTo>
                  <a:lnTo>
                    <a:pt x="212156" y="440267"/>
                  </a:lnTo>
                  <a:lnTo>
                    <a:pt x="212668" y="442241"/>
                  </a:lnTo>
                  <a:lnTo>
                    <a:pt x="213175" y="444216"/>
                  </a:lnTo>
                  <a:lnTo>
                    <a:pt x="213674" y="446190"/>
                  </a:lnTo>
                  <a:lnTo>
                    <a:pt x="214165" y="448164"/>
                  </a:lnTo>
                  <a:lnTo>
                    <a:pt x="214646" y="450138"/>
                  </a:lnTo>
                  <a:lnTo>
                    <a:pt x="215110" y="452113"/>
                  </a:lnTo>
                  <a:lnTo>
                    <a:pt x="215562" y="454087"/>
                  </a:lnTo>
                  <a:lnTo>
                    <a:pt x="215998" y="456061"/>
                  </a:lnTo>
                  <a:lnTo>
                    <a:pt x="216409" y="458036"/>
                  </a:lnTo>
                  <a:lnTo>
                    <a:pt x="216803" y="460010"/>
                  </a:lnTo>
                  <a:lnTo>
                    <a:pt x="217177" y="461984"/>
                  </a:lnTo>
                  <a:lnTo>
                    <a:pt x="217517" y="463959"/>
                  </a:lnTo>
                  <a:lnTo>
                    <a:pt x="217837" y="465933"/>
                  </a:lnTo>
                  <a:lnTo>
                    <a:pt x="218135" y="467907"/>
                  </a:lnTo>
                  <a:lnTo>
                    <a:pt x="218391" y="469881"/>
                  </a:lnTo>
                  <a:lnTo>
                    <a:pt x="218623" y="471856"/>
                  </a:lnTo>
                  <a:lnTo>
                    <a:pt x="218831" y="473830"/>
                  </a:lnTo>
                  <a:lnTo>
                    <a:pt x="218991" y="475804"/>
                  </a:lnTo>
                  <a:lnTo>
                    <a:pt x="219124" y="477779"/>
                  </a:lnTo>
                  <a:lnTo>
                    <a:pt x="219230" y="479753"/>
                  </a:lnTo>
                  <a:lnTo>
                    <a:pt x="219288" y="481727"/>
                  </a:lnTo>
                  <a:lnTo>
                    <a:pt x="219314" y="483701"/>
                  </a:lnTo>
                  <a:lnTo>
                    <a:pt x="219313" y="485676"/>
                  </a:lnTo>
                  <a:lnTo>
                    <a:pt x="219263" y="487650"/>
                  </a:lnTo>
                  <a:lnTo>
                    <a:pt x="219179" y="489624"/>
                  </a:lnTo>
                  <a:lnTo>
                    <a:pt x="219066" y="491599"/>
                  </a:lnTo>
                  <a:lnTo>
                    <a:pt x="218907" y="493573"/>
                  </a:lnTo>
                  <a:lnTo>
                    <a:pt x="218712" y="495547"/>
                  </a:lnTo>
                  <a:lnTo>
                    <a:pt x="218489" y="497521"/>
                  </a:lnTo>
                  <a:lnTo>
                    <a:pt x="218222" y="499496"/>
                  </a:lnTo>
                  <a:lnTo>
                    <a:pt x="217919" y="501470"/>
                  </a:lnTo>
                  <a:lnTo>
                    <a:pt x="217589" y="503444"/>
                  </a:lnTo>
                  <a:lnTo>
                    <a:pt x="217220" y="505419"/>
                  </a:lnTo>
                  <a:lnTo>
                    <a:pt x="216814" y="507393"/>
                  </a:lnTo>
                  <a:lnTo>
                    <a:pt x="216384" y="509367"/>
                  </a:lnTo>
                  <a:lnTo>
                    <a:pt x="215921" y="511342"/>
                  </a:lnTo>
                  <a:lnTo>
                    <a:pt x="215422" y="513316"/>
                  </a:lnTo>
                  <a:lnTo>
                    <a:pt x="214902" y="515290"/>
                  </a:lnTo>
                  <a:lnTo>
                    <a:pt x="214354" y="517264"/>
                  </a:lnTo>
                  <a:lnTo>
                    <a:pt x="213774" y="519239"/>
                  </a:lnTo>
                  <a:lnTo>
                    <a:pt x="213175" y="521213"/>
                  </a:lnTo>
                  <a:lnTo>
                    <a:pt x="212554" y="523187"/>
                  </a:lnTo>
                  <a:lnTo>
                    <a:pt x="211906" y="525162"/>
                  </a:lnTo>
                  <a:lnTo>
                    <a:pt x="211242" y="527136"/>
                  </a:lnTo>
                  <a:lnTo>
                    <a:pt x="210563" y="529110"/>
                  </a:lnTo>
                  <a:lnTo>
                    <a:pt x="209860" y="531084"/>
                  </a:lnTo>
                  <a:lnTo>
                    <a:pt x="209147" y="533059"/>
                  </a:lnTo>
                  <a:lnTo>
                    <a:pt x="208423" y="535033"/>
                  </a:lnTo>
                  <a:lnTo>
                    <a:pt x="207681" y="537007"/>
                  </a:lnTo>
                  <a:lnTo>
                    <a:pt x="206933" y="538982"/>
                  </a:lnTo>
                  <a:lnTo>
                    <a:pt x="206178" y="540956"/>
                  </a:lnTo>
                  <a:lnTo>
                    <a:pt x="205414" y="542930"/>
                  </a:lnTo>
                  <a:lnTo>
                    <a:pt x="204646" y="544905"/>
                  </a:lnTo>
                  <a:lnTo>
                    <a:pt x="203876" y="546879"/>
                  </a:lnTo>
                  <a:lnTo>
                    <a:pt x="203102" y="548853"/>
                  </a:lnTo>
                  <a:lnTo>
                    <a:pt x="202329" y="550827"/>
                  </a:lnTo>
                  <a:lnTo>
                    <a:pt x="201557" y="552802"/>
                  </a:lnTo>
                  <a:lnTo>
                    <a:pt x="200788" y="554776"/>
                  </a:lnTo>
                  <a:lnTo>
                    <a:pt x="200024" y="556750"/>
                  </a:lnTo>
                  <a:lnTo>
                    <a:pt x="199263" y="558725"/>
                  </a:lnTo>
                  <a:lnTo>
                    <a:pt x="198510" y="560699"/>
                  </a:lnTo>
                  <a:lnTo>
                    <a:pt x="197766" y="562673"/>
                  </a:lnTo>
                  <a:lnTo>
                    <a:pt x="197029" y="564647"/>
                  </a:lnTo>
                  <a:lnTo>
                    <a:pt x="196302" y="566622"/>
                  </a:lnTo>
                  <a:lnTo>
                    <a:pt x="195589" y="568596"/>
                  </a:lnTo>
                  <a:lnTo>
                    <a:pt x="194884" y="570570"/>
                  </a:lnTo>
                  <a:lnTo>
                    <a:pt x="194194" y="572545"/>
                  </a:lnTo>
                  <a:lnTo>
                    <a:pt x="193519" y="574519"/>
                  </a:lnTo>
                  <a:lnTo>
                    <a:pt x="192855" y="576493"/>
                  </a:lnTo>
                  <a:lnTo>
                    <a:pt x="192207" y="578468"/>
                  </a:lnTo>
                  <a:lnTo>
                    <a:pt x="191578" y="580442"/>
                  </a:lnTo>
                  <a:lnTo>
                    <a:pt x="190962" y="582416"/>
                  </a:lnTo>
                  <a:lnTo>
                    <a:pt x="190361" y="584390"/>
                  </a:lnTo>
                  <a:lnTo>
                    <a:pt x="189782" y="586365"/>
                  </a:lnTo>
                  <a:lnTo>
                    <a:pt x="189217" y="588339"/>
                  </a:lnTo>
                  <a:lnTo>
                    <a:pt x="188667" y="590313"/>
                  </a:lnTo>
                  <a:lnTo>
                    <a:pt x="188142" y="592288"/>
                  </a:lnTo>
                  <a:lnTo>
                    <a:pt x="187630" y="594262"/>
                  </a:lnTo>
                  <a:lnTo>
                    <a:pt x="187133" y="596236"/>
                  </a:lnTo>
                  <a:lnTo>
                    <a:pt x="186663" y="598210"/>
                  </a:lnTo>
                  <a:lnTo>
                    <a:pt x="186206" y="600185"/>
                  </a:lnTo>
                  <a:lnTo>
                    <a:pt x="185763" y="602159"/>
                  </a:lnTo>
                  <a:lnTo>
                    <a:pt x="185347" y="604133"/>
                  </a:lnTo>
                  <a:lnTo>
                    <a:pt x="184945" y="606108"/>
                  </a:lnTo>
                  <a:lnTo>
                    <a:pt x="184556" y="608082"/>
                  </a:lnTo>
                  <a:lnTo>
                    <a:pt x="184192" y="610056"/>
                  </a:lnTo>
                  <a:lnTo>
                    <a:pt x="183843" y="612031"/>
                  </a:lnTo>
                  <a:lnTo>
                    <a:pt x="183507" y="614005"/>
                  </a:lnTo>
                  <a:lnTo>
                    <a:pt x="183193" y="615979"/>
                  </a:lnTo>
                  <a:lnTo>
                    <a:pt x="182895" y="617953"/>
                  </a:lnTo>
                  <a:lnTo>
                    <a:pt x="182610" y="619928"/>
                  </a:lnTo>
                  <a:lnTo>
                    <a:pt x="182344" y="621902"/>
                  </a:lnTo>
                  <a:lnTo>
                    <a:pt x="182094" y="623876"/>
                  </a:lnTo>
                  <a:lnTo>
                    <a:pt x="181856" y="625851"/>
                  </a:lnTo>
                  <a:lnTo>
                    <a:pt x="181635" y="627825"/>
                  </a:lnTo>
                  <a:lnTo>
                    <a:pt x="181430" y="629799"/>
                  </a:lnTo>
                  <a:lnTo>
                    <a:pt x="181236" y="631773"/>
                  </a:lnTo>
                  <a:lnTo>
                    <a:pt x="181058" y="633748"/>
                  </a:lnTo>
                  <a:lnTo>
                    <a:pt x="180895" y="635722"/>
                  </a:lnTo>
                  <a:lnTo>
                    <a:pt x="180742" y="637696"/>
                  </a:lnTo>
                  <a:lnTo>
                    <a:pt x="180603" y="639671"/>
                  </a:lnTo>
                  <a:lnTo>
                    <a:pt x="180479" y="641645"/>
                  </a:lnTo>
                  <a:lnTo>
                    <a:pt x="180364" y="643619"/>
                  </a:lnTo>
                  <a:lnTo>
                    <a:pt x="180261" y="645594"/>
                  </a:lnTo>
                  <a:lnTo>
                    <a:pt x="180173" y="647568"/>
                  </a:lnTo>
                  <a:lnTo>
                    <a:pt x="180094" y="649542"/>
                  </a:lnTo>
                  <a:lnTo>
                    <a:pt x="180024" y="651516"/>
                  </a:lnTo>
                  <a:lnTo>
                    <a:pt x="179970" y="653491"/>
                  </a:lnTo>
                  <a:lnTo>
                    <a:pt x="179923" y="655465"/>
                  </a:lnTo>
                  <a:lnTo>
                    <a:pt x="179885" y="657439"/>
                  </a:lnTo>
                  <a:lnTo>
                    <a:pt x="179861" y="659414"/>
                  </a:lnTo>
                  <a:lnTo>
                    <a:pt x="179844" y="661388"/>
                  </a:lnTo>
                  <a:lnTo>
                    <a:pt x="179835" y="663362"/>
                  </a:lnTo>
                  <a:lnTo>
                    <a:pt x="179840" y="665336"/>
                  </a:lnTo>
                  <a:lnTo>
                    <a:pt x="179852" y="667311"/>
                  </a:lnTo>
                  <a:lnTo>
                    <a:pt x="179871" y="669285"/>
                  </a:lnTo>
                  <a:lnTo>
                    <a:pt x="179902" y="671259"/>
                  </a:lnTo>
                  <a:lnTo>
                    <a:pt x="179941" y="673234"/>
                  </a:lnTo>
                  <a:lnTo>
                    <a:pt x="179986" y="675208"/>
                  </a:lnTo>
                  <a:lnTo>
                    <a:pt x="180042" y="677182"/>
                  </a:lnTo>
                  <a:lnTo>
                    <a:pt x="180106" y="679157"/>
                  </a:lnTo>
                  <a:lnTo>
                    <a:pt x="180176" y="681131"/>
                  </a:lnTo>
                  <a:lnTo>
                    <a:pt x="180256" y="683105"/>
                  </a:lnTo>
                  <a:lnTo>
                    <a:pt x="180344" y="685079"/>
                  </a:lnTo>
                  <a:lnTo>
                    <a:pt x="180437" y="687054"/>
                  </a:lnTo>
                  <a:lnTo>
                    <a:pt x="180539" y="689028"/>
                  </a:lnTo>
                  <a:lnTo>
                    <a:pt x="180649" y="691002"/>
                  </a:lnTo>
                  <a:lnTo>
                    <a:pt x="180765" y="692977"/>
                  </a:lnTo>
                  <a:lnTo>
                    <a:pt x="180888" y="694951"/>
                  </a:lnTo>
                  <a:lnTo>
                    <a:pt x="181019" y="696925"/>
                  </a:lnTo>
                  <a:lnTo>
                    <a:pt x="181156" y="698899"/>
                  </a:lnTo>
                  <a:lnTo>
                    <a:pt x="181299" y="700874"/>
                  </a:lnTo>
                  <a:lnTo>
                    <a:pt x="181449" y="702848"/>
                  </a:lnTo>
                  <a:lnTo>
                    <a:pt x="181604" y="704822"/>
                  </a:lnTo>
                  <a:lnTo>
                    <a:pt x="181765" y="706797"/>
                  </a:lnTo>
                  <a:lnTo>
                    <a:pt x="181932" y="708771"/>
                  </a:lnTo>
                  <a:lnTo>
                    <a:pt x="182104" y="710745"/>
                  </a:lnTo>
                  <a:lnTo>
                    <a:pt x="182280" y="712720"/>
                  </a:lnTo>
                  <a:lnTo>
                    <a:pt x="182463" y="714694"/>
                  </a:lnTo>
                  <a:lnTo>
                    <a:pt x="182649" y="716668"/>
                  </a:lnTo>
                  <a:lnTo>
                    <a:pt x="182838" y="718642"/>
                  </a:lnTo>
                  <a:lnTo>
                    <a:pt x="183033" y="720617"/>
                  </a:lnTo>
                  <a:lnTo>
                    <a:pt x="183230" y="722591"/>
                  </a:lnTo>
                  <a:lnTo>
                    <a:pt x="183430" y="724565"/>
                  </a:lnTo>
                  <a:lnTo>
                    <a:pt x="183633" y="726540"/>
                  </a:lnTo>
                  <a:lnTo>
                    <a:pt x="183838" y="728514"/>
                  </a:lnTo>
                  <a:lnTo>
                    <a:pt x="184045" y="730488"/>
                  </a:lnTo>
                  <a:lnTo>
                    <a:pt x="184253" y="732462"/>
                  </a:lnTo>
                  <a:lnTo>
                    <a:pt x="184462" y="734437"/>
                  </a:lnTo>
                  <a:lnTo>
                    <a:pt x="184672" y="736411"/>
                  </a:lnTo>
                  <a:lnTo>
                    <a:pt x="184881" y="738385"/>
                  </a:lnTo>
                  <a:lnTo>
                    <a:pt x="185090" y="740360"/>
                  </a:lnTo>
                  <a:lnTo>
                    <a:pt x="185298" y="742334"/>
                  </a:lnTo>
                  <a:lnTo>
                    <a:pt x="185504" y="744308"/>
                  </a:lnTo>
                  <a:lnTo>
                    <a:pt x="185707" y="746282"/>
                  </a:lnTo>
                  <a:lnTo>
                    <a:pt x="185909" y="748257"/>
                  </a:lnTo>
                  <a:lnTo>
                    <a:pt x="186107" y="750231"/>
                  </a:lnTo>
                  <a:lnTo>
                    <a:pt x="186301" y="752205"/>
                  </a:lnTo>
                  <a:lnTo>
                    <a:pt x="186492" y="754180"/>
                  </a:lnTo>
                  <a:lnTo>
                    <a:pt x="186678" y="756154"/>
                  </a:lnTo>
                  <a:lnTo>
                    <a:pt x="186857" y="758128"/>
                  </a:lnTo>
                  <a:lnTo>
                    <a:pt x="187033" y="760103"/>
                  </a:lnTo>
                  <a:lnTo>
                    <a:pt x="187201" y="762077"/>
                  </a:lnTo>
                  <a:lnTo>
                    <a:pt x="187362" y="764051"/>
                  </a:lnTo>
                  <a:lnTo>
                    <a:pt x="187517" y="766025"/>
                  </a:lnTo>
                  <a:lnTo>
                    <a:pt x="187665" y="768000"/>
                  </a:lnTo>
                  <a:lnTo>
                    <a:pt x="187802" y="769974"/>
                  </a:lnTo>
                  <a:lnTo>
                    <a:pt x="187933" y="771948"/>
                  </a:lnTo>
                  <a:lnTo>
                    <a:pt x="188056" y="773923"/>
                  </a:lnTo>
                  <a:lnTo>
                    <a:pt x="188166" y="775897"/>
                  </a:lnTo>
                  <a:lnTo>
                    <a:pt x="188270" y="777871"/>
                  </a:lnTo>
                  <a:lnTo>
                    <a:pt x="188364" y="779845"/>
                  </a:lnTo>
                  <a:lnTo>
                    <a:pt x="188445" y="781820"/>
                  </a:lnTo>
                  <a:lnTo>
                    <a:pt x="188518" y="783794"/>
                  </a:lnTo>
                  <a:lnTo>
                    <a:pt x="188582" y="785768"/>
                  </a:lnTo>
                  <a:lnTo>
                    <a:pt x="188631" y="787743"/>
                  </a:lnTo>
                  <a:lnTo>
                    <a:pt x="188671" y="789717"/>
                  </a:lnTo>
                  <a:lnTo>
                    <a:pt x="188704" y="791691"/>
                  </a:lnTo>
                  <a:lnTo>
                    <a:pt x="188720" y="793666"/>
                  </a:lnTo>
                  <a:lnTo>
                    <a:pt x="188728" y="795640"/>
                  </a:lnTo>
                  <a:lnTo>
                    <a:pt x="188727" y="797614"/>
                  </a:lnTo>
                  <a:lnTo>
                    <a:pt x="188711" y="799588"/>
                  </a:lnTo>
                  <a:lnTo>
                    <a:pt x="188686" y="801563"/>
                  </a:lnTo>
                  <a:lnTo>
                    <a:pt x="188653" y="803537"/>
                  </a:lnTo>
                  <a:lnTo>
                    <a:pt x="188606" y="805511"/>
                  </a:lnTo>
                  <a:lnTo>
                    <a:pt x="188550" y="807486"/>
                  </a:lnTo>
                  <a:lnTo>
                    <a:pt x="188486" y="809460"/>
                  </a:lnTo>
                  <a:lnTo>
                    <a:pt x="188410" y="811434"/>
                  </a:lnTo>
                  <a:lnTo>
                    <a:pt x="188326" y="813408"/>
                  </a:lnTo>
                  <a:lnTo>
                    <a:pt x="188234" y="815383"/>
                  </a:lnTo>
                  <a:lnTo>
                    <a:pt x="188133" y="817357"/>
                  </a:lnTo>
                  <a:lnTo>
                    <a:pt x="188023" y="819331"/>
                  </a:lnTo>
                  <a:lnTo>
                    <a:pt x="187908" y="821306"/>
                  </a:lnTo>
                  <a:lnTo>
                    <a:pt x="187784" y="823280"/>
                  </a:lnTo>
                  <a:lnTo>
                    <a:pt x="187654" y="825254"/>
                  </a:lnTo>
                  <a:lnTo>
                    <a:pt x="187520" y="827229"/>
                  </a:lnTo>
                  <a:lnTo>
                    <a:pt x="187380" y="829203"/>
                  </a:lnTo>
                  <a:lnTo>
                    <a:pt x="187235" y="831177"/>
                  </a:lnTo>
                  <a:lnTo>
                    <a:pt x="187087" y="833151"/>
                  </a:lnTo>
                  <a:lnTo>
                    <a:pt x="186935" y="835126"/>
                  </a:lnTo>
                  <a:lnTo>
                    <a:pt x="186781" y="837100"/>
                  </a:lnTo>
                  <a:lnTo>
                    <a:pt x="186626" y="839074"/>
                  </a:lnTo>
                  <a:lnTo>
                    <a:pt x="186469" y="841049"/>
                  </a:lnTo>
                  <a:lnTo>
                    <a:pt x="186312" y="843023"/>
                  </a:lnTo>
                  <a:lnTo>
                    <a:pt x="186156" y="844997"/>
                  </a:lnTo>
                  <a:lnTo>
                    <a:pt x="186000" y="846971"/>
                  </a:lnTo>
                  <a:lnTo>
                    <a:pt x="185847" y="848946"/>
                  </a:lnTo>
                  <a:lnTo>
                    <a:pt x="185696" y="850920"/>
                  </a:lnTo>
                  <a:lnTo>
                    <a:pt x="185547" y="852894"/>
                  </a:lnTo>
                  <a:lnTo>
                    <a:pt x="185405" y="854869"/>
                  </a:lnTo>
                  <a:lnTo>
                    <a:pt x="185266" y="856843"/>
                  </a:lnTo>
                  <a:lnTo>
                    <a:pt x="185132" y="858817"/>
                  </a:lnTo>
                  <a:lnTo>
                    <a:pt x="185006" y="860792"/>
                  </a:lnTo>
                  <a:lnTo>
                    <a:pt x="184887" y="862766"/>
                  </a:lnTo>
                  <a:lnTo>
                    <a:pt x="184773" y="864740"/>
                  </a:lnTo>
                  <a:lnTo>
                    <a:pt x="184670" y="866714"/>
                  </a:lnTo>
                  <a:lnTo>
                    <a:pt x="184576" y="868689"/>
                  </a:lnTo>
                  <a:lnTo>
                    <a:pt x="184488" y="870663"/>
                  </a:lnTo>
                  <a:lnTo>
                    <a:pt x="184414" y="872637"/>
                  </a:lnTo>
                  <a:lnTo>
                    <a:pt x="184350" y="874612"/>
                  </a:lnTo>
                  <a:lnTo>
                    <a:pt x="184294" y="876586"/>
                  </a:lnTo>
                  <a:lnTo>
                    <a:pt x="184253" y="878560"/>
                  </a:lnTo>
                  <a:lnTo>
                    <a:pt x="184225" y="880534"/>
                  </a:lnTo>
                  <a:lnTo>
                    <a:pt x="184206" y="882509"/>
                  </a:lnTo>
                  <a:lnTo>
                    <a:pt x="184203" y="884483"/>
                  </a:lnTo>
                  <a:lnTo>
                    <a:pt x="184214" y="886457"/>
                  </a:lnTo>
                  <a:lnTo>
                    <a:pt x="184236" y="888432"/>
                  </a:lnTo>
                  <a:lnTo>
                    <a:pt x="184274" y="890406"/>
                  </a:lnTo>
                  <a:lnTo>
                    <a:pt x="184328" y="892380"/>
                  </a:lnTo>
                  <a:lnTo>
                    <a:pt x="184394" y="894355"/>
                  </a:lnTo>
                  <a:lnTo>
                    <a:pt x="184475" y="896329"/>
                  </a:lnTo>
                  <a:lnTo>
                    <a:pt x="184574" y="898303"/>
                  </a:lnTo>
                  <a:lnTo>
                    <a:pt x="184685" y="900277"/>
                  </a:lnTo>
                  <a:lnTo>
                    <a:pt x="184811" y="902252"/>
                  </a:lnTo>
                  <a:lnTo>
                    <a:pt x="184956" y="904226"/>
                  </a:lnTo>
                  <a:lnTo>
                    <a:pt x="185114" y="906200"/>
                  </a:lnTo>
                  <a:lnTo>
                    <a:pt x="185284" y="908175"/>
                  </a:lnTo>
                  <a:lnTo>
                    <a:pt x="185475" y="910149"/>
                  </a:lnTo>
                  <a:lnTo>
                    <a:pt x="185678" y="912123"/>
                  </a:lnTo>
                  <a:lnTo>
                    <a:pt x="185893" y="914097"/>
                  </a:lnTo>
                  <a:lnTo>
                    <a:pt x="186128" y="916072"/>
                  </a:lnTo>
                  <a:lnTo>
                    <a:pt x="186374" y="918046"/>
                  </a:lnTo>
                  <a:lnTo>
                    <a:pt x="186631" y="920020"/>
                  </a:lnTo>
                  <a:lnTo>
                    <a:pt x="186907" y="921995"/>
                  </a:lnTo>
                  <a:lnTo>
                    <a:pt x="187193" y="923969"/>
                  </a:lnTo>
                  <a:lnTo>
                    <a:pt x="187489" y="925943"/>
                  </a:lnTo>
                  <a:lnTo>
                    <a:pt x="187801" y="927918"/>
                  </a:lnTo>
                  <a:lnTo>
                    <a:pt x="188123" y="929892"/>
                  </a:lnTo>
                  <a:lnTo>
                    <a:pt x="188453" y="931866"/>
                  </a:lnTo>
                  <a:lnTo>
                    <a:pt x="188795" y="933840"/>
                  </a:lnTo>
                  <a:lnTo>
                    <a:pt x="189146" y="935815"/>
                  </a:lnTo>
                  <a:lnTo>
                    <a:pt x="189503" y="937789"/>
                  </a:lnTo>
                  <a:lnTo>
                    <a:pt x="189869" y="939763"/>
                  </a:lnTo>
                  <a:lnTo>
                    <a:pt x="190242" y="941738"/>
                  </a:lnTo>
                  <a:lnTo>
                    <a:pt x="190618" y="943712"/>
                  </a:lnTo>
                  <a:lnTo>
                    <a:pt x="191001" y="945686"/>
                  </a:lnTo>
                  <a:lnTo>
                    <a:pt x="191387" y="947660"/>
                  </a:lnTo>
                  <a:lnTo>
                    <a:pt x="191775" y="949635"/>
                  </a:lnTo>
                  <a:lnTo>
                    <a:pt x="192164" y="951609"/>
                  </a:lnTo>
                  <a:lnTo>
                    <a:pt x="192554" y="953583"/>
                  </a:lnTo>
                  <a:lnTo>
                    <a:pt x="192943" y="955558"/>
                  </a:lnTo>
                  <a:lnTo>
                    <a:pt x="193331" y="957532"/>
                  </a:lnTo>
                  <a:lnTo>
                    <a:pt x="193715" y="959506"/>
                  </a:lnTo>
                  <a:lnTo>
                    <a:pt x="194095" y="961481"/>
                  </a:lnTo>
                  <a:lnTo>
                    <a:pt x="194471" y="963455"/>
                  </a:lnTo>
                  <a:lnTo>
                    <a:pt x="194839" y="965429"/>
                  </a:lnTo>
                  <a:lnTo>
                    <a:pt x="195200" y="967403"/>
                  </a:lnTo>
                  <a:lnTo>
                    <a:pt x="195554" y="969378"/>
                  </a:lnTo>
                  <a:lnTo>
                    <a:pt x="195895" y="971352"/>
                  </a:lnTo>
                  <a:lnTo>
                    <a:pt x="196228" y="973326"/>
                  </a:lnTo>
                  <a:lnTo>
                    <a:pt x="196550" y="975301"/>
                  </a:lnTo>
                  <a:lnTo>
                    <a:pt x="196855" y="977275"/>
                  </a:lnTo>
                  <a:lnTo>
                    <a:pt x="197148" y="979249"/>
                  </a:lnTo>
                  <a:lnTo>
                    <a:pt x="197430" y="981223"/>
                  </a:lnTo>
                  <a:lnTo>
                    <a:pt x="197689" y="983198"/>
                  </a:lnTo>
                  <a:lnTo>
                    <a:pt x="197935" y="985172"/>
                  </a:lnTo>
                  <a:lnTo>
                    <a:pt x="198167" y="987146"/>
                  </a:lnTo>
                  <a:lnTo>
                    <a:pt x="198374" y="989121"/>
                  </a:lnTo>
                  <a:lnTo>
                    <a:pt x="198564" y="991095"/>
                  </a:lnTo>
                  <a:lnTo>
                    <a:pt x="198739" y="993069"/>
                  </a:lnTo>
                  <a:lnTo>
                    <a:pt x="198888" y="995043"/>
                  </a:lnTo>
                  <a:lnTo>
                    <a:pt x="199016" y="997018"/>
                  </a:lnTo>
                  <a:lnTo>
                    <a:pt x="199129" y="998992"/>
                  </a:lnTo>
                  <a:lnTo>
                    <a:pt x="199214" y="1000966"/>
                  </a:lnTo>
                  <a:lnTo>
                    <a:pt x="199277" y="1002941"/>
                  </a:lnTo>
                  <a:lnTo>
                    <a:pt x="199323" y="1004915"/>
                  </a:lnTo>
                  <a:lnTo>
                    <a:pt x="199343" y="1006889"/>
                  </a:lnTo>
                  <a:lnTo>
                    <a:pt x="199338" y="1008864"/>
                  </a:lnTo>
                  <a:close/>
                </a:path>
              </a:pathLst>
            </a:custGeom>
            <a:solidFill>
              <a:srgbClr val="ADD39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329092" y="1224093"/>
              <a:ext cx="166143" cy="1971654"/>
            </a:xfrm>
            <a:custGeom>
              <a:avLst/>
              <a:pathLst>
                <a:path w="166143" h="1971654">
                  <a:moveTo>
                    <a:pt x="79402" y="1971654"/>
                  </a:moveTo>
                  <a:lnTo>
                    <a:pt x="79314" y="1967795"/>
                  </a:lnTo>
                  <a:lnTo>
                    <a:pt x="79230" y="1963937"/>
                  </a:lnTo>
                  <a:lnTo>
                    <a:pt x="79150" y="1960079"/>
                  </a:lnTo>
                  <a:lnTo>
                    <a:pt x="79077" y="1956220"/>
                  </a:lnTo>
                  <a:lnTo>
                    <a:pt x="79010" y="1952362"/>
                  </a:lnTo>
                  <a:lnTo>
                    <a:pt x="78950" y="1948503"/>
                  </a:lnTo>
                  <a:lnTo>
                    <a:pt x="78896" y="1944645"/>
                  </a:lnTo>
                  <a:lnTo>
                    <a:pt x="78849" y="1940786"/>
                  </a:lnTo>
                  <a:lnTo>
                    <a:pt x="78810" y="1936928"/>
                  </a:lnTo>
                  <a:lnTo>
                    <a:pt x="78779" y="1933070"/>
                  </a:lnTo>
                  <a:lnTo>
                    <a:pt x="78755" y="1929211"/>
                  </a:lnTo>
                  <a:lnTo>
                    <a:pt x="78737" y="1925353"/>
                  </a:lnTo>
                  <a:lnTo>
                    <a:pt x="78730" y="1921494"/>
                  </a:lnTo>
                  <a:lnTo>
                    <a:pt x="78729" y="1917636"/>
                  </a:lnTo>
                  <a:lnTo>
                    <a:pt x="78736" y="1913778"/>
                  </a:lnTo>
                  <a:lnTo>
                    <a:pt x="78749" y="1909919"/>
                  </a:lnTo>
                  <a:lnTo>
                    <a:pt x="78772" y="1906061"/>
                  </a:lnTo>
                  <a:lnTo>
                    <a:pt x="78801" y="1902202"/>
                  </a:lnTo>
                  <a:lnTo>
                    <a:pt x="78837" y="1898344"/>
                  </a:lnTo>
                  <a:lnTo>
                    <a:pt x="78878" y="1894485"/>
                  </a:lnTo>
                  <a:lnTo>
                    <a:pt x="78928" y="1890627"/>
                  </a:lnTo>
                  <a:lnTo>
                    <a:pt x="78983" y="1886769"/>
                  </a:lnTo>
                  <a:lnTo>
                    <a:pt x="79042" y="1882910"/>
                  </a:lnTo>
                  <a:lnTo>
                    <a:pt x="79106" y="1879052"/>
                  </a:lnTo>
                  <a:lnTo>
                    <a:pt x="79176" y="1875193"/>
                  </a:lnTo>
                  <a:lnTo>
                    <a:pt x="79249" y="1871335"/>
                  </a:lnTo>
                  <a:lnTo>
                    <a:pt x="79324" y="1867476"/>
                  </a:lnTo>
                  <a:lnTo>
                    <a:pt x="79403" y="1863618"/>
                  </a:lnTo>
                  <a:lnTo>
                    <a:pt x="79483" y="1859760"/>
                  </a:lnTo>
                  <a:lnTo>
                    <a:pt x="79565" y="1855901"/>
                  </a:lnTo>
                  <a:lnTo>
                    <a:pt x="79647" y="1852043"/>
                  </a:lnTo>
                  <a:lnTo>
                    <a:pt x="79729" y="1848184"/>
                  </a:lnTo>
                  <a:lnTo>
                    <a:pt x="79810" y="1844326"/>
                  </a:lnTo>
                  <a:lnTo>
                    <a:pt x="79890" y="1840467"/>
                  </a:lnTo>
                  <a:lnTo>
                    <a:pt x="79968" y="1836609"/>
                  </a:lnTo>
                  <a:lnTo>
                    <a:pt x="80044" y="1832751"/>
                  </a:lnTo>
                  <a:lnTo>
                    <a:pt x="80117" y="1828892"/>
                  </a:lnTo>
                  <a:lnTo>
                    <a:pt x="80186" y="1825034"/>
                  </a:lnTo>
                  <a:lnTo>
                    <a:pt x="80250" y="1821175"/>
                  </a:lnTo>
                  <a:lnTo>
                    <a:pt x="80311" y="1817317"/>
                  </a:lnTo>
                  <a:lnTo>
                    <a:pt x="80367" y="1813458"/>
                  </a:lnTo>
                  <a:lnTo>
                    <a:pt x="80416" y="1809600"/>
                  </a:lnTo>
                  <a:lnTo>
                    <a:pt x="80460" y="1805742"/>
                  </a:lnTo>
                  <a:lnTo>
                    <a:pt x="80499" y="1801883"/>
                  </a:lnTo>
                  <a:lnTo>
                    <a:pt x="80533" y="1798025"/>
                  </a:lnTo>
                  <a:lnTo>
                    <a:pt x="80558" y="1794166"/>
                  </a:lnTo>
                  <a:lnTo>
                    <a:pt x="80578" y="1790308"/>
                  </a:lnTo>
                  <a:lnTo>
                    <a:pt x="80592" y="1786450"/>
                  </a:lnTo>
                  <a:lnTo>
                    <a:pt x="80601" y="1782591"/>
                  </a:lnTo>
                  <a:lnTo>
                    <a:pt x="80602" y="1778733"/>
                  </a:lnTo>
                  <a:lnTo>
                    <a:pt x="80597" y="1774874"/>
                  </a:lnTo>
                  <a:lnTo>
                    <a:pt x="80588" y="1771016"/>
                  </a:lnTo>
                  <a:lnTo>
                    <a:pt x="80573" y="1767157"/>
                  </a:lnTo>
                  <a:lnTo>
                    <a:pt x="80553" y="1763299"/>
                  </a:lnTo>
                  <a:lnTo>
                    <a:pt x="80528" y="1759441"/>
                  </a:lnTo>
                  <a:lnTo>
                    <a:pt x="80499" y="1755582"/>
                  </a:lnTo>
                  <a:lnTo>
                    <a:pt x="80467" y="1751724"/>
                  </a:lnTo>
                  <a:lnTo>
                    <a:pt x="80431" y="1747865"/>
                  </a:lnTo>
                  <a:lnTo>
                    <a:pt x="80393" y="1744007"/>
                  </a:lnTo>
                  <a:lnTo>
                    <a:pt x="80353" y="1740148"/>
                  </a:lnTo>
                  <a:lnTo>
                    <a:pt x="80311" y="1736290"/>
                  </a:lnTo>
                  <a:lnTo>
                    <a:pt x="80269" y="1732432"/>
                  </a:lnTo>
                  <a:lnTo>
                    <a:pt x="80226" y="1728573"/>
                  </a:lnTo>
                  <a:lnTo>
                    <a:pt x="80183" y="1724715"/>
                  </a:lnTo>
                  <a:lnTo>
                    <a:pt x="80142" y="1720856"/>
                  </a:lnTo>
                  <a:lnTo>
                    <a:pt x="80102" y="1716998"/>
                  </a:lnTo>
                  <a:lnTo>
                    <a:pt x="80065" y="1713139"/>
                  </a:lnTo>
                  <a:lnTo>
                    <a:pt x="80030" y="1709281"/>
                  </a:lnTo>
                  <a:lnTo>
                    <a:pt x="79998" y="1705423"/>
                  </a:lnTo>
                  <a:lnTo>
                    <a:pt x="79970" y="1701564"/>
                  </a:lnTo>
                  <a:lnTo>
                    <a:pt x="79946" y="1697706"/>
                  </a:lnTo>
                  <a:lnTo>
                    <a:pt x="79927" y="1693847"/>
                  </a:lnTo>
                  <a:lnTo>
                    <a:pt x="79913" y="1689989"/>
                  </a:lnTo>
                  <a:lnTo>
                    <a:pt x="79903" y="1686131"/>
                  </a:lnTo>
                  <a:lnTo>
                    <a:pt x="79901" y="1682272"/>
                  </a:lnTo>
                  <a:lnTo>
                    <a:pt x="79903" y="1678414"/>
                  </a:lnTo>
                  <a:lnTo>
                    <a:pt x="79912" y="1674555"/>
                  </a:lnTo>
                  <a:lnTo>
                    <a:pt x="79925" y="1670697"/>
                  </a:lnTo>
                  <a:lnTo>
                    <a:pt x="79946" y="1666838"/>
                  </a:lnTo>
                  <a:lnTo>
                    <a:pt x="79973" y="1662980"/>
                  </a:lnTo>
                  <a:lnTo>
                    <a:pt x="80006" y="1659122"/>
                  </a:lnTo>
                  <a:lnTo>
                    <a:pt x="80044" y="1655263"/>
                  </a:lnTo>
                  <a:lnTo>
                    <a:pt x="80089" y="1651405"/>
                  </a:lnTo>
                  <a:lnTo>
                    <a:pt x="80139" y="1647546"/>
                  </a:lnTo>
                  <a:lnTo>
                    <a:pt x="80194" y="1643688"/>
                  </a:lnTo>
                  <a:lnTo>
                    <a:pt x="80254" y="1639829"/>
                  </a:lnTo>
                  <a:lnTo>
                    <a:pt x="80319" y="1635971"/>
                  </a:lnTo>
                  <a:lnTo>
                    <a:pt x="80389" y="1632113"/>
                  </a:lnTo>
                  <a:lnTo>
                    <a:pt x="80462" y="1628254"/>
                  </a:lnTo>
                  <a:lnTo>
                    <a:pt x="80539" y="1624396"/>
                  </a:lnTo>
                  <a:lnTo>
                    <a:pt x="80619" y="1620537"/>
                  </a:lnTo>
                  <a:lnTo>
                    <a:pt x="80702" y="1616679"/>
                  </a:lnTo>
                  <a:lnTo>
                    <a:pt x="80787" y="1612820"/>
                  </a:lnTo>
                  <a:lnTo>
                    <a:pt x="80874" y="1608962"/>
                  </a:lnTo>
                  <a:lnTo>
                    <a:pt x="80962" y="1605104"/>
                  </a:lnTo>
                  <a:lnTo>
                    <a:pt x="81052" y="1601245"/>
                  </a:lnTo>
                  <a:lnTo>
                    <a:pt x="81142" y="1597387"/>
                  </a:lnTo>
                  <a:lnTo>
                    <a:pt x="81232" y="1593528"/>
                  </a:lnTo>
                  <a:lnTo>
                    <a:pt x="81322" y="1589670"/>
                  </a:lnTo>
                  <a:lnTo>
                    <a:pt x="81410" y="1585812"/>
                  </a:lnTo>
                  <a:lnTo>
                    <a:pt x="81498" y="1581953"/>
                  </a:lnTo>
                  <a:lnTo>
                    <a:pt x="81585" y="1578095"/>
                  </a:lnTo>
                  <a:lnTo>
                    <a:pt x="81670" y="1574236"/>
                  </a:lnTo>
                  <a:lnTo>
                    <a:pt x="81753" y="1570378"/>
                  </a:lnTo>
                  <a:lnTo>
                    <a:pt x="81834" y="1566519"/>
                  </a:lnTo>
                  <a:lnTo>
                    <a:pt x="81912" y="1562661"/>
                  </a:lnTo>
                  <a:lnTo>
                    <a:pt x="81988" y="1558803"/>
                  </a:lnTo>
                  <a:lnTo>
                    <a:pt x="82060" y="1554944"/>
                  </a:lnTo>
                  <a:lnTo>
                    <a:pt x="82130" y="1551086"/>
                  </a:lnTo>
                  <a:lnTo>
                    <a:pt x="82196" y="1547227"/>
                  </a:lnTo>
                  <a:lnTo>
                    <a:pt x="82260" y="1543369"/>
                  </a:lnTo>
                  <a:lnTo>
                    <a:pt x="82319" y="1539510"/>
                  </a:lnTo>
                  <a:lnTo>
                    <a:pt x="82375" y="1535652"/>
                  </a:lnTo>
                  <a:lnTo>
                    <a:pt x="82428" y="1531794"/>
                  </a:lnTo>
                  <a:lnTo>
                    <a:pt x="82479" y="1527935"/>
                  </a:lnTo>
                  <a:lnTo>
                    <a:pt x="82524" y="1524077"/>
                  </a:lnTo>
                  <a:lnTo>
                    <a:pt x="82566" y="1520218"/>
                  </a:lnTo>
                  <a:lnTo>
                    <a:pt x="82606" y="1516360"/>
                  </a:lnTo>
                  <a:lnTo>
                    <a:pt x="82642" y="1512501"/>
                  </a:lnTo>
                  <a:lnTo>
                    <a:pt x="82674" y="1508643"/>
                  </a:lnTo>
                  <a:lnTo>
                    <a:pt x="82703" y="1504785"/>
                  </a:lnTo>
                  <a:lnTo>
                    <a:pt x="82728" y="1500926"/>
                  </a:lnTo>
                  <a:lnTo>
                    <a:pt x="82751" y="1497068"/>
                  </a:lnTo>
                  <a:lnTo>
                    <a:pt x="82770" y="1493209"/>
                  </a:lnTo>
                  <a:lnTo>
                    <a:pt x="82786" y="1489351"/>
                  </a:lnTo>
                  <a:lnTo>
                    <a:pt x="82799" y="1485493"/>
                  </a:lnTo>
                  <a:lnTo>
                    <a:pt x="82809" y="1481634"/>
                  </a:lnTo>
                  <a:lnTo>
                    <a:pt x="82816" y="1477776"/>
                  </a:lnTo>
                  <a:lnTo>
                    <a:pt x="82819" y="1473917"/>
                  </a:lnTo>
                  <a:lnTo>
                    <a:pt x="82820" y="1470059"/>
                  </a:lnTo>
                  <a:lnTo>
                    <a:pt x="82818" y="1466200"/>
                  </a:lnTo>
                  <a:lnTo>
                    <a:pt x="82813" y="1462342"/>
                  </a:lnTo>
                  <a:lnTo>
                    <a:pt x="82805" y="1458484"/>
                  </a:lnTo>
                  <a:lnTo>
                    <a:pt x="82794" y="1454625"/>
                  </a:lnTo>
                  <a:lnTo>
                    <a:pt x="82780" y="1450767"/>
                  </a:lnTo>
                  <a:lnTo>
                    <a:pt x="82763" y="1446908"/>
                  </a:lnTo>
                  <a:lnTo>
                    <a:pt x="82743" y="1443050"/>
                  </a:lnTo>
                  <a:lnTo>
                    <a:pt x="82719" y="1439191"/>
                  </a:lnTo>
                  <a:lnTo>
                    <a:pt x="82693" y="1435333"/>
                  </a:lnTo>
                  <a:lnTo>
                    <a:pt x="82664" y="1431475"/>
                  </a:lnTo>
                  <a:lnTo>
                    <a:pt x="82631" y="1427616"/>
                  </a:lnTo>
                  <a:lnTo>
                    <a:pt x="82595" y="1423758"/>
                  </a:lnTo>
                  <a:lnTo>
                    <a:pt x="82556" y="1419899"/>
                  </a:lnTo>
                  <a:lnTo>
                    <a:pt x="82514" y="1416041"/>
                  </a:lnTo>
                  <a:lnTo>
                    <a:pt x="82468" y="1412182"/>
                  </a:lnTo>
                  <a:lnTo>
                    <a:pt x="82418" y="1408324"/>
                  </a:lnTo>
                  <a:lnTo>
                    <a:pt x="82365" y="1404466"/>
                  </a:lnTo>
                  <a:lnTo>
                    <a:pt x="82309" y="1400607"/>
                  </a:lnTo>
                  <a:lnTo>
                    <a:pt x="82249" y="1396749"/>
                  </a:lnTo>
                  <a:lnTo>
                    <a:pt x="82185" y="1392890"/>
                  </a:lnTo>
                  <a:lnTo>
                    <a:pt x="82118" y="1389032"/>
                  </a:lnTo>
                  <a:lnTo>
                    <a:pt x="82047" y="1385173"/>
                  </a:lnTo>
                  <a:lnTo>
                    <a:pt x="81972" y="1381315"/>
                  </a:lnTo>
                  <a:lnTo>
                    <a:pt x="81894" y="1377457"/>
                  </a:lnTo>
                  <a:lnTo>
                    <a:pt x="81811" y="1373598"/>
                  </a:lnTo>
                  <a:lnTo>
                    <a:pt x="81726" y="1369740"/>
                  </a:lnTo>
                  <a:lnTo>
                    <a:pt x="81636" y="1365881"/>
                  </a:lnTo>
                  <a:lnTo>
                    <a:pt x="81541" y="1362023"/>
                  </a:lnTo>
                  <a:lnTo>
                    <a:pt x="81444" y="1358165"/>
                  </a:lnTo>
                  <a:lnTo>
                    <a:pt x="81342" y="1354306"/>
                  </a:lnTo>
                  <a:lnTo>
                    <a:pt x="81237" y="1350448"/>
                  </a:lnTo>
                  <a:lnTo>
                    <a:pt x="81127" y="1346589"/>
                  </a:lnTo>
                  <a:lnTo>
                    <a:pt x="81014" y="1342731"/>
                  </a:lnTo>
                  <a:lnTo>
                    <a:pt x="80897" y="1338872"/>
                  </a:lnTo>
                  <a:lnTo>
                    <a:pt x="80775" y="1335014"/>
                  </a:lnTo>
                  <a:lnTo>
                    <a:pt x="80650" y="1331156"/>
                  </a:lnTo>
                  <a:lnTo>
                    <a:pt x="80520" y="1327297"/>
                  </a:lnTo>
                  <a:lnTo>
                    <a:pt x="80387" y="1323439"/>
                  </a:lnTo>
                  <a:lnTo>
                    <a:pt x="80250" y="1319580"/>
                  </a:lnTo>
                  <a:lnTo>
                    <a:pt x="80108" y="1315722"/>
                  </a:lnTo>
                  <a:lnTo>
                    <a:pt x="79962" y="1311863"/>
                  </a:lnTo>
                  <a:lnTo>
                    <a:pt x="79812" y="1308005"/>
                  </a:lnTo>
                  <a:lnTo>
                    <a:pt x="79659" y="1304147"/>
                  </a:lnTo>
                  <a:lnTo>
                    <a:pt x="79500" y="1300288"/>
                  </a:lnTo>
                  <a:lnTo>
                    <a:pt x="79337" y="1296430"/>
                  </a:lnTo>
                  <a:lnTo>
                    <a:pt x="79170" y="1292571"/>
                  </a:lnTo>
                  <a:lnTo>
                    <a:pt x="78999" y="1288713"/>
                  </a:lnTo>
                  <a:lnTo>
                    <a:pt x="78822" y="1284854"/>
                  </a:lnTo>
                  <a:lnTo>
                    <a:pt x="78642" y="1280996"/>
                  </a:lnTo>
                  <a:lnTo>
                    <a:pt x="78457" y="1277138"/>
                  </a:lnTo>
                  <a:lnTo>
                    <a:pt x="78268" y="1273279"/>
                  </a:lnTo>
                  <a:lnTo>
                    <a:pt x="78074" y="1269421"/>
                  </a:lnTo>
                  <a:lnTo>
                    <a:pt x="77876" y="1265562"/>
                  </a:lnTo>
                  <a:lnTo>
                    <a:pt x="77674" y="1261704"/>
                  </a:lnTo>
                  <a:lnTo>
                    <a:pt x="77468" y="1257846"/>
                  </a:lnTo>
                  <a:lnTo>
                    <a:pt x="77257" y="1253987"/>
                  </a:lnTo>
                  <a:lnTo>
                    <a:pt x="77042" y="1250129"/>
                  </a:lnTo>
                  <a:lnTo>
                    <a:pt x="76824" y="1246270"/>
                  </a:lnTo>
                  <a:lnTo>
                    <a:pt x="76603" y="1242412"/>
                  </a:lnTo>
                  <a:lnTo>
                    <a:pt x="76378" y="1238553"/>
                  </a:lnTo>
                  <a:lnTo>
                    <a:pt x="76150" y="1234695"/>
                  </a:lnTo>
                  <a:lnTo>
                    <a:pt x="75920" y="1230837"/>
                  </a:lnTo>
                  <a:lnTo>
                    <a:pt x="75687" y="1226978"/>
                  </a:lnTo>
                  <a:lnTo>
                    <a:pt x="75453" y="1223120"/>
                  </a:lnTo>
                  <a:lnTo>
                    <a:pt x="75218" y="1219261"/>
                  </a:lnTo>
                  <a:lnTo>
                    <a:pt x="74981" y="1215403"/>
                  </a:lnTo>
                  <a:lnTo>
                    <a:pt x="74745" y="1211544"/>
                  </a:lnTo>
                  <a:lnTo>
                    <a:pt x="74508" y="1207686"/>
                  </a:lnTo>
                  <a:lnTo>
                    <a:pt x="74273" y="1203828"/>
                  </a:lnTo>
                  <a:lnTo>
                    <a:pt x="74039" y="1199969"/>
                  </a:lnTo>
                  <a:lnTo>
                    <a:pt x="73807" y="1196111"/>
                  </a:lnTo>
                  <a:lnTo>
                    <a:pt x="73578" y="1192252"/>
                  </a:lnTo>
                  <a:lnTo>
                    <a:pt x="73353" y="1188394"/>
                  </a:lnTo>
                  <a:lnTo>
                    <a:pt x="73131" y="1184535"/>
                  </a:lnTo>
                  <a:lnTo>
                    <a:pt x="72914" y="1180677"/>
                  </a:lnTo>
                  <a:lnTo>
                    <a:pt x="72702" y="1176819"/>
                  </a:lnTo>
                  <a:lnTo>
                    <a:pt x="72497" y="1172960"/>
                  </a:lnTo>
                  <a:lnTo>
                    <a:pt x="72298" y="1169102"/>
                  </a:lnTo>
                  <a:lnTo>
                    <a:pt x="72106" y="1165243"/>
                  </a:lnTo>
                  <a:lnTo>
                    <a:pt x="71920" y="1161385"/>
                  </a:lnTo>
                  <a:lnTo>
                    <a:pt x="71745" y="1157527"/>
                  </a:lnTo>
                  <a:lnTo>
                    <a:pt x="71577" y="1153668"/>
                  </a:lnTo>
                  <a:lnTo>
                    <a:pt x="71418" y="1149810"/>
                  </a:lnTo>
                  <a:lnTo>
                    <a:pt x="71266" y="1145951"/>
                  </a:lnTo>
                  <a:lnTo>
                    <a:pt x="71126" y="1142093"/>
                  </a:lnTo>
                  <a:lnTo>
                    <a:pt x="70996" y="1138234"/>
                  </a:lnTo>
                  <a:lnTo>
                    <a:pt x="70874" y="1134376"/>
                  </a:lnTo>
                  <a:lnTo>
                    <a:pt x="70760" y="1130518"/>
                  </a:lnTo>
                  <a:lnTo>
                    <a:pt x="70658" y="1126659"/>
                  </a:lnTo>
                  <a:lnTo>
                    <a:pt x="70565" y="1122801"/>
                  </a:lnTo>
                  <a:lnTo>
                    <a:pt x="70481" y="1118942"/>
                  </a:lnTo>
                  <a:lnTo>
                    <a:pt x="70404" y="1115084"/>
                  </a:lnTo>
                  <a:lnTo>
                    <a:pt x="70337" y="1111225"/>
                  </a:lnTo>
                  <a:lnTo>
                    <a:pt x="70278" y="1107367"/>
                  </a:lnTo>
                  <a:lnTo>
                    <a:pt x="70226" y="1103509"/>
                  </a:lnTo>
                  <a:lnTo>
                    <a:pt x="70180" y="1099650"/>
                  </a:lnTo>
                  <a:lnTo>
                    <a:pt x="70141" y="1095792"/>
                  </a:lnTo>
                  <a:lnTo>
                    <a:pt x="70108" y="1091933"/>
                  </a:lnTo>
                  <a:lnTo>
                    <a:pt x="70079" y="1088075"/>
                  </a:lnTo>
                  <a:lnTo>
                    <a:pt x="70054" y="1084216"/>
                  </a:lnTo>
                  <a:lnTo>
                    <a:pt x="70033" y="1080358"/>
                  </a:lnTo>
                  <a:lnTo>
                    <a:pt x="70014" y="1076500"/>
                  </a:lnTo>
                  <a:lnTo>
                    <a:pt x="69998" y="1072641"/>
                  </a:lnTo>
                  <a:lnTo>
                    <a:pt x="69982" y="1068783"/>
                  </a:lnTo>
                  <a:lnTo>
                    <a:pt x="69967" y="1064924"/>
                  </a:lnTo>
                  <a:lnTo>
                    <a:pt x="69952" y="1061066"/>
                  </a:lnTo>
                  <a:lnTo>
                    <a:pt x="69935" y="1057208"/>
                  </a:lnTo>
                  <a:lnTo>
                    <a:pt x="69918" y="1053349"/>
                  </a:lnTo>
                  <a:lnTo>
                    <a:pt x="69899" y="1049491"/>
                  </a:lnTo>
                  <a:lnTo>
                    <a:pt x="69877" y="1045632"/>
                  </a:lnTo>
                  <a:lnTo>
                    <a:pt x="69852" y="1041774"/>
                  </a:lnTo>
                  <a:lnTo>
                    <a:pt x="69825" y="1037915"/>
                  </a:lnTo>
                  <a:lnTo>
                    <a:pt x="69794" y="1034057"/>
                  </a:lnTo>
                  <a:lnTo>
                    <a:pt x="69760" y="1030199"/>
                  </a:lnTo>
                  <a:lnTo>
                    <a:pt x="69721" y="1026340"/>
                  </a:lnTo>
                  <a:lnTo>
                    <a:pt x="69680" y="1022482"/>
                  </a:lnTo>
                  <a:lnTo>
                    <a:pt x="69636" y="1018623"/>
                  </a:lnTo>
                  <a:lnTo>
                    <a:pt x="69588" y="1014765"/>
                  </a:lnTo>
                  <a:lnTo>
                    <a:pt x="69537" y="1010906"/>
                  </a:lnTo>
                  <a:lnTo>
                    <a:pt x="69483" y="1007048"/>
                  </a:lnTo>
                  <a:lnTo>
                    <a:pt x="69428" y="1003190"/>
                  </a:lnTo>
                  <a:lnTo>
                    <a:pt x="69370" y="999331"/>
                  </a:lnTo>
                  <a:lnTo>
                    <a:pt x="69311" y="995473"/>
                  </a:lnTo>
                  <a:lnTo>
                    <a:pt x="69252" y="991614"/>
                  </a:lnTo>
                  <a:lnTo>
                    <a:pt x="69192" y="987756"/>
                  </a:lnTo>
                  <a:lnTo>
                    <a:pt x="69133" y="983897"/>
                  </a:lnTo>
                  <a:lnTo>
                    <a:pt x="69076" y="980039"/>
                  </a:lnTo>
                  <a:lnTo>
                    <a:pt x="69020" y="976181"/>
                  </a:lnTo>
                  <a:lnTo>
                    <a:pt x="68966" y="972322"/>
                  </a:lnTo>
                  <a:lnTo>
                    <a:pt x="68916" y="968464"/>
                  </a:lnTo>
                  <a:lnTo>
                    <a:pt x="68870" y="964605"/>
                  </a:lnTo>
                  <a:lnTo>
                    <a:pt x="68828" y="960747"/>
                  </a:lnTo>
                  <a:lnTo>
                    <a:pt x="68791" y="956889"/>
                  </a:lnTo>
                  <a:lnTo>
                    <a:pt x="68758" y="953030"/>
                  </a:lnTo>
                  <a:lnTo>
                    <a:pt x="68733" y="949172"/>
                  </a:lnTo>
                  <a:lnTo>
                    <a:pt x="68714" y="945313"/>
                  </a:lnTo>
                  <a:lnTo>
                    <a:pt x="68701" y="941455"/>
                  </a:lnTo>
                  <a:lnTo>
                    <a:pt x="68694" y="937596"/>
                  </a:lnTo>
                  <a:lnTo>
                    <a:pt x="68696" y="933738"/>
                  </a:lnTo>
                  <a:lnTo>
                    <a:pt x="68704" y="929880"/>
                  </a:lnTo>
                  <a:lnTo>
                    <a:pt x="68719" y="926021"/>
                  </a:lnTo>
                  <a:lnTo>
                    <a:pt x="68740" y="922163"/>
                  </a:lnTo>
                  <a:lnTo>
                    <a:pt x="68770" y="918304"/>
                  </a:lnTo>
                  <a:lnTo>
                    <a:pt x="68806" y="914446"/>
                  </a:lnTo>
                  <a:lnTo>
                    <a:pt x="68848" y="910587"/>
                  </a:lnTo>
                  <a:lnTo>
                    <a:pt x="68894" y="906729"/>
                  </a:lnTo>
                  <a:lnTo>
                    <a:pt x="68947" y="902871"/>
                  </a:lnTo>
                  <a:lnTo>
                    <a:pt x="69005" y="899012"/>
                  </a:lnTo>
                  <a:lnTo>
                    <a:pt x="69065" y="895154"/>
                  </a:lnTo>
                  <a:lnTo>
                    <a:pt x="69129" y="891295"/>
                  </a:lnTo>
                  <a:lnTo>
                    <a:pt x="69196" y="887437"/>
                  </a:lnTo>
                  <a:lnTo>
                    <a:pt x="69263" y="883578"/>
                  </a:lnTo>
                  <a:lnTo>
                    <a:pt x="69331" y="879720"/>
                  </a:lnTo>
                  <a:lnTo>
                    <a:pt x="69399" y="875862"/>
                  </a:lnTo>
                  <a:lnTo>
                    <a:pt x="69465" y="872003"/>
                  </a:lnTo>
                  <a:lnTo>
                    <a:pt x="69528" y="868145"/>
                  </a:lnTo>
                  <a:lnTo>
                    <a:pt x="69588" y="864286"/>
                  </a:lnTo>
                  <a:lnTo>
                    <a:pt x="69643" y="860428"/>
                  </a:lnTo>
                  <a:lnTo>
                    <a:pt x="69693" y="856569"/>
                  </a:lnTo>
                  <a:lnTo>
                    <a:pt x="69734" y="852711"/>
                  </a:lnTo>
                  <a:lnTo>
                    <a:pt x="69769" y="848853"/>
                  </a:lnTo>
                  <a:lnTo>
                    <a:pt x="69795" y="844994"/>
                  </a:lnTo>
                  <a:lnTo>
                    <a:pt x="69811" y="841136"/>
                  </a:lnTo>
                  <a:lnTo>
                    <a:pt x="69814" y="837277"/>
                  </a:lnTo>
                  <a:lnTo>
                    <a:pt x="69807" y="833419"/>
                  </a:lnTo>
                  <a:lnTo>
                    <a:pt x="69787" y="829561"/>
                  </a:lnTo>
                  <a:lnTo>
                    <a:pt x="69755" y="825702"/>
                  </a:lnTo>
                  <a:lnTo>
                    <a:pt x="69704" y="821844"/>
                  </a:lnTo>
                  <a:lnTo>
                    <a:pt x="69640" y="817985"/>
                  </a:lnTo>
                  <a:lnTo>
                    <a:pt x="69561" y="814127"/>
                  </a:lnTo>
                  <a:lnTo>
                    <a:pt x="69466" y="810268"/>
                  </a:lnTo>
                  <a:lnTo>
                    <a:pt x="69350" y="806410"/>
                  </a:lnTo>
                  <a:lnTo>
                    <a:pt x="69217" y="802552"/>
                  </a:lnTo>
                  <a:lnTo>
                    <a:pt x="69068" y="798693"/>
                  </a:lnTo>
                  <a:lnTo>
                    <a:pt x="68902" y="794835"/>
                  </a:lnTo>
                  <a:lnTo>
                    <a:pt x="68710" y="790976"/>
                  </a:lnTo>
                  <a:lnTo>
                    <a:pt x="68501" y="787118"/>
                  </a:lnTo>
                  <a:lnTo>
                    <a:pt x="68274" y="783259"/>
                  </a:lnTo>
                  <a:lnTo>
                    <a:pt x="68029" y="779401"/>
                  </a:lnTo>
                  <a:lnTo>
                    <a:pt x="67758" y="775543"/>
                  </a:lnTo>
                  <a:lnTo>
                    <a:pt x="67467" y="771684"/>
                  </a:lnTo>
                  <a:lnTo>
                    <a:pt x="67158" y="767826"/>
                  </a:lnTo>
                  <a:lnTo>
                    <a:pt x="66830" y="763967"/>
                  </a:lnTo>
                  <a:lnTo>
                    <a:pt x="66476" y="760109"/>
                  </a:lnTo>
                  <a:lnTo>
                    <a:pt x="66102" y="756250"/>
                  </a:lnTo>
                  <a:lnTo>
                    <a:pt x="65708" y="752392"/>
                  </a:lnTo>
                  <a:lnTo>
                    <a:pt x="65296" y="748534"/>
                  </a:lnTo>
                  <a:lnTo>
                    <a:pt x="64859" y="744675"/>
                  </a:lnTo>
                  <a:lnTo>
                    <a:pt x="64400" y="740817"/>
                  </a:lnTo>
                  <a:lnTo>
                    <a:pt x="63921" y="736958"/>
                  </a:lnTo>
                  <a:lnTo>
                    <a:pt x="63424" y="733100"/>
                  </a:lnTo>
                  <a:lnTo>
                    <a:pt x="62904" y="729242"/>
                  </a:lnTo>
                  <a:lnTo>
                    <a:pt x="62361" y="725383"/>
                  </a:lnTo>
                  <a:lnTo>
                    <a:pt x="61798" y="721525"/>
                  </a:lnTo>
                  <a:lnTo>
                    <a:pt x="61218" y="717666"/>
                  </a:lnTo>
                  <a:lnTo>
                    <a:pt x="60615" y="713808"/>
                  </a:lnTo>
                  <a:lnTo>
                    <a:pt x="59989" y="709949"/>
                  </a:lnTo>
                  <a:lnTo>
                    <a:pt x="59344" y="706091"/>
                  </a:lnTo>
                  <a:lnTo>
                    <a:pt x="58681" y="702233"/>
                  </a:lnTo>
                  <a:lnTo>
                    <a:pt x="57998" y="698374"/>
                  </a:lnTo>
                  <a:lnTo>
                    <a:pt x="57291" y="694516"/>
                  </a:lnTo>
                  <a:lnTo>
                    <a:pt x="56567" y="690657"/>
                  </a:lnTo>
                  <a:lnTo>
                    <a:pt x="55825" y="686799"/>
                  </a:lnTo>
                  <a:lnTo>
                    <a:pt x="55065" y="682940"/>
                  </a:lnTo>
                  <a:lnTo>
                    <a:pt x="54281" y="679082"/>
                  </a:lnTo>
                  <a:lnTo>
                    <a:pt x="53481" y="675224"/>
                  </a:lnTo>
                  <a:lnTo>
                    <a:pt x="52665" y="671365"/>
                  </a:lnTo>
                  <a:lnTo>
                    <a:pt x="51832" y="667507"/>
                  </a:lnTo>
                  <a:lnTo>
                    <a:pt x="50978" y="663648"/>
                  </a:lnTo>
                  <a:lnTo>
                    <a:pt x="50109" y="659790"/>
                  </a:lnTo>
                  <a:lnTo>
                    <a:pt x="49226" y="655931"/>
                  </a:lnTo>
                  <a:lnTo>
                    <a:pt x="48329" y="652073"/>
                  </a:lnTo>
                  <a:lnTo>
                    <a:pt x="47413" y="648215"/>
                  </a:lnTo>
                  <a:lnTo>
                    <a:pt x="46485" y="644356"/>
                  </a:lnTo>
                  <a:lnTo>
                    <a:pt x="45544" y="640498"/>
                  </a:lnTo>
                  <a:lnTo>
                    <a:pt x="44593" y="636639"/>
                  </a:lnTo>
                  <a:lnTo>
                    <a:pt x="43628" y="632781"/>
                  </a:lnTo>
                  <a:lnTo>
                    <a:pt x="42652" y="628923"/>
                  </a:lnTo>
                  <a:lnTo>
                    <a:pt x="41668" y="625064"/>
                  </a:lnTo>
                  <a:lnTo>
                    <a:pt x="40676" y="621206"/>
                  </a:lnTo>
                  <a:lnTo>
                    <a:pt x="39675" y="617347"/>
                  </a:lnTo>
                  <a:lnTo>
                    <a:pt x="38667" y="613489"/>
                  </a:lnTo>
                  <a:lnTo>
                    <a:pt x="37655" y="609630"/>
                  </a:lnTo>
                  <a:lnTo>
                    <a:pt x="36638" y="605772"/>
                  </a:lnTo>
                  <a:lnTo>
                    <a:pt x="35617" y="601914"/>
                  </a:lnTo>
                  <a:lnTo>
                    <a:pt x="34595" y="598055"/>
                  </a:lnTo>
                  <a:lnTo>
                    <a:pt x="33571" y="594197"/>
                  </a:lnTo>
                  <a:lnTo>
                    <a:pt x="32547" y="590338"/>
                  </a:lnTo>
                  <a:lnTo>
                    <a:pt x="31524" y="586480"/>
                  </a:lnTo>
                  <a:lnTo>
                    <a:pt x="30504" y="582621"/>
                  </a:lnTo>
                  <a:lnTo>
                    <a:pt x="29487" y="578763"/>
                  </a:lnTo>
                  <a:lnTo>
                    <a:pt x="28475" y="574905"/>
                  </a:lnTo>
                  <a:lnTo>
                    <a:pt x="27467" y="571046"/>
                  </a:lnTo>
                  <a:lnTo>
                    <a:pt x="26467" y="567188"/>
                  </a:lnTo>
                  <a:lnTo>
                    <a:pt x="25475" y="563329"/>
                  </a:lnTo>
                  <a:lnTo>
                    <a:pt x="24490" y="559471"/>
                  </a:lnTo>
                  <a:lnTo>
                    <a:pt x="23514" y="555612"/>
                  </a:lnTo>
                  <a:lnTo>
                    <a:pt x="22551" y="551754"/>
                  </a:lnTo>
                  <a:lnTo>
                    <a:pt x="21599" y="547896"/>
                  </a:lnTo>
                  <a:lnTo>
                    <a:pt x="20658" y="544037"/>
                  </a:lnTo>
                  <a:lnTo>
                    <a:pt x="19729" y="540179"/>
                  </a:lnTo>
                  <a:lnTo>
                    <a:pt x="18818" y="536320"/>
                  </a:lnTo>
                  <a:lnTo>
                    <a:pt x="17921" y="532462"/>
                  </a:lnTo>
                  <a:lnTo>
                    <a:pt x="17038" y="528604"/>
                  </a:lnTo>
                  <a:lnTo>
                    <a:pt x="16169" y="524745"/>
                  </a:lnTo>
                  <a:lnTo>
                    <a:pt x="15322" y="520887"/>
                  </a:lnTo>
                  <a:lnTo>
                    <a:pt x="14493" y="517028"/>
                  </a:lnTo>
                  <a:lnTo>
                    <a:pt x="13680" y="513170"/>
                  </a:lnTo>
                  <a:lnTo>
                    <a:pt x="12884" y="509311"/>
                  </a:lnTo>
                  <a:lnTo>
                    <a:pt x="12112" y="505453"/>
                  </a:lnTo>
                  <a:lnTo>
                    <a:pt x="11361" y="501595"/>
                  </a:lnTo>
                  <a:lnTo>
                    <a:pt x="10629" y="497736"/>
                  </a:lnTo>
                  <a:lnTo>
                    <a:pt x="9916" y="493878"/>
                  </a:lnTo>
                  <a:lnTo>
                    <a:pt x="9228" y="490019"/>
                  </a:lnTo>
                  <a:lnTo>
                    <a:pt x="8565" y="486161"/>
                  </a:lnTo>
                  <a:lnTo>
                    <a:pt x="7922" y="482302"/>
                  </a:lnTo>
                  <a:lnTo>
                    <a:pt x="7301" y="478444"/>
                  </a:lnTo>
                  <a:lnTo>
                    <a:pt x="6705" y="474586"/>
                  </a:lnTo>
                  <a:lnTo>
                    <a:pt x="6138" y="470727"/>
                  </a:lnTo>
                  <a:lnTo>
                    <a:pt x="5593" y="466869"/>
                  </a:lnTo>
                  <a:lnTo>
                    <a:pt x="5070" y="463010"/>
                  </a:lnTo>
                  <a:lnTo>
                    <a:pt x="4574" y="459152"/>
                  </a:lnTo>
                  <a:lnTo>
                    <a:pt x="4109" y="455293"/>
                  </a:lnTo>
                  <a:lnTo>
                    <a:pt x="3666" y="451435"/>
                  </a:lnTo>
                  <a:lnTo>
                    <a:pt x="3248" y="447577"/>
                  </a:lnTo>
                  <a:lnTo>
                    <a:pt x="2855" y="443718"/>
                  </a:lnTo>
                  <a:lnTo>
                    <a:pt x="2495" y="439860"/>
                  </a:lnTo>
                  <a:lnTo>
                    <a:pt x="2158" y="436001"/>
                  </a:lnTo>
                  <a:lnTo>
                    <a:pt x="1846" y="432143"/>
                  </a:lnTo>
                  <a:lnTo>
                    <a:pt x="1557" y="428284"/>
                  </a:lnTo>
                  <a:lnTo>
                    <a:pt x="1301" y="424426"/>
                  </a:lnTo>
                  <a:lnTo>
                    <a:pt x="1069" y="420568"/>
                  </a:lnTo>
                  <a:lnTo>
                    <a:pt x="859" y="416709"/>
                  </a:lnTo>
                  <a:lnTo>
                    <a:pt x="672" y="412851"/>
                  </a:lnTo>
                  <a:lnTo>
                    <a:pt x="515" y="408992"/>
                  </a:lnTo>
                  <a:lnTo>
                    <a:pt x="380" y="405134"/>
                  </a:lnTo>
                  <a:lnTo>
                    <a:pt x="265" y="401276"/>
                  </a:lnTo>
                  <a:lnTo>
                    <a:pt x="170" y="397417"/>
                  </a:lnTo>
                  <a:lnTo>
                    <a:pt x="100" y="393559"/>
                  </a:lnTo>
                  <a:lnTo>
                    <a:pt x="50" y="389700"/>
                  </a:lnTo>
                  <a:lnTo>
                    <a:pt x="17" y="385842"/>
                  </a:lnTo>
                  <a:lnTo>
                    <a:pt x="0" y="381983"/>
                  </a:lnTo>
                  <a:lnTo>
                    <a:pt x="2" y="378125"/>
                  </a:lnTo>
                  <a:lnTo>
                    <a:pt x="20" y="374267"/>
                  </a:lnTo>
                  <a:lnTo>
                    <a:pt x="50" y="370408"/>
                  </a:lnTo>
                  <a:lnTo>
                    <a:pt x="92" y="366550"/>
                  </a:lnTo>
                  <a:lnTo>
                    <a:pt x="147" y="362691"/>
                  </a:lnTo>
                  <a:lnTo>
                    <a:pt x="213" y="358833"/>
                  </a:lnTo>
                  <a:lnTo>
                    <a:pt x="286" y="354974"/>
                  </a:lnTo>
                  <a:lnTo>
                    <a:pt x="367" y="351116"/>
                  </a:lnTo>
                  <a:lnTo>
                    <a:pt x="455" y="347258"/>
                  </a:lnTo>
                  <a:lnTo>
                    <a:pt x="549" y="343399"/>
                  </a:lnTo>
                  <a:lnTo>
                    <a:pt x="646" y="339541"/>
                  </a:lnTo>
                  <a:lnTo>
                    <a:pt x="747" y="335682"/>
                  </a:lnTo>
                  <a:lnTo>
                    <a:pt x="851" y="331824"/>
                  </a:lnTo>
                  <a:lnTo>
                    <a:pt x="956" y="327965"/>
                  </a:lnTo>
                  <a:lnTo>
                    <a:pt x="1062" y="324107"/>
                  </a:lnTo>
                  <a:lnTo>
                    <a:pt x="1169" y="320249"/>
                  </a:lnTo>
                  <a:lnTo>
                    <a:pt x="1277" y="316390"/>
                  </a:lnTo>
                  <a:lnTo>
                    <a:pt x="1384" y="312532"/>
                  </a:lnTo>
                  <a:lnTo>
                    <a:pt x="1491" y="308673"/>
                  </a:lnTo>
                  <a:lnTo>
                    <a:pt x="1599" y="304815"/>
                  </a:lnTo>
                  <a:lnTo>
                    <a:pt x="1706" y="300957"/>
                  </a:lnTo>
                  <a:lnTo>
                    <a:pt x="1815" y="297098"/>
                  </a:lnTo>
                  <a:lnTo>
                    <a:pt x="1926" y="293240"/>
                  </a:lnTo>
                  <a:lnTo>
                    <a:pt x="2038" y="289381"/>
                  </a:lnTo>
                  <a:lnTo>
                    <a:pt x="2154" y="285523"/>
                  </a:lnTo>
                  <a:lnTo>
                    <a:pt x="2274" y="281664"/>
                  </a:lnTo>
                  <a:lnTo>
                    <a:pt x="2401" y="277806"/>
                  </a:lnTo>
                  <a:lnTo>
                    <a:pt x="2533" y="273948"/>
                  </a:lnTo>
                  <a:lnTo>
                    <a:pt x="2673" y="270089"/>
                  </a:lnTo>
                  <a:lnTo>
                    <a:pt x="2826" y="266231"/>
                  </a:lnTo>
                  <a:lnTo>
                    <a:pt x="2990" y="262372"/>
                  </a:lnTo>
                  <a:lnTo>
                    <a:pt x="3168" y="258514"/>
                  </a:lnTo>
                  <a:lnTo>
                    <a:pt x="3359" y="254655"/>
                  </a:lnTo>
                  <a:lnTo>
                    <a:pt x="3570" y="250797"/>
                  </a:lnTo>
                  <a:lnTo>
                    <a:pt x="3803" y="246939"/>
                  </a:lnTo>
                  <a:lnTo>
                    <a:pt x="4055" y="243080"/>
                  </a:lnTo>
                  <a:lnTo>
                    <a:pt x="4328" y="239222"/>
                  </a:lnTo>
                  <a:lnTo>
                    <a:pt x="4630" y="235363"/>
                  </a:lnTo>
                  <a:lnTo>
                    <a:pt x="4962" y="231505"/>
                  </a:lnTo>
                  <a:lnTo>
                    <a:pt x="5322" y="227646"/>
                  </a:lnTo>
                  <a:lnTo>
                    <a:pt x="5709" y="223788"/>
                  </a:lnTo>
                  <a:lnTo>
                    <a:pt x="6132" y="219930"/>
                  </a:lnTo>
                  <a:lnTo>
                    <a:pt x="6595" y="216071"/>
                  </a:lnTo>
                  <a:lnTo>
                    <a:pt x="7091" y="212213"/>
                  </a:lnTo>
                  <a:lnTo>
                    <a:pt x="7620" y="208354"/>
                  </a:lnTo>
                  <a:lnTo>
                    <a:pt x="8189" y="204496"/>
                  </a:lnTo>
                  <a:lnTo>
                    <a:pt x="8806" y="200638"/>
                  </a:lnTo>
                  <a:lnTo>
                    <a:pt x="9459" y="196779"/>
                  </a:lnTo>
                  <a:lnTo>
                    <a:pt x="10150" y="192921"/>
                  </a:lnTo>
                  <a:lnTo>
                    <a:pt x="10881" y="189062"/>
                  </a:lnTo>
                  <a:lnTo>
                    <a:pt x="11664" y="185204"/>
                  </a:lnTo>
                  <a:lnTo>
                    <a:pt x="12486" y="181345"/>
                  </a:lnTo>
                  <a:lnTo>
                    <a:pt x="13345" y="177487"/>
                  </a:lnTo>
                  <a:lnTo>
                    <a:pt x="14241" y="173629"/>
                  </a:lnTo>
                  <a:lnTo>
                    <a:pt x="15191" y="169770"/>
                  </a:lnTo>
                  <a:lnTo>
                    <a:pt x="16177" y="165912"/>
                  </a:lnTo>
                  <a:lnTo>
                    <a:pt x="17197" y="162053"/>
                  </a:lnTo>
                  <a:lnTo>
                    <a:pt x="18252" y="158195"/>
                  </a:lnTo>
                  <a:lnTo>
                    <a:pt x="19352" y="154336"/>
                  </a:lnTo>
                  <a:lnTo>
                    <a:pt x="20485" y="150478"/>
                  </a:lnTo>
                  <a:lnTo>
                    <a:pt x="21647" y="146620"/>
                  </a:lnTo>
                  <a:lnTo>
                    <a:pt x="22837" y="142761"/>
                  </a:lnTo>
                  <a:lnTo>
                    <a:pt x="24062" y="138903"/>
                  </a:lnTo>
                  <a:lnTo>
                    <a:pt x="25313" y="135044"/>
                  </a:lnTo>
                  <a:lnTo>
                    <a:pt x="26586" y="131186"/>
                  </a:lnTo>
                  <a:lnTo>
                    <a:pt x="27878" y="127327"/>
                  </a:lnTo>
                  <a:lnTo>
                    <a:pt x="29193" y="123469"/>
                  </a:lnTo>
                  <a:lnTo>
                    <a:pt x="30526" y="119611"/>
                  </a:lnTo>
                  <a:lnTo>
                    <a:pt x="31871" y="115752"/>
                  </a:lnTo>
                  <a:lnTo>
                    <a:pt x="33226" y="111894"/>
                  </a:lnTo>
                  <a:lnTo>
                    <a:pt x="34591" y="108035"/>
                  </a:lnTo>
                  <a:lnTo>
                    <a:pt x="35964" y="104177"/>
                  </a:lnTo>
                  <a:lnTo>
                    <a:pt x="37338" y="100319"/>
                  </a:lnTo>
                  <a:lnTo>
                    <a:pt x="38715" y="96460"/>
                  </a:lnTo>
                  <a:lnTo>
                    <a:pt x="40090" y="92602"/>
                  </a:lnTo>
                  <a:lnTo>
                    <a:pt x="41460" y="88743"/>
                  </a:lnTo>
                  <a:lnTo>
                    <a:pt x="42824" y="84885"/>
                  </a:lnTo>
                  <a:lnTo>
                    <a:pt x="44180" y="81026"/>
                  </a:lnTo>
                  <a:lnTo>
                    <a:pt x="45527" y="77168"/>
                  </a:lnTo>
                  <a:lnTo>
                    <a:pt x="46857" y="73310"/>
                  </a:lnTo>
                  <a:lnTo>
                    <a:pt x="48174" y="69451"/>
                  </a:lnTo>
                  <a:lnTo>
                    <a:pt x="49475" y="65593"/>
                  </a:lnTo>
                  <a:lnTo>
                    <a:pt x="50760" y="61734"/>
                  </a:lnTo>
                  <a:lnTo>
                    <a:pt x="52019" y="57876"/>
                  </a:lnTo>
                  <a:lnTo>
                    <a:pt x="53259" y="54017"/>
                  </a:lnTo>
                  <a:lnTo>
                    <a:pt x="54478" y="50159"/>
                  </a:lnTo>
                  <a:lnTo>
                    <a:pt x="55675" y="46301"/>
                  </a:lnTo>
                  <a:lnTo>
                    <a:pt x="56840" y="42442"/>
                  </a:lnTo>
                  <a:lnTo>
                    <a:pt x="57980" y="38584"/>
                  </a:lnTo>
                  <a:lnTo>
                    <a:pt x="59096" y="34725"/>
                  </a:lnTo>
                  <a:lnTo>
                    <a:pt x="60188" y="30867"/>
                  </a:lnTo>
                  <a:lnTo>
                    <a:pt x="61243" y="27008"/>
                  </a:lnTo>
                  <a:lnTo>
                    <a:pt x="62271" y="23150"/>
                  </a:lnTo>
                  <a:lnTo>
                    <a:pt x="63273" y="19292"/>
                  </a:lnTo>
                  <a:lnTo>
                    <a:pt x="64248" y="15433"/>
                  </a:lnTo>
                  <a:lnTo>
                    <a:pt x="65186" y="11575"/>
                  </a:lnTo>
                  <a:lnTo>
                    <a:pt x="66095" y="7716"/>
                  </a:lnTo>
                  <a:lnTo>
                    <a:pt x="66976" y="3858"/>
                  </a:lnTo>
                  <a:lnTo>
                    <a:pt x="67831" y="0"/>
                  </a:lnTo>
                  <a:lnTo>
                    <a:pt x="98312" y="0"/>
                  </a:lnTo>
                  <a:lnTo>
                    <a:pt x="99166" y="3858"/>
                  </a:lnTo>
                  <a:lnTo>
                    <a:pt x="100048" y="7716"/>
                  </a:lnTo>
                  <a:lnTo>
                    <a:pt x="100956" y="11575"/>
                  </a:lnTo>
                  <a:lnTo>
                    <a:pt x="101895" y="15433"/>
                  </a:lnTo>
                  <a:lnTo>
                    <a:pt x="102870" y="19292"/>
                  </a:lnTo>
                  <a:lnTo>
                    <a:pt x="103871" y="23150"/>
                  </a:lnTo>
                  <a:lnTo>
                    <a:pt x="104899" y="27008"/>
                  </a:lnTo>
                  <a:lnTo>
                    <a:pt x="105955" y="30867"/>
                  </a:lnTo>
                  <a:lnTo>
                    <a:pt x="107046" y="34725"/>
                  </a:lnTo>
                  <a:lnTo>
                    <a:pt x="108162" y="38584"/>
                  </a:lnTo>
                  <a:lnTo>
                    <a:pt x="109303" y="42442"/>
                  </a:lnTo>
                  <a:lnTo>
                    <a:pt x="110467" y="46301"/>
                  </a:lnTo>
                  <a:lnTo>
                    <a:pt x="111665" y="50159"/>
                  </a:lnTo>
                  <a:lnTo>
                    <a:pt x="112884" y="54017"/>
                  </a:lnTo>
                  <a:lnTo>
                    <a:pt x="114123" y="57876"/>
                  </a:lnTo>
                  <a:lnTo>
                    <a:pt x="115382" y="61734"/>
                  </a:lnTo>
                  <a:lnTo>
                    <a:pt x="116667" y="65593"/>
                  </a:lnTo>
                  <a:lnTo>
                    <a:pt x="117969" y="69451"/>
                  </a:lnTo>
                  <a:lnTo>
                    <a:pt x="119285" y="73310"/>
                  </a:lnTo>
                  <a:lnTo>
                    <a:pt x="120616" y="77168"/>
                  </a:lnTo>
                  <a:lnTo>
                    <a:pt x="121962" y="81026"/>
                  </a:lnTo>
                  <a:lnTo>
                    <a:pt x="123319" y="84885"/>
                  </a:lnTo>
                  <a:lnTo>
                    <a:pt x="124683" y="88743"/>
                  </a:lnTo>
                  <a:lnTo>
                    <a:pt x="126053" y="92602"/>
                  </a:lnTo>
                  <a:lnTo>
                    <a:pt x="127428" y="96460"/>
                  </a:lnTo>
                  <a:lnTo>
                    <a:pt x="128804" y="100319"/>
                  </a:lnTo>
                  <a:lnTo>
                    <a:pt x="130179" y="104177"/>
                  </a:lnTo>
                  <a:lnTo>
                    <a:pt x="131551" y="108035"/>
                  </a:lnTo>
                  <a:lnTo>
                    <a:pt x="132917" y="111894"/>
                  </a:lnTo>
                  <a:lnTo>
                    <a:pt x="134272" y="115752"/>
                  </a:lnTo>
                  <a:lnTo>
                    <a:pt x="135617" y="119611"/>
                  </a:lnTo>
                  <a:lnTo>
                    <a:pt x="136949" y="123469"/>
                  </a:lnTo>
                  <a:lnTo>
                    <a:pt x="138264" y="127327"/>
                  </a:lnTo>
                  <a:lnTo>
                    <a:pt x="139557" y="131186"/>
                  </a:lnTo>
                  <a:lnTo>
                    <a:pt x="140829" y="135044"/>
                  </a:lnTo>
                  <a:lnTo>
                    <a:pt x="142081" y="138903"/>
                  </a:lnTo>
                  <a:lnTo>
                    <a:pt x="143306" y="142761"/>
                  </a:lnTo>
                  <a:lnTo>
                    <a:pt x="144496" y="146620"/>
                  </a:lnTo>
                  <a:lnTo>
                    <a:pt x="145658" y="150478"/>
                  </a:lnTo>
                  <a:lnTo>
                    <a:pt x="146790" y="154336"/>
                  </a:lnTo>
                  <a:lnTo>
                    <a:pt x="147891" y="158195"/>
                  </a:lnTo>
                  <a:lnTo>
                    <a:pt x="148945" y="162053"/>
                  </a:lnTo>
                  <a:lnTo>
                    <a:pt x="149966" y="165912"/>
                  </a:lnTo>
                  <a:lnTo>
                    <a:pt x="150951" y="169770"/>
                  </a:lnTo>
                  <a:lnTo>
                    <a:pt x="151901" y="173629"/>
                  </a:lnTo>
                  <a:lnTo>
                    <a:pt x="152798" y="177487"/>
                  </a:lnTo>
                  <a:lnTo>
                    <a:pt x="153657" y="181345"/>
                  </a:lnTo>
                  <a:lnTo>
                    <a:pt x="154478" y="185204"/>
                  </a:lnTo>
                  <a:lnTo>
                    <a:pt x="155262" y="189062"/>
                  </a:lnTo>
                  <a:lnTo>
                    <a:pt x="155992" y="192921"/>
                  </a:lnTo>
                  <a:lnTo>
                    <a:pt x="156683" y="196779"/>
                  </a:lnTo>
                  <a:lnTo>
                    <a:pt x="157337" y="200638"/>
                  </a:lnTo>
                  <a:lnTo>
                    <a:pt x="157954" y="204496"/>
                  </a:lnTo>
                  <a:lnTo>
                    <a:pt x="158522" y="208354"/>
                  </a:lnTo>
                  <a:lnTo>
                    <a:pt x="159052" y="212213"/>
                  </a:lnTo>
                  <a:lnTo>
                    <a:pt x="159548" y="216071"/>
                  </a:lnTo>
                  <a:lnTo>
                    <a:pt x="160011" y="219930"/>
                  </a:lnTo>
                  <a:lnTo>
                    <a:pt x="160433" y="223788"/>
                  </a:lnTo>
                  <a:lnTo>
                    <a:pt x="160821" y="227646"/>
                  </a:lnTo>
                  <a:lnTo>
                    <a:pt x="161180" y="231505"/>
                  </a:lnTo>
                  <a:lnTo>
                    <a:pt x="161513" y="235363"/>
                  </a:lnTo>
                  <a:lnTo>
                    <a:pt x="161814" y="239222"/>
                  </a:lnTo>
                  <a:lnTo>
                    <a:pt x="162088" y="243080"/>
                  </a:lnTo>
                  <a:lnTo>
                    <a:pt x="162340" y="246939"/>
                  </a:lnTo>
                  <a:lnTo>
                    <a:pt x="162572" y="250797"/>
                  </a:lnTo>
                  <a:lnTo>
                    <a:pt x="162784" y="254655"/>
                  </a:lnTo>
                  <a:lnTo>
                    <a:pt x="162975" y="258514"/>
                  </a:lnTo>
                  <a:lnTo>
                    <a:pt x="163152" y="262372"/>
                  </a:lnTo>
                  <a:lnTo>
                    <a:pt x="163317" y="266231"/>
                  </a:lnTo>
                  <a:lnTo>
                    <a:pt x="163469" y="270089"/>
                  </a:lnTo>
                  <a:lnTo>
                    <a:pt x="163609" y="273948"/>
                  </a:lnTo>
                  <a:lnTo>
                    <a:pt x="163742" y="277806"/>
                  </a:lnTo>
                  <a:lnTo>
                    <a:pt x="163868" y="281664"/>
                  </a:lnTo>
                  <a:lnTo>
                    <a:pt x="163989" y="285523"/>
                  </a:lnTo>
                  <a:lnTo>
                    <a:pt x="164104" y="289381"/>
                  </a:lnTo>
                  <a:lnTo>
                    <a:pt x="164217" y="293240"/>
                  </a:lnTo>
                  <a:lnTo>
                    <a:pt x="164327" y="297098"/>
                  </a:lnTo>
                  <a:lnTo>
                    <a:pt x="164436" y="300957"/>
                  </a:lnTo>
                  <a:lnTo>
                    <a:pt x="164544" y="304815"/>
                  </a:lnTo>
                  <a:lnTo>
                    <a:pt x="164651" y="308673"/>
                  </a:lnTo>
                  <a:lnTo>
                    <a:pt x="164759" y="312532"/>
                  </a:lnTo>
                  <a:lnTo>
                    <a:pt x="164866" y="316390"/>
                  </a:lnTo>
                  <a:lnTo>
                    <a:pt x="164973" y="320249"/>
                  </a:lnTo>
                  <a:lnTo>
                    <a:pt x="165080" y="324107"/>
                  </a:lnTo>
                  <a:lnTo>
                    <a:pt x="165186" y="327965"/>
                  </a:lnTo>
                  <a:lnTo>
                    <a:pt x="165292" y="331824"/>
                  </a:lnTo>
                  <a:lnTo>
                    <a:pt x="165395" y="335682"/>
                  </a:lnTo>
                  <a:lnTo>
                    <a:pt x="165496" y="339541"/>
                  </a:lnTo>
                  <a:lnTo>
                    <a:pt x="165594" y="343399"/>
                  </a:lnTo>
                  <a:lnTo>
                    <a:pt x="165688" y="347258"/>
                  </a:lnTo>
                  <a:lnTo>
                    <a:pt x="165775" y="351116"/>
                  </a:lnTo>
                  <a:lnTo>
                    <a:pt x="165856" y="354974"/>
                  </a:lnTo>
                  <a:lnTo>
                    <a:pt x="165930" y="358833"/>
                  </a:lnTo>
                  <a:lnTo>
                    <a:pt x="165996" y="362691"/>
                  </a:lnTo>
                  <a:lnTo>
                    <a:pt x="166051" y="366550"/>
                  </a:lnTo>
                  <a:lnTo>
                    <a:pt x="166093" y="370408"/>
                  </a:lnTo>
                  <a:lnTo>
                    <a:pt x="166123" y="374267"/>
                  </a:lnTo>
                  <a:lnTo>
                    <a:pt x="166141" y="378125"/>
                  </a:lnTo>
                  <a:lnTo>
                    <a:pt x="166143" y="381983"/>
                  </a:lnTo>
                  <a:lnTo>
                    <a:pt x="166126" y="385842"/>
                  </a:lnTo>
                  <a:lnTo>
                    <a:pt x="166092" y="389700"/>
                  </a:lnTo>
                  <a:lnTo>
                    <a:pt x="166042" y="393559"/>
                  </a:lnTo>
                  <a:lnTo>
                    <a:pt x="165973" y="397417"/>
                  </a:lnTo>
                  <a:lnTo>
                    <a:pt x="165878" y="401276"/>
                  </a:lnTo>
                  <a:lnTo>
                    <a:pt x="165763" y="405134"/>
                  </a:lnTo>
                  <a:lnTo>
                    <a:pt x="165628" y="408992"/>
                  </a:lnTo>
                  <a:lnTo>
                    <a:pt x="165471" y="412851"/>
                  </a:lnTo>
                  <a:lnTo>
                    <a:pt x="165283" y="416709"/>
                  </a:lnTo>
                  <a:lnTo>
                    <a:pt x="165073" y="420568"/>
                  </a:lnTo>
                  <a:lnTo>
                    <a:pt x="164841" y="424426"/>
                  </a:lnTo>
                  <a:lnTo>
                    <a:pt x="164586" y="428284"/>
                  </a:lnTo>
                  <a:lnTo>
                    <a:pt x="164297" y="432143"/>
                  </a:lnTo>
                  <a:lnTo>
                    <a:pt x="163984" y="436001"/>
                  </a:lnTo>
                  <a:lnTo>
                    <a:pt x="163648" y="439860"/>
                  </a:lnTo>
                  <a:lnTo>
                    <a:pt x="163288" y="443718"/>
                  </a:lnTo>
                  <a:lnTo>
                    <a:pt x="162894" y="447577"/>
                  </a:lnTo>
                  <a:lnTo>
                    <a:pt x="162476" y="451435"/>
                  </a:lnTo>
                  <a:lnTo>
                    <a:pt x="162034" y="455293"/>
                  </a:lnTo>
                  <a:lnTo>
                    <a:pt x="161568" y="459152"/>
                  </a:lnTo>
                  <a:lnTo>
                    <a:pt x="161072" y="463010"/>
                  </a:lnTo>
                  <a:lnTo>
                    <a:pt x="160550" y="466869"/>
                  </a:lnTo>
                  <a:lnTo>
                    <a:pt x="160005" y="470727"/>
                  </a:lnTo>
                  <a:lnTo>
                    <a:pt x="159437" y="474586"/>
                  </a:lnTo>
                  <a:lnTo>
                    <a:pt x="158842" y="478444"/>
                  </a:lnTo>
                  <a:lnTo>
                    <a:pt x="158220" y="482302"/>
                  </a:lnTo>
                  <a:lnTo>
                    <a:pt x="157578" y="486161"/>
                  </a:lnTo>
                  <a:lnTo>
                    <a:pt x="156915" y="490019"/>
                  </a:lnTo>
                  <a:lnTo>
                    <a:pt x="156227" y="493878"/>
                  </a:lnTo>
                  <a:lnTo>
                    <a:pt x="155514" y="497736"/>
                  </a:lnTo>
                  <a:lnTo>
                    <a:pt x="154782" y="501595"/>
                  </a:lnTo>
                  <a:lnTo>
                    <a:pt x="154030" y="505453"/>
                  </a:lnTo>
                  <a:lnTo>
                    <a:pt x="153258" y="509311"/>
                  </a:lnTo>
                  <a:lnTo>
                    <a:pt x="152462" y="513170"/>
                  </a:lnTo>
                  <a:lnTo>
                    <a:pt x="151650" y="517028"/>
                  </a:lnTo>
                  <a:lnTo>
                    <a:pt x="150820" y="520887"/>
                  </a:lnTo>
                  <a:lnTo>
                    <a:pt x="149973" y="524745"/>
                  </a:lnTo>
                  <a:lnTo>
                    <a:pt x="149105" y="528604"/>
                  </a:lnTo>
                  <a:lnTo>
                    <a:pt x="148222" y="532462"/>
                  </a:lnTo>
                  <a:lnTo>
                    <a:pt x="147325" y="536320"/>
                  </a:lnTo>
                  <a:lnTo>
                    <a:pt x="146414" y="540179"/>
                  </a:lnTo>
                  <a:lnTo>
                    <a:pt x="145484" y="544037"/>
                  </a:lnTo>
                  <a:lnTo>
                    <a:pt x="144543" y="547896"/>
                  </a:lnTo>
                  <a:lnTo>
                    <a:pt x="143591" y="551754"/>
                  </a:lnTo>
                  <a:lnTo>
                    <a:pt x="142629" y="555612"/>
                  </a:lnTo>
                  <a:lnTo>
                    <a:pt x="141653" y="559471"/>
                  </a:lnTo>
                  <a:lnTo>
                    <a:pt x="140668" y="563329"/>
                  </a:lnTo>
                  <a:lnTo>
                    <a:pt x="139675" y="567188"/>
                  </a:lnTo>
                  <a:lnTo>
                    <a:pt x="138676" y="571046"/>
                  </a:lnTo>
                  <a:lnTo>
                    <a:pt x="137668" y="574905"/>
                  </a:lnTo>
                  <a:lnTo>
                    <a:pt x="136655" y="578763"/>
                  </a:lnTo>
                  <a:lnTo>
                    <a:pt x="135638" y="582621"/>
                  </a:lnTo>
                  <a:lnTo>
                    <a:pt x="134618" y="586480"/>
                  </a:lnTo>
                  <a:lnTo>
                    <a:pt x="133595" y="590338"/>
                  </a:lnTo>
                  <a:lnTo>
                    <a:pt x="132571" y="594197"/>
                  </a:lnTo>
                  <a:lnTo>
                    <a:pt x="131548" y="598055"/>
                  </a:lnTo>
                  <a:lnTo>
                    <a:pt x="130525" y="601914"/>
                  </a:lnTo>
                  <a:lnTo>
                    <a:pt x="129505" y="605772"/>
                  </a:lnTo>
                  <a:lnTo>
                    <a:pt x="128488" y="609630"/>
                  </a:lnTo>
                  <a:lnTo>
                    <a:pt x="127475" y="613489"/>
                  </a:lnTo>
                  <a:lnTo>
                    <a:pt x="126468" y="617347"/>
                  </a:lnTo>
                  <a:lnTo>
                    <a:pt x="125467" y="621206"/>
                  </a:lnTo>
                  <a:lnTo>
                    <a:pt x="124475" y="625064"/>
                  </a:lnTo>
                  <a:lnTo>
                    <a:pt x="123490" y="628923"/>
                  </a:lnTo>
                  <a:lnTo>
                    <a:pt x="122515" y="632781"/>
                  </a:lnTo>
                  <a:lnTo>
                    <a:pt x="121550" y="636639"/>
                  </a:lnTo>
                  <a:lnTo>
                    <a:pt x="120598" y="640498"/>
                  </a:lnTo>
                  <a:lnTo>
                    <a:pt x="119658" y="644356"/>
                  </a:lnTo>
                  <a:lnTo>
                    <a:pt x="118729" y="648215"/>
                  </a:lnTo>
                  <a:lnTo>
                    <a:pt x="117814" y="652073"/>
                  </a:lnTo>
                  <a:lnTo>
                    <a:pt x="116917" y="655931"/>
                  </a:lnTo>
                  <a:lnTo>
                    <a:pt x="116033" y="659790"/>
                  </a:lnTo>
                  <a:lnTo>
                    <a:pt x="115164" y="663648"/>
                  </a:lnTo>
                  <a:lnTo>
                    <a:pt x="114310" y="667507"/>
                  </a:lnTo>
                  <a:lnTo>
                    <a:pt x="113478" y="671365"/>
                  </a:lnTo>
                  <a:lnTo>
                    <a:pt x="112662" y="675224"/>
                  </a:lnTo>
                  <a:lnTo>
                    <a:pt x="111861" y="679082"/>
                  </a:lnTo>
                  <a:lnTo>
                    <a:pt x="111078" y="682940"/>
                  </a:lnTo>
                  <a:lnTo>
                    <a:pt x="110318" y="686799"/>
                  </a:lnTo>
                  <a:lnTo>
                    <a:pt x="109576" y="690657"/>
                  </a:lnTo>
                  <a:lnTo>
                    <a:pt x="108851" y="694516"/>
                  </a:lnTo>
                  <a:lnTo>
                    <a:pt x="108144" y="698374"/>
                  </a:lnTo>
                  <a:lnTo>
                    <a:pt x="107461" y="702233"/>
                  </a:lnTo>
                  <a:lnTo>
                    <a:pt x="106798" y="706091"/>
                  </a:lnTo>
                  <a:lnTo>
                    <a:pt x="106154" y="709949"/>
                  </a:lnTo>
                  <a:lnTo>
                    <a:pt x="105527" y="713808"/>
                  </a:lnTo>
                  <a:lnTo>
                    <a:pt x="104925" y="717666"/>
                  </a:lnTo>
                  <a:lnTo>
                    <a:pt x="104344" y="721525"/>
                  </a:lnTo>
                  <a:lnTo>
                    <a:pt x="103782" y="725383"/>
                  </a:lnTo>
                  <a:lnTo>
                    <a:pt x="103238" y="729242"/>
                  </a:lnTo>
                  <a:lnTo>
                    <a:pt x="102718" y="733100"/>
                  </a:lnTo>
                  <a:lnTo>
                    <a:pt x="102221" y="736958"/>
                  </a:lnTo>
                  <a:lnTo>
                    <a:pt x="101743" y="740817"/>
                  </a:lnTo>
                  <a:lnTo>
                    <a:pt x="101284" y="744675"/>
                  </a:lnTo>
                  <a:lnTo>
                    <a:pt x="100847" y="748534"/>
                  </a:lnTo>
                  <a:lnTo>
                    <a:pt x="100434" y="752392"/>
                  </a:lnTo>
                  <a:lnTo>
                    <a:pt x="100041" y="756250"/>
                  </a:lnTo>
                  <a:lnTo>
                    <a:pt x="99666" y="760109"/>
                  </a:lnTo>
                  <a:lnTo>
                    <a:pt x="99313" y="763967"/>
                  </a:lnTo>
                  <a:lnTo>
                    <a:pt x="98985" y="767826"/>
                  </a:lnTo>
                  <a:lnTo>
                    <a:pt x="98675" y="771684"/>
                  </a:lnTo>
                  <a:lnTo>
                    <a:pt x="98385" y="775543"/>
                  </a:lnTo>
                  <a:lnTo>
                    <a:pt x="98114" y="779401"/>
                  </a:lnTo>
                  <a:lnTo>
                    <a:pt x="97869" y="783259"/>
                  </a:lnTo>
                  <a:lnTo>
                    <a:pt x="97641" y="787118"/>
                  </a:lnTo>
                  <a:lnTo>
                    <a:pt x="97432" y="790976"/>
                  </a:lnTo>
                  <a:lnTo>
                    <a:pt x="97241" y="794835"/>
                  </a:lnTo>
                  <a:lnTo>
                    <a:pt x="97075" y="798693"/>
                  </a:lnTo>
                  <a:lnTo>
                    <a:pt x="96925" y="802552"/>
                  </a:lnTo>
                  <a:lnTo>
                    <a:pt x="96793" y="806410"/>
                  </a:lnTo>
                  <a:lnTo>
                    <a:pt x="96676" y="810268"/>
                  </a:lnTo>
                  <a:lnTo>
                    <a:pt x="96582" y="814127"/>
                  </a:lnTo>
                  <a:lnTo>
                    <a:pt x="96503" y="817985"/>
                  </a:lnTo>
                  <a:lnTo>
                    <a:pt x="96438" y="821844"/>
                  </a:lnTo>
                  <a:lnTo>
                    <a:pt x="96388" y="825702"/>
                  </a:lnTo>
                  <a:lnTo>
                    <a:pt x="96355" y="829561"/>
                  </a:lnTo>
                  <a:lnTo>
                    <a:pt x="96336" y="833419"/>
                  </a:lnTo>
                  <a:lnTo>
                    <a:pt x="96328" y="837277"/>
                  </a:lnTo>
                  <a:lnTo>
                    <a:pt x="96331" y="841136"/>
                  </a:lnTo>
                  <a:lnTo>
                    <a:pt x="96347" y="844994"/>
                  </a:lnTo>
                  <a:lnTo>
                    <a:pt x="96374" y="848853"/>
                  </a:lnTo>
                  <a:lnTo>
                    <a:pt x="96408" y="852711"/>
                  </a:lnTo>
                  <a:lnTo>
                    <a:pt x="96450" y="856569"/>
                  </a:lnTo>
                  <a:lnTo>
                    <a:pt x="96499" y="860428"/>
                  </a:lnTo>
                  <a:lnTo>
                    <a:pt x="96555" y="864286"/>
                  </a:lnTo>
                  <a:lnTo>
                    <a:pt x="96614" y="868145"/>
                  </a:lnTo>
                  <a:lnTo>
                    <a:pt x="96677" y="872003"/>
                  </a:lnTo>
                  <a:lnTo>
                    <a:pt x="96744" y="875862"/>
                  </a:lnTo>
                  <a:lnTo>
                    <a:pt x="96811" y="879720"/>
                  </a:lnTo>
                  <a:lnTo>
                    <a:pt x="96879" y="883578"/>
                  </a:lnTo>
                  <a:lnTo>
                    <a:pt x="96947" y="887437"/>
                  </a:lnTo>
                  <a:lnTo>
                    <a:pt x="97013" y="891295"/>
                  </a:lnTo>
                  <a:lnTo>
                    <a:pt x="97077" y="895154"/>
                  </a:lnTo>
                  <a:lnTo>
                    <a:pt x="97138" y="899012"/>
                  </a:lnTo>
                  <a:lnTo>
                    <a:pt x="97195" y="902871"/>
                  </a:lnTo>
                  <a:lnTo>
                    <a:pt x="97248" y="906729"/>
                  </a:lnTo>
                  <a:lnTo>
                    <a:pt x="97295" y="910587"/>
                  </a:lnTo>
                  <a:lnTo>
                    <a:pt x="97336" y="914446"/>
                  </a:lnTo>
                  <a:lnTo>
                    <a:pt x="97372" y="918304"/>
                  </a:lnTo>
                  <a:lnTo>
                    <a:pt x="97402" y="922163"/>
                  </a:lnTo>
                  <a:lnTo>
                    <a:pt x="97423" y="926021"/>
                  </a:lnTo>
                  <a:lnTo>
                    <a:pt x="97438" y="929880"/>
                  </a:lnTo>
                  <a:lnTo>
                    <a:pt x="97446" y="933738"/>
                  </a:lnTo>
                  <a:lnTo>
                    <a:pt x="97448" y="937596"/>
                  </a:lnTo>
                  <a:lnTo>
                    <a:pt x="97442" y="941455"/>
                  </a:lnTo>
                  <a:lnTo>
                    <a:pt x="97428" y="945313"/>
                  </a:lnTo>
                  <a:lnTo>
                    <a:pt x="97409" y="949172"/>
                  </a:lnTo>
                  <a:lnTo>
                    <a:pt x="97384" y="953030"/>
                  </a:lnTo>
                  <a:lnTo>
                    <a:pt x="97352" y="956889"/>
                  </a:lnTo>
                  <a:lnTo>
                    <a:pt x="97314" y="960747"/>
                  </a:lnTo>
                  <a:lnTo>
                    <a:pt x="97272" y="964605"/>
                  </a:lnTo>
                  <a:lnTo>
                    <a:pt x="97226" y="968464"/>
                  </a:lnTo>
                  <a:lnTo>
                    <a:pt x="97176" y="972322"/>
                  </a:lnTo>
                  <a:lnTo>
                    <a:pt x="97122" y="976181"/>
                  </a:lnTo>
                  <a:lnTo>
                    <a:pt x="97067" y="980039"/>
                  </a:lnTo>
                  <a:lnTo>
                    <a:pt x="97009" y="983897"/>
                  </a:lnTo>
                  <a:lnTo>
                    <a:pt x="96950" y="987756"/>
                  </a:lnTo>
                  <a:lnTo>
                    <a:pt x="96891" y="991614"/>
                  </a:lnTo>
                  <a:lnTo>
                    <a:pt x="96831" y="995473"/>
                  </a:lnTo>
                  <a:lnTo>
                    <a:pt x="96772" y="999331"/>
                  </a:lnTo>
                  <a:lnTo>
                    <a:pt x="96715" y="1003190"/>
                  </a:lnTo>
                  <a:lnTo>
                    <a:pt x="96659" y="1007048"/>
                  </a:lnTo>
                  <a:lnTo>
                    <a:pt x="96606" y="1010906"/>
                  </a:lnTo>
                  <a:lnTo>
                    <a:pt x="96555" y="1014765"/>
                  </a:lnTo>
                  <a:lnTo>
                    <a:pt x="96506" y="1018623"/>
                  </a:lnTo>
                  <a:lnTo>
                    <a:pt x="96462" y="1022482"/>
                  </a:lnTo>
                  <a:lnTo>
                    <a:pt x="96421" y="1026340"/>
                  </a:lnTo>
                  <a:lnTo>
                    <a:pt x="96383" y="1030199"/>
                  </a:lnTo>
                  <a:lnTo>
                    <a:pt x="96348" y="1034057"/>
                  </a:lnTo>
                  <a:lnTo>
                    <a:pt x="96318" y="1037915"/>
                  </a:lnTo>
                  <a:lnTo>
                    <a:pt x="96290" y="1041774"/>
                  </a:lnTo>
                  <a:lnTo>
                    <a:pt x="96266" y="1045632"/>
                  </a:lnTo>
                  <a:lnTo>
                    <a:pt x="96243" y="1049491"/>
                  </a:lnTo>
                  <a:lnTo>
                    <a:pt x="96224" y="1053349"/>
                  </a:lnTo>
                  <a:lnTo>
                    <a:pt x="96207" y="1057208"/>
                  </a:lnTo>
                  <a:lnTo>
                    <a:pt x="96191" y="1061066"/>
                  </a:lnTo>
                  <a:lnTo>
                    <a:pt x="96176" y="1064924"/>
                  </a:lnTo>
                  <a:lnTo>
                    <a:pt x="96161" y="1068783"/>
                  </a:lnTo>
                  <a:lnTo>
                    <a:pt x="96145" y="1072641"/>
                  </a:lnTo>
                  <a:lnTo>
                    <a:pt x="96128" y="1076500"/>
                  </a:lnTo>
                  <a:lnTo>
                    <a:pt x="96110" y="1080358"/>
                  </a:lnTo>
                  <a:lnTo>
                    <a:pt x="96088" y="1084216"/>
                  </a:lnTo>
                  <a:lnTo>
                    <a:pt x="96064" y="1088075"/>
                  </a:lnTo>
                  <a:lnTo>
                    <a:pt x="96035" y="1091933"/>
                  </a:lnTo>
                  <a:lnTo>
                    <a:pt x="96002" y="1095792"/>
                  </a:lnTo>
                  <a:lnTo>
                    <a:pt x="95963" y="1099650"/>
                  </a:lnTo>
                  <a:lnTo>
                    <a:pt x="95917" y="1103509"/>
                  </a:lnTo>
                  <a:lnTo>
                    <a:pt x="95864" y="1107367"/>
                  </a:lnTo>
                  <a:lnTo>
                    <a:pt x="95806" y="1111225"/>
                  </a:lnTo>
                  <a:lnTo>
                    <a:pt x="95739" y="1115084"/>
                  </a:lnTo>
                  <a:lnTo>
                    <a:pt x="95662" y="1118942"/>
                  </a:lnTo>
                  <a:lnTo>
                    <a:pt x="95577" y="1122801"/>
                  </a:lnTo>
                  <a:lnTo>
                    <a:pt x="95485" y="1126659"/>
                  </a:lnTo>
                  <a:lnTo>
                    <a:pt x="95382" y="1130518"/>
                  </a:lnTo>
                  <a:lnTo>
                    <a:pt x="95269" y="1134376"/>
                  </a:lnTo>
                  <a:lnTo>
                    <a:pt x="95147" y="1138234"/>
                  </a:lnTo>
                  <a:lnTo>
                    <a:pt x="95016" y="1142093"/>
                  </a:lnTo>
                  <a:lnTo>
                    <a:pt x="94876" y="1145951"/>
                  </a:lnTo>
                  <a:lnTo>
                    <a:pt x="94725" y="1149810"/>
                  </a:lnTo>
                  <a:lnTo>
                    <a:pt x="94565" y="1153668"/>
                  </a:lnTo>
                  <a:lnTo>
                    <a:pt x="94398" y="1157527"/>
                  </a:lnTo>
                  <a:lnTo>
                    <a:pt x="94222" y="1161385"/>
                  </a:lnTo>
                  <a:lnTo>
                    <a:pt x="94037" y="1165243"/>
                  </a:lnTo>
                  <a:lnTo>
                    <a:pt x="93844" y="1169102"/>
                  </a:lnTo>
                  <a:lnTo>
                    <a:pt x="93646" y="1172960"/>
                  </a:lnTo>
                  <a:lnTo>
                    <a:pt x="93441" y="1176819"/>
                  </a:lnTo>
                  <a:lnTo>
                    <a:pt x="93228" y="1180677"/>
                  </a:lnTo>
                  <a:lnTo>
                    <a:pt x="93011" y="1184535"/>
                  </a:lnTo>
                  <a:lnTo>
                    <a:pt x="92790" y="1188394"/>
                  </a:lnTo>
                  <a:lnTo>
                    <a:pt x="92565" y="1192252"/>
                  </a:lnTo>
                  <a:lnTo>
                    <a:pt x="92335" y="1196111"/>
                  </a:lnTo>
                  <a:lnTo>
                    <a:pt x="92103" y="1199969"/>
                  </a:lnTo>
                  <a:lnTo>
                    <a:pt x="91869" y="1203828"/>
                  </a:lnTo>
                  <a:lnTo>
                    <a:pt x="91634" y="1207686"/>
                  </a:lnTo>
                  <a:lnTo>
                    <a:pt x="91398" y="1211544"/>
                  </a:lnTo>
                  <a:lnTo>
                    <a:pt x="91161" y="1215403"/>
                  </a:lnTo>
                  <a:lnTo>
                    <a:pt x="90925" y="1219261"/>
                  </a:lnTo>
                  <a:lnTo>
                    <a:pt x="90689" y="1223120"/>
                  </a:lnTo>
                  <a:lnTo>
                    <a:pt x="90455" y="1226978"/>
                  </a:lnTo>
                  <a:lnTo>
                    <a:pt x="90223" y="1230837"/>
                  </a:lnTo>
                  <a:lnTo>
                    <a:pt x="89993" y="1234695"/>
                  </a:lnTo>
                  <a:lnTo>
                    <a:pt x="89765" y="1238553"/>
                  </a:lnTo>
                  <a:lnTo>
                    <a:pt x="89540" y="1242412"/>
                  </a:lnTo>
                  <a:lnTo>
                    <a:pt x="89318" y="1246270"/>
                  </a:lnTo>
                  <a:lnTo>
                    <a:pt x="89100" y="1250129"/>
                  </a:lnTo>
                  <a:lnTo>
                    <a:pt x="88886" y="1253987"/>
                  </a:lnTo>
                  <a:lnTo>
                    <a:pt x="88675" y="1257846"/>
                  </a:lnTo>
                  <a:lnTo>
                    <a:pt x="88469" y="1261704"/>
                  </a:lnTo>
                  <a:lnTo>
                    <a:pt x="88267" y="1265562"/>
                  </a:lnTo>
                  <a:lnTo>
                    <a:pt x="88068" y="1269421"/>
                  </a:lnTo>
                  <a:lnTo>
                    <a:pt x="87874" y="1273279"/>
                  </a:lnTo>
                  <a:lnTo>
                    <a:pt x="87686" y="1277138"/>
                  </a:lnTo>
                  <a:lnTo>
                    <a:pt x="87501" y="1280996"/>
                  </a:lnTo>
                  <a:lnTo>
                    <a:pt x="87320" y="1284854"/>
                  </a:lnTo>
                  <a:lnTo>
                    <a:pt x="87144" y="1288713"/>
                  </a:lnTo>
                  <a:lnTo>
                    <a:pt x="86973" y="1292571"/>
                  </a:lnTo>
                  <a:lnTo>
                    <a:pt x="86806" y="1296430"/>
                  </a:lnTo>
                  <a:lnTo>
                    <a:pt x="86643" y="1300288"/>
                  </a:lnTo>
                  <a:lnTo>
                    <a:pt x="86484" y="1304147"/>
                  </a:lnTo>
                  <a:lnTo>
                    <a:pt x="86330" y="1308005"/>
                  </a:lnTo>
                  <a:lnTo>
                    <a:pt x="86180" y="1311863"/>
                  </a:lnTo>
                  <a:lnTo>
                    <a:pt x="86034" y="1315722"/>
                  </a:lnTo>
                  <a:lnTo>
                    <a:pt x="85892" y="1319580"/>
                  </a:lnTo>
                  <a:lnTo>
                    <a:pt x="85755" y="1323439"/>
                  </a:lnTo>
                  <a:lnTo>
                    <a:pt x="85622" y="1327297"/>
                  </a:lnTo>
                  <a:lnTo>
                    <a:pt x="85493" y="1331156"/>
                  </a:lnTo>
                  <a:lnTo>
                    <a:pt x="85367" y="1335014"/>
                  </a:lnTo>
                  <a:lnTo>
                    <a:pt x="85246" y="1338872"/>
                  </a:lnTo>
                  <a:lnTo>
                    <a:pt x="85129" y="1342731"/>
                  </a:lnTo>
                  <a:lnTo>
                    <a:pt x="85015" y="1346589"/>
                  </a:lnTo>
                  <a:lnTo>
                    <a:pt x="84906" y="1350448"/>
                  </a:lnTo>
                  <a:lnTo>
                    <a:pt x="84800" y="1354306"/>
                  </a:lnTo>
                  <a:lnTo>
                    <a:pt x="84699" y="1358165"/>
                  </a:lnTo>
                  <a:lnTo>
                    <a:pt x="84601" y="1362023"/>
                  </a:lnTo>
                  <a:lnTo>
                    <a:pt x="84507" y="1365881"/>
                  </a:lnTo>
                  <a:lnTo>
                    <a:pt x="84417" y="1369740"/>
                  </a:lnTo>
                  <a:lnTo>
                    <a:pt x="84331" y="1373598"/>
                  </a:lnTo>
                  <a:lnTo>
                    <a:pt x="84249" y="1377457"/>
                  </a:lnTo>
                  <a:lnTo>
                    <a:pt x="84170" y="1381315"/>
                  </a:lnTo>
                  <a:lnTo>
                    <a:pt x="84095" y="1385173"/>
                  </a:lnTo>
                  <a:lnTo>
                    <a:pt x="84024" y="1389032"/>
                  </a:lnTo>
                  <a:lnTo>
                    <a:pt x="83957" y="1392890"/>
                  </a:lnTo>
                  <a:lnTo>
                    <a:pt x="83893" y="1396749"/>
                  </a:lnTo>
                  <a:lnTo>
                    <a:pt x="83833" y="1400607"/>
                  </a:lnTo>
                  <a:lnTo>
                    <a:pt x="83777" y="1404466"/>
                  </a:lnTo>
                  <a:lnTo>
                    <a:pt x="83724" y="1408324"/>
                  </a:lnTo>
                  <a:lnTo>
                    <a:pt x="83675" y="1412182"/>
                  </a:lnTo>
                  <a:lnTo>
                    <a:pt x="83628" y="1416041"/>
                  </a:lnTo>
                  <a:lnTo>
                    <a:pt x="83586" y="1419899"/>
                  </a:lnTo>
                  <a:lnTo>
                    <a:pt x="83547" y="1423758"/>
                  </a:lnTo>
                  <a:lnTo>
                    <a:pt x="83511" y="1427616"/>
                  </a:lnTo>
                  <a:lnTo>
                    <a:pt x="83478" y="1431475"/>
                  </a:lnTo>
                  <a:lnTo>
                    <a:pt x="83449" y="1435333"/>
                  </a:lnTo>
                  <a:lnTo>
                    <a:pt x="83423" y="1439191"/>
                  </a:lnTo>
                  <a:lnTo>
                    <a:pt x="83400" y="1443050"/>
                  </a:lnTo>
                  <a:lnTo>
                    <a:pt x="83379" y="1446908"/>
                  </a:lnTo>
                  <a:lnTo>
                    <a:pt x="83362" y="1450767"/>
                  </a:lnTo>
                  <a:lnTo>
                    <a:pt x="83349" y="1454625"/>
                  </a:lnTo>
                  <a:lnTo>
                    <a:pt x="83338" y="1458484"/>
                  </a:lnTo>
                  <a:lnTo>
                    <a:pt x="83329" y="1462342"/>
                  </a:lnTo>
                  <a:lnTo>
                    <a:pt x="83324" y="1466200"/>
                  </a:lnTo>
                  <a:lnTo>
                    <a:pt x="83322" y="1470059"/>
                  </a:lnTo>
                  <a:lnTo>
                    <a:pt x="83323" y="1473917"/>
                  </a:lnTo>
                  <a:lnTo>
                    <a:pt x="83326" y="1477776"/>
                  </a:lnTo>
                  <a:lnTo>
                    <a:pt x="83333" y="1481634"/>
                  </a:lnTo>
                  <a:lnTo>
                    <a:pt x="83344" y="1485493"/>
                  </a:lnTo>
                  <a:lnTo>
                    <a:pt x="83356" y="1489351"/>
                  </a:lnTo>
                  <a:lnTo>
                    <a:pt x="83372" y="1493209"/>
                  </a:lnTo>
                  <a:lnTo>
                    <a:pt x="83391" y="1497068"/>
                  </a:lnTo>
                  <a:lnTo>
                    <a:pt x="83414" y="1500926"/>
                  </a:lnTo>
                  <a:lnTo>
                    <a:pt x="83440" y="1504785"/>
                  </a:lnTo>
                  <a:lnTo>
                    <a:pt x="83469" y="1508643"/>
                  </a:lnTo>
                  <a:lnTo>
                    <a:pt x="83501" y="1512501"/>
                  </a:lnTo>
                  <a:lnTo>
                    <a:pt x="83537" y="1516360"/>
                  </a:lnTo>
                  <a:lnTo>
                    <a:pt x="83576" y="1520218"/>
                  </a:lnTo>
                  <a:lnTo>
                    <a:pt x="83618" y="1524077"/>
                  </a:lnTo>
                  <a:lnTo>
                    <a:pt x="83664" y="1527935"/>
                  </a:lnTo>
                  <a:lnTo>
                    <a:pt x="83714" y="1531794"/>
                  </a:lnTo>
                  <a:lnTo>
                    <a:pt x="83767" y="1535652"/>
                  </a:lnTo>
                  <a:lnTo>
                    <a:pt x="83823" y="1539510"/>
                  </a:lnTo>
                  <a:lnTo>
                    <a:pt x="83883" y="1543369"/>
                  </a:lnTo>
                  <a:lnTo>
                    <a:pt x="83946" y="1547227"/>
                  </a:lnTo>
                  <a:lnTo>
                    <a:pt x="84013" y="1551086"/>
                  </a:lnTo>
                  <a:lnTo>
                    <a:pt x="84082" y="1554944"/>
                  </a:lnTo>
                  <a:lnTo>
                    <a:pt x="84155" y="1558803"/>
                  </a:lnTo>
                  <a:lnTo>
                    <a:pt x="84230" y="1562661"/>
                  </a:lnTo>
                  <a:lnTo>
                    <a:pt x="84309" y="1566519"/>
                  </a:lnTo>
                  <a:lnTo>
                    <a:pt x="84389" y="1570378"/>
                  </a:lnTo>
                  <a:lnTo>
                    <a:pt x="84472" y="1574236"/>
                  </a:lnTo>
                  <a:lnTo>
                    <a:pt x="84557" y="1578095"/>
                  </a:lnTo>
                  <a:lnTo>
                    <a:pt x="84644" y="1581953"/>
                  </a:lnTo>
                  <a:lnTo>
                    <a:pt x="84732" y="1585812"/>
                  </a:lnTo>
                  <a:lnTo>
                    <a:pt x="84821" y="1589670"/>
                  </a:lnTo>
                  <a:lnTo>
                    <a:pt x="84911" y="1593528"/>
                  </a:lnTo>
                  <a:lnTo>
                    <a:pt x="85001" y="1597387"/>
                  </a:lnTo>
                  <a:lnTo>
                    <a:pt x="85091" y="1601245"/>
                  </a:lnTo>
                  <a:lnTo>
                    <a:pt x="85180" y="1605104"/>
                  </a:lnTo>
                  <a:lnTo>
                    <a:pt x="85268" y="1608962"/>
                  </a:lnTo>
                  <a:lnTo>
                    <a:pt x="85355" y="1612820"/>
                  </a:lnTo>
                  <a:lnTo>
                    <a:pt x="85440" y="1616679"/>
                  </a:lnTo>
                  <a:lnTo>
                    <a:pt x="85524" y="1620537"/>
                  </a:lnTo>
                  <a:lnTo>
                    <a:pt x="85604" y="1624396"/>
                  </a:lnTo>
                  <a:lnTo>
                    <a:pt x="85680" y="1628254"/>
                  </a:lnTo>
                  <a:lnTo>
                    <a:pt x="85754" y="1632113"/>
                  </a:lnTo>
                  <a:lnTo>
                    <a:pt x="85823" y="1635971"/>
                  </a:lnTo>
                  <a:lnTo>
                    <a:pt x="85889" y="1639829"/>
                  </a:lnTo>
                  <a:lnTo>
                    <a:pt x="85948" y="1643688"/>
                  </a:lnTo>
                  <a:lnTo>
                    <a:pt x="86004" y="1647546"/>
                  </a:lnTo>
                  <a:lnTo>
                    <a:pt x="86054" y="1651405"/>
                  </a:lnTo>
                  <a:lnTo>
                    <a:pt x="86099" y="1655263"/>
                  </a:lnTo>
                  <a:lnTo>
                    <a:pt x="86137" y="1659122"/>
                  </a:lnTo>
                  <a:lnTo>
                    <a:pt x="86169" y="1662980"/>
                  </a:lnTo>
                  <a:lnTo>
                    <a:pt x="86196" y="1666838"/>
                  </a:lnTo>
                  <a:lnTo>
                    <a:pt x="86217" y="1670697"/>
                  </a:lnTo>
                  <a:lnTo>
                    <a:pt x="86231" y="1674555"/>
                  </a:lnTo>
                  <a:lnTo>
                    <a:pt x="86239" y="1678414"/>
                  </a:lnTo>
                  <a:lnTo>
                    <a:pt x="86242" y="1682272"/>
                  </a:lnTo>
                  <a:lnTo>
                    <a:pt x="86239" y="1686131"/>
                  </a:lnTo>
                  <a:lnTo>
                    <a:pt x="86230" y="1689989"/>
                  </a:lnTo>
                  <a:lnTo>
                    <a:pt x="86215" y="1693847"/>
                  </a:lnTo>
                  <a:lnTo>
                    <a:pt x="86196" y="1697706"/>
                  </a:lnTo>
                  <a:lnTo>
                    <a:pt x="86173" y="1701564"/>
                  </a:lnTo>
                  <a:lnTo>
                    <a:pt x="86145" y="1705423"/>
                  </a:lnTo>
                  <a:lnTo>
                    <a:pt x="86113" y="1709281"/>
                  </a:lnTo>
                  <a:lnTo>
                    <a:pt x="86078" y="1713139"/>
                  </a:lnTo>
                  <a:lnTo>
                    <a:pt x="86040" y="1716998"/>
                  </a:lnTo>
                  <a:lnTo>
                    <a:pt x="86000" y="1720856"/>
                  </a:lnTo>
                  <a:lnTo>
                    <a:pt x="85959" y="1724715"/>
                  </a:lnTo>
                  <a:lnTo>
                    <a:pt x="85917" y="1728573"/>
                  </a:lnTo>
                  <a:lnTo>
                    <a:pt x="85874" y="1732432"/>
                  </a:lnTo>
                  <a:lnTo>
                    <a:pt x="85831" y="1736290"/>
                  </a:lnTo>
                  <a:lnTo>
                    <a:pt x="85790" y="1740148"/>
                  </a:lnTo>
                  <a:lnTo>
                    <a:pt x="85750" y="1744007"/>
                  </a:lnTo>
                  <a:lnTo>
                    <a:pt x="85711" y="1747865"/>
                  </a:lnTo>
                  <a:lnTo>
                    <a:pt x="85675" y="1751724"/>
                  </a:lnTo>
                  <a:lnTo>
                    <a:pt x="85643" y="1755582"/>
                  </a:lnTo>
                  <a:lnTo>
                    <a:pt x="85615" y="1759441"/>
                  </a:lnTo>
                  <a:lnTo>
                    <a:pt x="85590" y="1763299"/>
                  </a:lnTo>
                  <a:lnTo>
                    <a:pt x="85569" y="1767157"/>
                  </a:lnTo>
                  <a:lnTo>
                    <a:pt x="85555" y="1771016"/>
                  </a:lnTo>
                  <a:lnTo>
                    <a:pt x="85545" y="1774874"/>
                  </a:lnTo>
                  <a:lnTo>
                    <a:pt x="85541" y="1778733"/>
                  </a:lnTo>
                  <a:lnTo>
                    <a:pt x="85542" y="1782591"/>
                  </a:lnTo>
                  <a:lnTo>
                    <a:pt x="85550" y="1786450"/>
                  </a:lnTo>
                  <a:lnTo>
                    <a:pt x="85564" y="1790308"/>
                  </a:lnTo>
                  <a:lnTo>
                    <a:pt x="85584" y="1794166"/>
                  </a:lnTo>
                  <a:lnTo>
                    <a:pt x="85610" y="1798025"/>
                  </a:lnTo>
                  <a:lnTo>
                    <a:pt x="85643" y="1801883"/>
                  </a:lnTo>
                  <a:lnTo>
                    <a:pt x="85682" y="1805742"/>
                  </a:lnTo>
                  <a:lnTo>
                    <a:pt x="85726" y="1809600"/>
                  </a:lnTo>
                  <a:lnTo>
                    <a:pt x="85775" y="1813458"/>
                  </a:lnTo>
                  <a:lnTo>
                    <a:pt x="85831" y="1817317"/>
                  </a:lnTo>
                  <a:lnTo>
                    <a:pt x="85892" y="1821175"/>
                  </a:lnTo>
                  <a:lnTo>
                    <a:pt x="85957" y="1825034"/>
                  </a:lnTo>
                  <a:lnTo>
                    <a:pt x="86025" y="1828892"/>
                  </a:lnTo>
                  <a:lnTo>
                    <a:pt x="86098" y="1832751"/>
                  </a:lnTo>
                  <a:lnTo>
                    <a:pt x="86174" y="1836609"/>
                  </a:lnTo>
                  <a:lnTo>
                    <a:pt x="86252" y="1840467"/>
                  </a:lnTo>
                  <a:lnTo>
                    <a:pt x="86332" y="1844326"/>
                  </a:lnTo>
                  <a:lnTo>
                    <a:pt x="86414" y="1848184"/>
                  </a:lnTo>
                  <a:lnTo>
                    <a:pt x="86496" y="1852043"/>
                  </a:lnTo>
                  <a:lnTo>
                    <a:pt x="86578" y="1855901"/>
                  </a:lnTo>
                  <a:lnTo>
                    <a:pt x="86659" y="1859760"/>
                  </a:lnTo>
                  <a:lnTo>
                    <a:pt x="86740" y="1863618"/>
                  </a:lnTo>
                  <a:lnTo>
                    <a:pt x="86818" y="1867476"/>
                  </a:lnTo>
                  <a:lnTo>
                    <a:pt x="86894" y="1871335"/>
                  </a:lnTo>
                  <a:lnTo>
                    <a:pt x="86967" y="1875193"/>
                  </a:lnTo>
                  <a:lnTo>
                    <a:pt x="87036" y="1879052"/>
                  </a:lnTo>
                  <a:lnTo>
                    <a:pt x="87100" y="1882910"/>
                  </a:lnTo>
                  <a:lnTo>
                    <a:pt x="87160" y="1886769"/>
                  </a:lnTo>
                  <a:lnTo>
                    <a:pt x="87215" y="1890627"/>
                  </a:lnTo>
                  <a:lnTo>
                    <a:pt x="87264" y="1894485"/>
                  </a:lnTo>
                  <a:lnTo>
                    <a:pt x="87306" y="1898344"/>
                  </a:lnTo>
                  <a:lnTo>
                    <a:pt x="87341" y="1902202"/>
                  </a:lnTo>
                  <a:lnTo>
                    <a:pt x="87371" y="1906061"/>
                  </a:lnTo>
                  <a:lnTo>
                    <a:pt x="87394" y="1909919"/>
                  </a:lnTo>
                  <a:lnTo>
                    <a:pt x="87407" y="1913778"/>
                  </a:lnTo>
                  <a:lnTo>
                    <a:pt x="87413" y="1917636"/>
                  </a:lnTo>
                  <a:lnTo>
                    <a:pt x="87413" y="1921494"/>
                  </a:lnTo>
                  <a:lnTo>
                    <a:pt x="87405" y="1925353"/>
                  </a:lnTo>
                  <a:lnTo>
                    <a:pt x="87388" y="1929211"/>
                  </a:lnTo>
                  <a:lnTo>
                    <a:pt x="87363" y="1933070"/>
                  </a:lnTo>
                  <a:lnTo>
                    <a:pt x="87332" y="1936928"/>
                  </a:lnTo>
                  <a:lnTo>
                    <a:pt x="87294" y="1940786"/>
                  </a:lnTo>
                  <a:lnTo>
                    <a:pt x="87246" y="1944645"/>
                  </a:lnTo>
                  <a:lnTo>
                    <a:pt x="87192" y="1948503"/>
                  </a:lnTo>
                  <a:lnTo>
                    <a:pt x="87132" y="1952362"/>
                  </a:lnTo>
                  <a:lnTo>
                    <a:pt x="87066" y="1956220"/>
                  </a:lnTo>
                  <a:lnTo>
                    <a:pt x="86992" y="1960079"/>
                  </a:lnTo>
                  <a:lnTo>
                    <a:pt x="86913" y="1963937"/>
                  </a:lnTo>
                  <a:lnTo>
                    <a:pt x="86829" y="1967795"/>
                  </a:lnTo>
                  <a:lnTo>
                    <a:pt x="86740" y="1971654"/>
                  </a:lnTo>
                  <a:close/>
                </a:path>
              </a:pathLst>
            </a:custGeom>
            <a:solidFill>
              <a:srgbClr val="6DA5CB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3745541" y="1385867"/>
              <a:ext cx="124553" cy="1313292"/>
            </a:xfrm>
            <a:custGeom>
              <a:avLst/>
              <a:pathLst>
                <a:path w="124553" h="1313292">
                  <a:moveTo>
                    <a:pt x="53437" y="1313292"/>
                  </a:moveTo>
                  <a:lnTo>
                    <a:pt x="53371" y="1310722"/>
                  </a:lnTo>
                  <a:lnTo>
                    <a:pt x="53306" y="1308152"/>
                  </a:lnTo>
                  <a:lnTo>
                    <a:pt x="53243" y="1305582"/>
                  </a:lnTo>
                  <a:lnTo>
                    <a:pt x="53180" y="1303012"/>
                  </a:lnTo>
                  <a:lnTo>
                    <a:pt x="53121" y="1300442"/>
                  </a:lnTo>
                  <a:lnTo>
                    <a:pt x="53062" y="1297872"/>
                  </a:lnTo>
                  <a:lnTo>
                    <a:pt x="53005" y="1295302"/>
                  </a:lnTo>
                  <a:lnTo>
                    <a:pt x="52950" y="1292731"/>
                  </a:lnTo>
                  <a:lnTo>
                    <a:pt x="52896" y="1290161"/>
                  </a:lnTo>
                  <a:lnTo>
                    <a:pt x="52845" y="1287591"/>
                  </a:lnTo>
                  <a:lnTo>
                    <a:pt x="52794" y="1285021"/>
                  </a:lnTo>
                  <a:lnTo>
                    <a:pt x="52746" y="1282451"/>
                  </a:lnTo>
                  <a:lnTo>
                    <a:pt x="52699" y="1279881"/>
                  </a:lnTo>
                  <a:lnTo>
                    <a:pt x="52655" y="1277311"/>
                  </a:lnTo>
                  <a:lnTo>
                    <a:pt x="52612" y="1274741"/>
                  </a:lnTo>
                  <a:lnTo>
                    <a:pt x="52571" y="1272171"/>
                  </a:lnTo>
                  <a:lnTo>
                    <a:pt x="52532" y="1269601"/>
                  </a:lnTo>
                  <a:lnTo>
                    <a:pt x="52494" y="1267031"/>
                  </a:lnTo>
                  <a:lnTo>
                    <a:pt x="52459" y="1264461"/>
                  </a:lnTo>
                  <a:lnTo>
                    <a:pt x="52425" y="1261891"/>
                  </a:lnTo>
                  <a:lnTo>
                    <a:pt x="52393" y="1259321"/>
                  </a:lnTo>
                  <a:lnTo>
                    <a:pt x="52363" y="1256751"/>
                  </a:lnTo>
                  <a:lnTo>
                    <a:pt x="52335" y="1254181"/>
                  </a:lnTo>
                  <a:lnTo>
                    <a:pt x="52308" y="1251611"/>
                  </a:lnTo>
                  <a:lnTo>
                    <a:pt x="52284" y="1249041"/>
                  </a:lnTo>
                  <a:lnTo>
                    <a:pt x="52261" y="1246471"/>
                  </a:lnTo>
                  <a:lnTo>
                    <a:pt x="52240" y="1243901"/>
                  </a:lnTo>
                  <a:lnTo>
                    <a:pt x="52221" y="1241331"/>
                  </a:lnTo>
                  <a:lnTo>
                    <a:pt x="52204" y="1238761"/>
                  </a:lnTo>
                  <a:lnTo>
                    <a:pt x="52188" y="1236191"/>
                  </a:lnTo>
                  <a:lnTo>
                    <a:pt x="52174" y="1233620"/>
                  </a:lnTo>
                  <a:lnTo>
                    <a:pt x="52163" y="1231050"/>
                  </a:lnTo>
                  <a:lnTo>
                    <a:pt x="52152" y="1228480"/>
                  </a:lnTo>
                  <a:lnTo>
                    <a:pt x="52144" y="1225910"/>
                  </a:lnTo>
                  <a:lnTo>
                    <a:pt x="52137" y="1223340"/>
                  </a:lnTo>
                  <a:lnTo>
                    <a:pt x="52133" y="1220770"/>
                  </a:lnTo>
                  <a:lnTo>
                    <a:pt x="52129" y="1218200"/>
                  </a:lnTo>
                  <a:lnTo>
                    <a:pt x="52128" y="1215630"/>
                  </a:lnTo>
                  <a:lnTo>
                    <a:pt x="52128" y="1213060"/>
                  </a:lnTo>
                  <a:lnTo>
                    <a:pt x="52130" y="1210490"/>
                  </a:lnTo>
                  <a:lnTo>
                    <a:pt x="52133" y="1207920"/>
                  </a:lnTo>
                  <a:lnTo>
                    <a:pt x="52138" y="1205350"/>
                  </a:lnTo>
                  <a:lnTo>
                    <a:pt x="52144" y="1202780"/>
                  </a:lnTo>
                  <a:lnTo>
                    <a:pt x="52152" y="1200210"/>
                  </a:lnTo>
                  <a:lnTo>
                    <a:pt x="52162" y="1197640"/>
                  </a:lnTo>
                  <a:lnTo>
                    <a:pt x="52172" y="1195070"/>
                  </a:lnTo>
                  <a:lnTo>
                    <a:pt x="52185" y="1192500"/>
                  </a:lnTo>
                  <a:lnTo>
                    <a:pt x="52198" y="1189930"/>
                  </a:lnTo>
                  <a:lnTo>
                    <a:pt x="52214" y="1187360"/>
                  </a:lnTo>
                  <a:lnTo>
                    <a:pt x="52230" y="1184790"/>
                  </a:lnTo>
                  <a:lnTo>
                    <a:pt x="52248" y="1182220"/>
                  </a:lnTo>
                  <a:lnTo>
                    <a:pt x="52266" y="1179650"/>
                  </a:lnTo>
                  <a:lnTo>
                    <a:pt x="52286" y="1177080"/>
                  </a:lnTo>
                  <a:lnTo>
                    <a:pt x="52308" y="1174509"/>
                  </a:lnTo>
                  <a:lnTo>
                    <a:pt x="52330" y="1171939"/>
                  </a:lnTo>
                  <a:lnTo>
                    <a:pt x="52353" y="1169369"/>
                  </a:lnTo>
                  <a:lnTo>
                    <a:pt x="52377" y="1166799"/>
                  </a:lnTo>
                  <a:lnTo>
                    <a:pt x="52403" y="1164229"/>
                  </a:lnTo>
                  <a:lnTo>
                    <a:pt x="52429" y="1161659"/>
                  </a:lnTo>
                  <a:lnTo>
                    <a:pt x="52456" y="1159089"/>
                  </a:lnTo>
                  <a:lnTo>
                    <a:pt x="52484" y="1156519"/>
                  </a:lnTo>
                  <a:lnTo>
                    <a:pt x="52512" y="1153949"/>
                  </a:lnTo>
                  <a:lnTo>
                    <a:pt x="52542" y="1151379"/>
                  </a:lnTo>
                  <a:lnTo>
                    <a:pt x="52571" y="1148809"/>
                  </a:lnTo>
                  <a:lnTo>
                    <a:pt x="52602" y="1146239"/>
                  </a:lnTo>
                  <a:lnTo>
                    <a:pt x="52633" y="1143669"/>
                  </a:lnTo>
                  <a:lnTo>
                    <a:pt x="52665" y="1141099"/>
                  </a:lnTo>
                  <a:lnTo>
                    <a:pt x="52696" y="1138529"/>
                  </a:lnTo>
                  <a:lnTo>
                    <a:pt x="52729" y="1135959"/>
                  </a:lnTo>
                  <a:lnTo>
                    <a:pt x="52761" y="1133389"/>
                  </a:lnTo>
                  <a:lnTo>
                    <a:pt x="52794" y="1130819"/>
                  </a:lnTo>
                  <a:lnTo>
                    <a:pt x="52827" y="1128249"/>
                  </a:lnTo>
                  <a:lnTo>
                    <a:pt x="52860" y="1125679"/>
                  </a:lnTo>
                  <a:lnTo>
                    <a:pt x="52893" y="1123109"/>
                  </a:lnTo>
                  <a:lnTo>
                    <a:pt x="52927" y="1120539"/>
                  </a:lnTo>
                  <a:lnTo>
                    <a:pt x="52960" y="1117968"/>
                  </a:lnTo>
                  <a:lnTo>
                    <a:pt x="52993" y="1115398"/>
                  </a:lnTo>
                  <a:lnTo>
                    <a:pt x="53025" y="1112828"/>
                  </a:lnTo>
                  <a:lnTo>
                    <a:pt x="53058" y="1110258"/>
                  </a:lnTo>
                  <a:lnTo>
                    <a:pt x="53090" y="1107688"/>
                  </a:lnTo>
                  <a:lnTo>
                    <a:pt x="53122" y="1105118"/>
                  </a:lnTo>
                  <a:lnTo>
                    <a:pt x="53153" y="1102548"/>
                  </a:lnTo>
                  <a:lnTo>
                    <a:pt x="53184" y="1099978"/>
                  </a:lnTo>
                  <a:lnTo>
                    <a:pt x="53215" y="1097408"/>
                  </a:lnTo>
                  <a:lnTo>
                    <a:pt x="53244" y="1094838"/>
                  </a:lnTo>
                  <a:lnTo>
                    <a:pt x="53273" y="1092268"/>
                  </a:lnTo>
                  <a:lnTo>
                    <a:pt x="53301" y="1089698"/>
                  </a:lnTo>
                  <a:lnTo>
                    <a:pt x="53329" y="1087128"/>
                  </a:lnTo>
                  <a:lnTo>
                    <a:pt x="53355" y="1084558"/>
                  </a:lnTo>
                  <a:lnTo>
                    <a:pt x="53381" y="1081988"/>
                  </a:lnTo>
                  <a:lnTo>
                    <a:pt x="53405" y="1079418"/>
                  </a:lnTo>
                  <a:lnTo>
                    <a:pt x="53429" y="1076848"/>
                  </a:lnTo>
                  <a:lnTo>
                    <a:pt x="53451" y="1074278"/>
                  </a:lnTo>
                  <a:lnTo>
                    <a:pt x="53472" y="1071708"/>
                  </a:lnTo>
                  <a:lnTo>
                    <a:pt x="53492" y="1069138"/>
                  </a:lnTo>
                  <a:lnTo>
                    <a:pt x="53510" y="1066568"/>
                  </a:lnTo>
                  <a:lnTo>
                    <a:pt x="53528" y="1063998"/>
                  </a:lnTo>
                  <a:lnTo>
                    <a:pt x="53543" y="1061428"/>
                  </a:lnTo>
                  <a:lnTo>
                    <a:pt x="53558" y="1058857"/>
                  </a:lnTo>
                  <a:lnTo>
                    <a:pt x="53570" y="1056287"/>
                  </a:lnTo>
                  <a:lnTo>
                    <a:pt x="53581" y="1053717"/>
                  </a:lnTo>
                  <a:lnTo>
                    <a:pt x="53590" y="1051147"/>
                  </a:lnTo>
                  <a:lnTo>
                    <a:pt x="53598" y="1048577"/>
                  </a:lnTo>
                  <a:lnTo>
                    <a:pt x="53604" y="1046007"/>
                  </a:lnTo>
                  <a:lnTo>
                    <a:pt x="53608" y="1043437"/>
                  </a:lnTo>
                  <a:lnTo>
                    <a:pt x="53611" y="1040867"/>
                  </a:lnTo>
                  <a:lnTo>
                    <a:pt x="53611" y="1038297"/>
                  </a:lnTo>
                  <a:lnTo>
                    <a:pt x="53610" y="1035727"/>
                  </a:lnTo>
                  <a:lnTo>
                    <a:pt x="53606" y="1033157"/>
                  </a:lnTo>
                  <a:lnTo>
                    <a:pt x="53601" y="1030587"/>
                  </a:lnTo>
                  <a:lnTo>
                    <a:pt x="53592" y="1028017"/>
                  </a:lnTo>
                  <a:lnTo>
                    <a:pt x="53583" y="1025447"/>
                  </a:lnTo>
                  <a:lnTo>
                    <a:pt x="53570" y="1022877"/>
                  </a:lnTo>
                  <a:lnTo>
                    <a:pt x="53556" y="1020307"/>
                  </a:lnTo>
                  <a:lnTo>
                    <a:pt x="53540" y="1017737"/>
                  </a:lnTo>
                  <a:lnTo>
                    <a:pt x="53521" y="1015167"/>
                  </a:lnTo>
                  <a:lnTo>
                    <a:pt x="53500" y="1012597"/>
                  </a:lnTo>
                  <a:lnTo>
                    <a:pt x="53476" y="1010027"/>
                  </a:lnTo>
                  <a:lnTo>
                    <a:pt x="53451" y="1007457"/>
                  </a:lnTo>
                  <a:lnTo>
                    <a:pt x="53422" y="1004887"/>
                  </a:lnTo>
                  <a:lnTo>
                    <a:pt x="53392" y="1002317"/>
                  </a:lnTo>
                  <a:lnTo>
                    <a:pt x="53357" y="999746"/>
                  </a:lnTo>
                  <a:lnTo>
                    <a:pt x="53322" y="997176"/>
                  </a:lnTo>
                  <a:lnTo>
                    <a:pt x="53283" y="994606"/>
                  </a:lnTo>
                  <a:lnTo>
                    <a:pt x="53242" y="992036"/>
                  </a:lnTo>
                  <a:lnTo>
                    <a:pt x="53199" y="989466"/>
                  </a:lnTo>
                  <a:lnTo>
                    <a:pt x="53152" y="986896"/>
                  </a:lnTo>
                  <a:lnTo>
                    <a:pt x="53104" y="984326"/>
                  </a:lnTo>
                  <a:lnTo>
                    <a:pt x="53051" y="981756"/>
                  </a:lnTo>
                  <a:lnTo>
                    <a:pt x="52998" y="979186"/>
                  </a:lnTo>
                  <a:lnTo>
                    <a:pt x="52940" y="976616"/>
                  </a:lnTo>
                  <a:lnTo>
                    <a:pt x="52881" y="974046"/>
                  </a:lnTo>
                  <a:lnTo>
                    <a:pt x="52818" y="971476"/>
                  </a:lnTo>
                  <a:lnTo>
                    <a:pt x="52753" y="968906"/>
                  </a:lnTo>
                  <a:lnTo>
                    <a:pt x="52684" y="966336"/>
                  </a:lnTo>
                  <a:lnTo>
                    <a:pt x="52613" y="963766"/>
                  </a:lnTo>
                  <a:lnTo>
                    <a:pt x="52539" y="961196"/>
                  </a:lnTo>
                  <a:lnTo>
                    <a:pt x="52462" y="958626"/>
                  </a:lnTo>
                  <a:lnTo>
                    <a:pt x="52383" y="956056"/>
                  </a:lnTo>
                  <a:lnTo>
                    <a:pt x="52300" y="953486"/>
                  </a:lnTo>
                  <a:lnTo>
                    <a:pt x="52216" y="950916"/>
                  </a:lnTo>
                  <a:lnTo>
                    <a:pt x="52127" y="948346"/>
                  </a:lnTo>
                  <a:lnTo>
                    <a:pt x="52036" y="945776"/>
                  </a:lnTo>
                  <a:lnTo>
                    <a:pt x="51941" y="943206"/>
                  </a:lnTo>
                  <a:lnTo>
                    <a:pt x="51845" y="940635"/>
                  </a:lnTo>
                  <a:lnTo>
                    <a:pt x="51744" y="938065"/>
                  </a:lnTo>
                  <a:lnTo>
                    <a:pt x="51641" y="935495"/>
                  </a:lnTo>
                  <a:lnTo>
                    <a:pt x="51535" y="932925"/>
                  </a:lnTo>
                  <a:lnTo>
                    <a:pt x="51426" y="930355"/>
                  </a:lnTo>
                  <a:lnTo>
                    <a:pt x="51314" y="927785"/>
                  </a:lnTo>
                  <a:lnTo>
                    <a:pt x="51199" y="925215"/>
                  </a:lnTo>
                  <a:lnTo>
                    <a:pt x="51082" y="922645"/>
                  </a:lnTo>
                  <a:lnTo>
                    <a:pt x="50960" y="920075"/>
                  </a:lnTo>
                  <a:lnTo>
                    <a:pt x="50836" y="917505"/>
                  </a:lnTo>
                  <a:lnTo>
                    <a:pt x="50708" y="914935"/>
                  </a:lnTo>
                  <a:lnTo>
                    <a:pt x="50579" y="912365"/>
                  </a:lnTo>
                  <a:lnTo>
                    <a:pt x="50445" y="909795"/>
                  </a:lnTo>
                  <a:lnTo>
                    <a:pt x="50308" y="907225"/>
                  </a:lnTo>
                  <a:lnTo>
                    <a:pt x="50169" y="904655"/>
                  </a:lnTo>
                  <a:lnTo>
                    <a:pt x="50026" y="902085"/>
                  </a:lnTo>
                  <a:lnTo>
                    <a:pt x="49881" y="899515"/>
                  </a:lnTo>
                  <a:lnTo>
                    <a:pt x="49731" y="896945"/>
                  </a:lnTo>
                  <a:lnTo>
                    <a:pt x="49580" y="894375"/>
                  </a:lnTo>
                  <a:lnTo>
                    <a:pt x="49424" y="891805"/>
                  </a:lnTo>
                  <a:lnTo>
                    <a:pt x="49267" y="889235"/>
                  </a:lnTo>
                  <a:lnTo>
                    <a:pt x="49104" y="886665"/>
                  </a:lnTo>
                  <a:lnTo>
                    <a:pt x="48940" y="884095"/>
                  </a:lnTo>
                  <a:lnTo>
                    <a:pt x="48772" y="881524"/>
                  </a:lnTo>
                  <a:lnTo>
                    <a:pt x="48601" y="878954"/>
                  </a:lnTo>
                  <a:lnTo>
                    <a:pt x="48426" y="876384"/>
                  </a:lnTo>
                  <a:lnTo>
                    <a:pt x="48249" y="873814"/>
                  </a:lnTo>
                  <a:lnTo>
                    <a:pt x="48068" y="871244"/>
                  </a:lnTo>
                  <a:lnTo>
                    <a:pt x="47884" y="868674"/>
                  </a:lnTo>
                  <a:lnTo>
                    <a:pt x="47698" y="866104"/>
                  </a:lnTo>
                  <a:lnTo>
                    <a:pt x="47506" y="863534"/>
                  </a:lnTo>
                  <a:lnTo>
                    <a:pt x="47313" y="860964"/>
                  </a:lnTo>
                  <a:lnTo>
                    <a:pt x="47115" y="858394"/>
                  </a:lnTo>
                  <a:lnTo>
                    <a:pt x="46915" y="855824"/>
                  </a:lnTo>
                  <a:lnTo>
                    <a:pt x="46711" y="853254"/>
                  </a:lnTo>
                  <a:lnTo>
                    <a:pt x="46505" y="850684"/>
                  </a:lnTo>
                  <a:lnTo>
                    <a:pt x="46295" y="848114"/>
                  </a:lnTo>
                  <a:lnTo>
                    <a:pt x="46081" y="845544"/>
                  </a:lnTo>
                  <a:lnTo>
                    <a:pt x="45865" y="842974"/>
                  </a:lnTo>
                  <a:lnTo>
                    <a:pt x="45644" y="840404"/>
                  </a:lnTo>
                  <a:lnTo>
                    <a:pt x="45421" y="837834"/>
                  </a:lnTo>
                  <a:lnTo>
                    <a:pt x="45193" y="835264"/>
                  </a:lnTo>
                  <a:lnTo>
                    <a:pt x="44964" y="832694"/>
                  </a:lnTo>
                  <a:lnTo>
                    <a:pt x="44730" y="830124"/>
                  </a:lnTo>
                  <a:lnTo>
                    <a:pt x="44493" y="827554"/>
                  </a:lnTo>
                  <a:lnTo>
                    <a:pt x="44253" y="824984"/>
                  </a:lnTo>
                  <a:lnTo>
                    <a:pt x="44009" y="822413"/>
                  </a:lnTo>
                  <a:lnTo>
                    <a:pt x="43763" y="819843"/>
                  </a:lnTo>
                  <a:lnTo>
                    <a:pt x="43512" y="817273"/>
                  </a:lnTo>
                  <a:lnTo>
                    <a:pt x="43259" y="814703"/>
                  </a:lnTo>
                  <a:lnTo>
                    <a:pt x="43001" y="812133"/>
                  </a:lnTo>
                  <a:lnTo>
                    <a:pt x="42743" y="809563"/>
                  </a:lnTo>
                  <a:lnTo>
                    <a:pt x="42478" y="806993"/>
                  </a:lnTo>
                  <a:lnTo>
                    <a:pt x="42212" y="804423"/>
                  </a:lnTo>
                  <a:lnTo>
                    <a:pt x="41941" y="801853"/>
                  </a:lnTo>
                  <a:lnTo>
                    <a:pt x="41668" y="799283"/>
                  </a:lnTo>
                  <a:lnTo>
                    <a:pt x="41391" y="796713"/>
                  </a:lnTo>
                  <a:lnTo>
                    <a:pt x="41112" y="794143"/>
                  </a:lnTo>
                  <a:lnTo>
                    <a:pt x="40829" y="791573"/>
                  </a:lnTo>
                  <a:lnTo>
                    <a:pt x="40542" y="789003"/>
                  </a:lnTo>
                  <a:lnTo>
                    <a:pt x="40253" y="786433"/>
                  </a:lnTo>
                  <a:lnTo>
                    <a:pt x="39960" y="783863"/>
                  </a:lnTo>
                  <a:lnTo>
                    <a:pt x="39666" y="781293"/>
                  </a:lnTo>
                  <a:lnTo>
                    <a:pt x="39365" y="778723"/>
                  </a:lnTo>
                  <a:lnTo>
                    <a:pt x="39064" y="776153"/>
                  </a:lnTo>
                  <a:lnTo>
                    <a:pt x="38759" y="773583"/>
                  </a:lnTo>
                  <a:lnTo>
                    <a:pt x="38451" y="771013"/>
                  </a:lnTo>
                  <a:lnTo>
                    <a:pt x="38140" y="768443"/>
                  </a:lnTo>
                  <a:lnTo>
                    <a:pt x="37826" y="765873"/>
                  </a:lnTo>
                  <a:lnTo>
                    <a:pt x="37510" y="763302"/>
                  </a:lnTo>
                  <a:lnTo>
                    <a:pt x="37190" y="760732"/>
                  </a:lnTo>
                  <a:lnTo>
                    <a:pt x="36869" y="758162"/>
                  </a:lnTo>
                  <a:lnTo>
                    <a:pt x="36543" y="755592"/>
                  </a:lnTo>
                  <a:lnTo>
                    <a:pt x="36216" y="753022"/>
                  </a:lnTo>
                  <a:lnTo>
                    <a:pt x="35885" y="750452"/>
                  </a:lnTo>
                  <a:lnTo>
                    <a:pt x="35553" y="747882"/>
                  </a:lnTo>
                  <a:lnTo>
                    <a:pt x="35217" y="745312"/>
                  </a:lnTo>
                  <a:lnTo>
                    <a:pt x="34879" y="742742"/>
                  </a:lnTo>
                  <a:lnTo>
                    <a:pt x="34539" y="740172"/>
                  </a:lnTo>
                  <a:lnTo>
                    <a:pt x="34196" y="737602"/>
                  </a:lnTo>
                  <a:lnTo>
                    <a:pt x="33851" y="735032"/>
                  </a:lnTo>
                  <a:lnTo>
                    <a:pt x="33504" y="732462"/>
                  </a:lnTo>
                  <a:lnTo>
                    <a:pt x="33155" y="729892"/>
                  </a:lnTo>
                  <a:lnTo>
                    <a:pt x="32803" y="727322"/>
                  </a:lnTo>
                  <a:lnTo>
                    <a:pt x="32451" y="724752"/>
                  </a:lnTo>
                  <a:lnTo>
                    <a:pt x="32095" y="722182"/>
                  </a:lnTo>
                  <a:lnTo>
                    <a:pt x="31738" y="719612"/>
                  </a:lnTo>
                  <a:lnTo>
                    <a:pt x="31379" y="717042"/>
                  </a:lnTo>
                  <a:lnTo>
                    <a:pt x="31019" y="714472"/>
                  </a:lnTo>
                  <a:lnTo>
                    <a:pt x="30657" y="711902"/>
                  </a:lnTo>
                  <a:lnTo>
                    <a:pt x="30293" y="709332"/>
                  </a:lnTo>
                  <a:lnTo>
                    <a:pt x="29928" y="706762"/>
                  </a:lnTo>
                  <a:lnTo>
                    <a:pt x="29562" y="704191"/>
                  </a:lnTo>
                  <a:lnTo>
                    <a:pt x="29195" y="701621"/>
                  </a:lnTo>
                  <a:lnTo>
                    <a:pt x="28826" y="699051"/>
                  </a:lnTo>
                  <a:lnTo>
                    <a:pt x="28456" y="696481"/>
                  </a:lnTo>
                  <a:lnTo>
                    <a:pt x="28085" y="693911"/>
                  </a:lnTo>
                  <a:lnTo>
                    <a:pt x="27714" y="691341"/>
                  </a:lnTo>
                  <a:lnTo>
                    <a:pt x="27342" y="688771"/>
                  </a:lnTo>
                  <a:lnTo>
                    <a:pt x="26969" y="686201"/>
                  </a:lnTo>
                  <a:lnTo>
                    <a:pt x="26595" y="683631"/>
                  </a:lnTo>
                  <a:lnTo>
                    <a:pt x="26221" y="681061"/>
                  </a:lnTo>
                  <a:lnTo>
                    <a:pt x="25847" y="678491"/>
                  </a:lnTo>
                  <a:lnTo>
                    <a:pt x="25473" y="675921"/>
                  </a:lnTo>
                  <a:lnTo>
                    <a:pt x="25098" y="673351"/>
                  </a:lnTo>
                  <a:lnTo>
                    <a:pt x="24723" y="670781"/>
                  </a:lnTo>
                  <a:lnTo>
                    <a:pt x="24348" y="668211"/>
                  </a:lnTo>
                  <a:lnTo>
                    <a:pt x="23974" y="665641"/>
                  </a:lnTo>
                  <a:lnTo>
                    <a:pt x="23599" y="663071"/>
                  </a:lnTo>
                  <a:lnTo>
                    <a:pt x="23225" y="660501"/>
                  </a:lnTo>
                  <a:lnTo>
                    <a:pt x="22852" y="657931"/>
                  </a:lnTo>
                  <a:lnTo>
                    <a:pt x="22479" y="655361"/>
                  </a:lnTo>
                  <a:lnTo>
                    <a:pt x="22107" y="652791"/>
                  </a:lnTo>
                  <a:lnTo>
                    <a:pt x="21735" y="650221"/>
                  </a:lnTo>
                  <a:lnTo>
                    <a:pt x="21364" y="647651"/>
                  </a:lnTo>
                  <a:lnTo>
                    <a:pt x="20994" y="645080"/>
                  </a:lnTo>
                  <a:lnTo>
                    <a:pt x="20626" y="642510"/>
                  </a:lnTo>
                  <a:lnTo>
                    <a:pt x="20258" y="639940"/>
                  </a:lnTo>
                  <a:lnTo>
                    <a:pt x="19892" y="637370"/>
                  </a:lnTo>
                  <a:lnTo>
                    <a:pt x="19527" y="634800"/>
                  </a:lnTo>
                  <a:lnTo>
                    <a:pt x="19164" y="632230"/>
                  </a:lnTo>
                  <a:lnTo>
                    <a:pt x="18802" y="629660"/>
                  </a:lnTo>
                  <a:lnTo>
                    <a:pt x="18442" y="627090"/>
                  </a:lnTo>
                  <a:lnTo>
                    <a:pt x="18084" y="624520"/>
                  </a:lnTo>
                  <a:lnTo>
                    <a:pt x="17727" y="621950"/>
                  </a:lnTo>
                  <a:lnTo>
                    <a:pt x="17373" y="619380"/>
                  </a:lnTo>
                  <a:lnTo>
                    <a:pt x="17020" y="616810"/>
                  </a:lnTo>
                  <a:lnTo>
                    <a:pt x="16670" y="614240"/>
                  </a:lnTo>
                  <a:lnTo>
                    <a:pt x="16321" y="611670"/>
                  </a:lnTo>
                  <a:lnTo>
                    <a:pt x="15976" y="609100"/>
                  </a:lnTo>
                  <a:lnTo>
                    <a:pt x="15633" y="606530"/>
                  </a:lnTo>
                  <a:lnTo>
                    <a:pt x="15292" y="603960"/>
                  </a:lnTo>
                  <a:lnTo>
                    <a:pt x="14954" y="601390"/>
                  </a:lnTo>
                  <a:lnTo>
                    <a:pt x="14618" y="598820"/>
                  </a:lnTo>
                  <a:lnTo>
                    <a:pt x="14285" y="596250"/>
                  </a:lnTo>
                  <a:lnTo>
                    <a:pt x="13955" y="593680"/>
                  </a:lnTo>
                  <a:lnTo>
                    <a:pt x="13629" y="591110"/>
                  </a:lnTo>
                  <a:lnTo>
                    <a:pt x="13303" y="588540"/>
                  </a:lnTo>
                  <a:lnTo>
                    <a:pt x="12984" y="585969"/>
                  </a:lnTo>
                  <a:lnTo>
                    <a:pt x="12665" y="583399"/>
                  </a:lnTo>
                  <a:lnTo>
                    <a:pt x="12351" y="580829"/>
                  </a:lnTo>
                  <a:lnTo>
                    <a:pt x="12039" y="578259"/>
                  </a:lnTo>
                  <a:lnTo>
                    <a:pt x="11732" y="575689"/>
                  </a:lnTo>
                  <a:lnTo>
                    <a:pt x="11427" y="573119"/>
                  </a:lnTo>
                  <a:lnTo>
                    <a:pt x="11126" y="570549"/>
                  </a:lnTo>
                  <a:lnTo>
                    <a:pt x="10829" y="567979"/>
                  </a:lnTo>
                  <a:lnTo>
                    <a:pt x="10534" y="565409"/>
                  </a:lnTo>
                  <a:lnTo>
                    <a:pt x="10245" y="562839"/>
                  </a:lnTo>
                  <a:lnTo>
                    <a:pt x="9957" y="560269"/>
                  </a:lnTo>
                  <a:lnTo>
                    <a:pt x="9676" y="557699"/>
                  </a:lnTo>
                  <a:lnTo>
                    <a:pt x="9396" y="555129"/>
                  </a:lnTo>
                  <a:lnTo>
                    <a:pt x="9122" y="552559"/>
                  </a:lnTo>
                  <a:lnTo>
                    <a:pt x="8850" y="549989"/>
                  </a:lnTo>
                  <a:lnTo>
                    <a:pt x="8584" y="547419"/>
                  </a:lnTo>
                  <a:lnTo>
                    <a:pt x="8321" y="544849"/>
                  </a:lnTo>
                  <a:lnTo>
                    <a:pt x="8062" y="542279"/>
                  </a:lnTo>
                  <a:lnTo>
                    <a:pt x="7808" y="539709"/>
                  </a:lnTo>
                  <a:lnTo>
                    <a:pt x="7556" y="537139"/>
                  </a:lnTo>
                  <a:lnTo>
                    <a:pt x="7311" y="534569"/>
                  </a:lnTo>
                  <a:lnTo>
                    <a:pt x="7067" y="531999"/>
                  </a:lnTo>
                  <a:lnTo>
                    <a:pt x="6831" y="529428"/>
                  </a:lnTo>
                  <a:lnTo>
                    <a:pt x="6596" y="526858"/>
                  </a:lnTo>
                  <a:lnTo>
                    <a:pt x="6368" y="524288"/>
                  </a:lnTo>
                  <a:lnTo>
                    <a:pt x="6142" y="521718"/>
                  </a:lnTo>
                  <a:lnTo>
                    <a:pt x="5922" y="519148"/>
                  </a:lnTo>
                  <a:lnTo>
                    <a:pt x="5706" y="516578"/>
                  </a:lnTo>
                  <a:lnTo>
                    <a:pt x="5494" y="514008"/>
                  </a:lnTo>
                  <a:lnTo>
                    <a:pt x="5287" y="511438"/>
                  </a:lnTo>
                  <a:lnTo>
                    <a:pt x="5083" y="508868"/>
                  </a:lnTo>
                  <a:lnTo>
                    <a:pt x="4886" y="506298"/>
                  </a:lnTo>
                  <a:lnTo>
                    <a:pt x="4690" y="503728"/>
                  </a:lnTo>
                  <a:lnTo>
                    <a:pt x="4503" y="501158"/>
                  </a:lnTo>
                  <a:lnTo>
                    <a:pt x="4316" y="498588"/>
                  </a:lnTo>
                  <a:lnTo>
                    <a:pt x="4137" y="496018"/>
                  </a:lnTo>
                  <a:lnTo>
                    <a:pt x="3960" y="493448"/>
                  </a:lnTo>
                  <a:lnTo>
                    <a:pt x="3789" y="490878"/>
                  </a:lnTo>
                  <a:lnTo>
                    <a:pt x="3622" y="488308"/>
                  </a:lnTo>
                  <a:lnTo>
                    <a:pt x="3458" y="485738"/>
                  </a:lnTo>
                  <a:lnTo>
                    <a:pt x="3301" y="483168"/>
                  </a:lnTo>
                  <a:lnTo>
                    <a:pt x="3145" y="480598"/>
                  </a:lnTo>
                  <a:lnTo>
                    <a:pt x="2997" y="478028"/>
                  </a:lnTo>
                  <a:lnTo>
                    <a:pt x="2850" y="475458"/>
                  </a:lnTo>
                  <a:lnTo>
                    <a:pt x="2711" y="472888"/>
                  </a:lnTo>
                  <a:lnTo>
                    <a:pt x="2573" y="470317"/>
                  </a:lnTo>
                  <a:lnTo>
                    <a:pt x="2442" y="467747"/>
                  </a:lnTo>
                  <a:lnTo>
                    <a:pt x="2313" y="465177"/>
                  </a:lnTo>
                  <a:lnTo>
                    <a:pt x="2190" y="462607"/>
                  </a:lnTo>
                  <a:lnTo>
                    <a:pt x="2070" y="460037"/>
                  </a:lnTo>
                  <a:lnTo>
                    <a:pt x="1954" y="457467"/>
                  </a:lnTo>
                  <a:lnTo>
                    <a:pt x="1844" y="454897"/>
                  </a:lnTo>
                  <a:lnTo>
                    <a:pt x="1735" y="452327"/>
                  </a:lnTo>
                  <a:lnTo>
                    <a:pt x="1633" y="449757"/>
                  </a:lnTo>
                  <a:lnTo>
                    <a:pt x="1533" y="447187"/>
                  </a:lnTo>
                  <a:lnTo>
                    <a:pt x="1439" y="444617"/>
                  </a:lnTo>
                  <a:lnTo>
                    <a:pt x="1346" y="442047"/>
                  </a:lnTo>
                  <a:lnTo>
                    <a:pt x="1259" y="439477"/>
                  </a:lnTo>
                  <a:lnTo>
                    <a:pt x="1175" y="436907"/>
                  </a:lnTo>
                  <a:lnTo>
                    <a:pt x="1095" y="434337"/>
                  </a:lnTo>
                  <a:lnTo>
                    <a:pt x="1019" y="431767"/>
                  </a:lnTo>
                  <a:lnTo>
                    <a:pt x="945" y="429197"/>
                  </a:lnTo>
                  <a:lnTo>
                    <a:pt x="876" y="426627"/>
                  </a:lnTo>
                  <a:lnTo>
                    <a:pt x="809" y="424057"/>
                  </a:lnTo>
                  <a:lnTo>
                    <a:pt x="747" y="421487"/>
                  </a:lnTo>
                  <a:lnTo>
                    <a:pt x="686" y="418917"/>
                  </a:lnTo>
                  <a:lnTo>
                    <a:pt x="631" y="416347"/>
                  </a:lnTo>
                  <a:lnTo>
                    <a:pt x="577" y="413777"/>
                  </a:lnTo>
                  <a:lnTo>
                    <a:pt x="528" y="411206"/>
                  </a:lnTo>
                  <a:lnTo>
                    <a:pt x="480" y="408636"/>
                  </a:lnTo>
                  <a:lnTo>
                    <a:pt x="436" y="406066"/>
                  </a:lnTo>
                  <a:lnTo>
                    <a:pt x="394" y="403496"/>
                  </a:lnTo>
                  <a:lnTo>
                    <a:pt x="355" y="400926"/>
                  </a:lnTo>
                  <a:lnTo>
                    <a:pt x="319" y="398356"/>
                  </a:lnTo>
                  <a:lnTo>
                    <a:pt x="285" y="395786"/>
                  </a:lnTo>
                  <a:lnTo>
                    <a:pt x="254" y="393216"/>
                  </a:lnTo>
                  <a:lnTo>
                    <a:pt x="224" y="390646"/>
                  </a:lnTo>
                  <a:lnTo>
                    <a:pt x="199" y="388076"/>
                  </a:lnTo>
                  <a:lnTo>
                    <a:pt x="174" y="385506"/>
                  </a:lnTo>
                  <a:lnTo>
                    <a:pt x="151" y="382936"/>
                  </a:lnTo>
                  <a:lnTo>
                    <a:pt x="131" y="380366"/>
                  </a:lnTo>
                  <a:lnTo>
                    <a:pt x="112" y="377796"/>
                  </a:lnTo>
                  <a:lnTo>
                    <a:pt x="96" y="375226"/>
                  </a:lnTo>
                  <a:lnTo>
                    <a:pt x="80" y="372656"/>
                  </a:lnTo>
                  <a:lnTo>
                    <a:pt x="67" y="370086"/>
                  </a:lnTo>
                  <a:lnTo>
                    <a:pt x="55" y="367516"/>
                  </a:lnTo>
                  <a:lnTo>
                    <a:pt x="45" y="364946"/>
                  </a:lnTo>
                  <a:lnTo>
                    <a:pt x="35" y="362376"/>
                  </a:lnTo>
                  <a:lnTo>
                    <a:pt x="28" y="359806"/>
                  </a:lnTo>
                  <a:lnTo>
                    <a:pt x="21" y="357236"/>
                  </a:lnTo>
                  <a:lnTo>
                    <a:pt x="15" y="354666"/>
                  </a:lnTo>
                  <a:lnTo>
                    <a:pt x="11" y="352095"/>
                  </a:lnTo>
                  <a:lnTo>
                    <a:pt x="7" y="349525"/>
                  </a:lnTo>
                  <a:lnTo>
                    <a:pt x="4" y="346955"/>
                  </a:lnTo>
                  <a:lnTo>
                    <a:pt x="2" y="344385"/>
                  </a:lnTo>
                  <a:lnTo>
                    <a:pt x="1" y="341815"/>
                  </a:lnTo>
                  <a:lnTo>
                    <a:pt x="0" y="339245"/>
                  </a:lnTo>
                  <a:lnTo>
                    <a:pt x="0" y="336675"/>
                  </a:lnTo>
                  <a:lnTo>
                    <a:pt x="0" y="334105"/>
                  </a:lnTo>
                  <a:lnTo>
                    <a:pt x="0" y="331535"/>
                  </a:lnTo>
                  <a:lnTo>
                    <a:pt x="1" y="328965"/>
                  </a:lnTo>
                  <a:lnTo>
                    <a:pt x="3" y="326395"/>
                  </a:lnTo>
                  <a:lnTo>
                    <a:pt x="4" y="323825"/>
                  </a:lnTo>
                  <a:lnTo>
                    <a:pt x="6" y="321255"/>
                  </a:lnTo>
                  <a:lnTo>
                    <a:pt x="8" y="318685"/>
                  </a:lnTo>
                  <a:lnTo>
                    <a:pt x="9" y="316115"/>
                  </a:lnTo>
                  <a:lnTo>
                    <a:pt x="11" y="313545"/>
                  </a:lnTo>
                  <a:lnTo>
                    <a:pt x="13" y="310975"/>
                  </a:lnTo>
                  <a:lnTo>
                    <a:pt x="15" y="308405"/>
                  </a:lnTo>
                  <a:lnTo>
                    <a:pt x="17" y="305835"/>
                  </a:lnTo>
                  <a:lnTo>
                    <a:pt x="19" y="303265"/>
                  </a:lnTo>
                  <a:lnTo>
                    <a:pt x="21" y="300695"/>
                  </a:lnTo>
                  <a:lnTo>
                    <a:pt x="22" y="298125"/>
                  </a:lnTo>
                  <a:lnTo>
                    <a:pt x="24" y="295555"/>
                  </a:lnTo>
                  <a:lnTo>
                    <a:pt x="25" y="292984"/>
                  </a:lnTo>
                  <a:lnTo>
                    <a:pt x="27" y="290414"/>
                  </a:lnTo>
                  <a:lnTo>
                    <a:pt x="28" y="287844"/>
                  </a:lnTo>
                  <a:lnTo>
                    <a:pt x="29" y="285274"/>
                  </a:lnTo>
                  <a:lnTo>
                    <a:pt x="30" y="282704"/>
                  </a:lnTo>
                  <a:lnTo>
                    <a:pt x="31" y="280134"/>
                  </a:lnTo>
                  <a:lnTo>
                    <a:pt x="32" y="277564"/>
                  </a:lnTo>
                  <a:lnTo>
                    <a:pt x="33" y="274994"/>
                  </a:lnTo>
                  <a:lnTo>
                    <a:pt x="34" y="272424"/>
                  </a:lnTo>
                  <a:lnTo>
                    <a:pt x="35" y="269854"/>
                  </a:lnTo>
                  <a:lnTo>
                    <a:pt x="36" y="267284"/>
                  </a:lnTo>
                  <a:lnTo>
                    <a:pt x="38" y="264714"/>
                  </a:lnTo>
                  <a:lnTo>
                    <a:pt x="39" y="262144"/>
                  </a:lnTo>
                  <a:lnTo>
                    <a:pt x="41" y="259574"/>
                  </a:lnTo>
                  <a:lnTo>
                    <a:pt x="44" y="257004"/>
                  </a:lnTo>
                  <a:lnTo>
                    <a:pt x="46" y="254434"/>
                  </a:lnTo>
                  <a:lnTo>
                    <a:pt x="50" y="251864"/>
                  </a:lnTo>
                  <a:lnTo>
                    <a:pt x="54" y="249294"/>
                  </a:lnTo>
                  <a:lnTo>
                    <a:pt x="59" y="246724"/>
                  </a:lnTo>
                  <a:lnTo>
                    <a:pt x="64" y="244154"/>
                  </a:lnTo>
                  <a:lnTo>
                    <a:pt x="70" y="241584"/>
                  </a:lnTo>
                  <a:lnTo>
                    <a:pt x="78" y="239014"/>
                  </a:lnTo>
                  <a:lnTo>
                    <a:pt x="86" y="236444"/>
                  </a:lnTo>
                  <a:lnTo>
                    <a:pt x="96" y="233873"/>
                  </a:lnTo>
                  <a:lnTo>
                    <a:pt x="107" y="231303"/>
                  </a:lnTo>
                  <a:lnTo>
                    <a:pt x="120" y="228733"/>
                  </a:lnTo>
                  <a:lnTo>
                    <a:pt x="133" y="226163"/>
                  </a:lnTo>
                  <a:lnTo>
                    <a:pt x="150" y="223593"/>
                  </a:lnTo>
                  <a:lnTo>
                    <a:pt x="167" y="221023"/>
                  </a:lnTo>
                  <a:lnTo>
                    <a:pt x="188" y="218453"/>
                  </a:lnTo>
                  <a:lnTo>
                    <a:pt x="209" y="215883"/>
                  </a:lnTo>
                  <a:lnTo>
                    <a:pt x="233" y="213313"/>
                  </a:lnTo>
                  <a:lnTo>
                    <a:pt x="260" y="210743"/>
                  </a:lnTo>
                  <a:lnTo>
                    <a:pt x="289" y="208173"/>
                  </a:lnTo>
                  <a:lnTo>
                    <a:pt x="321" y="205603"/>
                  </a:lnTo>
                  <a:lnTo>
                    <a:pt x="355" y="203033"/>
                  </a:lnTo>
                  <a:lnTo>
                    <a:pt x="394" y="200463"/>
                  </a:lnTo>
                  <a:lnTo>
                    <a:pt x="433" y="197893"/>
                  </a:lnTo>
                  <a:lnTo>
                    <a:pt x="479" y="195323"/>
                  </a:lnTo>
                  <a:lnTo>
                    <a:pt x="526" y="192753"/>
                  </a:lnTo>
                  <a:lnTo>
                    <a:pt x="578" y="190183"/>
                  </a:lnTo>
                  <a:lnTo>
                    <a:pt x="633" y="187613"/>
                  </a:lnTo>
                  <a:lnTo>
                    <a:pt x="692" y="185043"/>
                  </a:lnTo>
                  <a:lnTo>
                    <a:pt x="755" y="182473"/>
                  </a:lnTo>
                  <a:lnTo>
                    <a:pt x="822" y="179903"/>
                  </a:lnTo>
                  <a:lnTo>
                    <a:pt x="895" y="177333"/>
                  </a:lnTo>
                  <a:lnTo>
                    <a:pt x="970" y="174762"/>
                  </a:lnTo>
                  <a:lnTo>
                    <a:pt x="1053" y="172192"/>
                  </a:lnTo>
                  <a:lnTo>
                    <a:pt x="1137" y="169622"/>
                  </a:lnTo>
                  <a:lnTo>
                    <a:pt x="1230" y="167052"/>
                  </a:lnTo>
                  <a:lnTo>
                    <a:pt x="1326" y="164482"/>
                  </a:lnTo>
                  <a:lnTo>
                    <a:pt x="1428" y="161912"/>
                  </a:lnTo>
                  <a:lnTo>
                    <a:pt x="1535" y="159342"/>
                  </a:lnTo>
                  <a:lnTo>
                    <a:pt x="1648" y="156772"/>
                  </a:lnTo>
                  <a:lnTo>
                    <a:pt x="1768" y="154202"/>
                  </a:lnTo>
                  <a:lnTo>
                    <a:pt x="1891" y="151632"/>
                  </a:lnTo>
                  <a:lnTo>
                    <a:pt x="2023" y="149062"/>
                  </a:lnTo>
                  <a:lnTo>
                    <a:pt x="2158" y="146492"/>
                  </a:lnTo>
                  <a:lnTo>
                    <a:pt x="2304" y="143922"/>
                  </a:lnTo>
                  <a:lnTo>
                    <a:pt x="2452" y="141352"/>
                  </a:lnTo>
                  <a:lnTo>
                    <a:pt x="2610" y="138782"/>
                  </a:lnTo>
                  <a:lnTo>
                    <a:pt x="2772" y="136212"/>
                  </a:lnTo>
                  <a:lnTo>
                    <a:pt x="2943" y="133642"/>
                  </a:lnTo>
                  <a:lnTo>
                    <a:pt x="3119" y="131072"/>
                  </a:lnTo>
                  <a:lnTo>
                    <a:pt x="3303" y="128502"/>
                  </a:lnTo>
                  <a:lnTo>
                    <a:pt x="3494" y="125932"/>
                  </a:lnTo>
                  <a:lnTo>
                    <a:pt x="3691" y="123362"/>
                  </a:lnTo>
                  <a:lnTo>
                    <a:pt x="3898" y="120792"/>
                  </a:lnTo>
                  <a:lnTo>
                    <a:pt x="4108" y="118222"/>
                  </a:lnTo>
                  <a:lnTo>
                    <a:pt x="4331" y="115651"/>
                  </a:lnTo>
                  <a:lnTo>
                    <a:pt x="4556" y="113081"/>
                  </a:lnTo>
                  <a:lnTo>
                    <a:pt x="4793" y="110511"/>
                  </a:lnTo>
                  <a:lnTo>
                    <a:pt x="5035" y="107941"/>
                  </a:lnTo>
                  <a:lnTo>
                    <a:pt x="5286" y="105371"/>
                  </a:lnTo>
                  <a:lnTo>
                    <a:pt x="5544" y="102801"/>
                  </a:lnTo>
                  <a:lnTo>
                    <a:pt x="5809" y="100231"/>
                  </a:lnTo>
                  <a:lnTo>
                    <a:pt x="6083" y="97661"/>
                  </a:lnTo>
                  <a:lnTo>
                    <a:pt x="6363" y="95091"/>
                  </a:lnTo>
                  <a:lnTo>
                    <a:pt x="6653" y="92521"/>
                  </a:lnTo>
                  <a:lnTo>
                    <a:pt x="6947" y="89951"/>
                  </a:lnTo>
                  <a:lnTo>
                    <a:pt x="7254" y="87381"/>
                  </a:lnTo>
                  <a:lnTo>
                    <a:pt x="7564" y="84811"/>
                  </a:lnTo>
                  <a:lnTo>
                    <a:pt x="7886" y="82241"/>
                  </a:lnTo>
                  <a:lnTo>
                    <a:pt x="8212" y="79671"/>
                  </a:lnTo>
                  <a:lnTo>
                    <a:pt x="8548" y="77101"/>
                  </a:lnTo>
                  <a:lnTo>
                    <a:pt x="8890" y="74531"/>
                  </a:lnTo>
                  <a:lnTo>
                    <a:pt x="9240" y="71961"/>
                  </a:lnTo>
                  <a:lnTo>
                    <a:pt x="9599" y="69391"/>
                  </a:lnTo>
                  <a:lnTo>
                    <a:pt x="9962" y="66821"/>
                  </a:lnTo>
                  <a:lnTo>
                    <a:pt x="10336" y="64251"/>
                  </a:lnTo>
                  <a:lnTo>
                    <a:pt x="10713" y="61681"/>
                  </a:lnTo>
                  <a:lnTo>
                    <a:pt x="11102" y="59111"/>
                  </a:lnTo>
                  <a:lnTo>
                    <a:pt x="11494" y="56540"/>
                  </a:lnTo>
                  <a:lnTo>
                    <a:pt x="11896" y="53970"/>
                  </a:lnTo>
                  <a:lnTo>
                    <a:pt x="12303" y="51400"/>
                  </a:lnTo>
                  <a:lnTo>
                    <a:pt x="12718" y="48830"/>
                  </a:lnTo>
                  <a:lnTo>
                    <a:pt x="13138" y="46260"/>
                  </a:lnTo>
                  <a:lnTo>
                    <a:pt x="13565" y="43690"/>
                  </a:lnTo>
                  <a:lnTo>
                    <a:pt x="14000" y="41120"/>
                  </a:lnTo>
                  <a:lnTo>
                    <a:pt x="14438" y="38550"/>
                  </a:lnTo>
                  <a:lnTo>
                    <a:pt x="14885" y="35980"/>
                  </a:lnTo>
                  <a:lnTo>
                    <a:pt x="15334" y="33410"/>
                  </a:lnTo>
                  <a:lnTo>
                    <a:pt x="15794" y="30840"/>
                  </a:lnTo>
                  <a:lnTo>
                    <a:pt x="16255" y="28270"/>
                  </a:lnTo>
                  <a:lnTo>
                    <a:pt x="16725" y="25700"/>
                  </a:lnTo>
                  <a:lnTo>
                    <a:pt x="17197" y="23130"/>
                  </a:lnTo>
                  <a:lnTo>
                    <a:pt x="17676" y="20560"/>
                  </a:lnTo>
                  <a:lnTo>
                    <a:pt x="18159" y="17990"/>
                  </a:lnTo>
                  <a:lnTo>
                    <a:pt x="18647" y="15420"/>
                  </a:lnTo>
                  <a:lnTo>
                    <a:pt x="19139" y="12850"/>
                  </a:lnTo>
                  <a:lnTo>
                    <a:pt x="19634" y="10280"/>
                  </a:lnTo>
                  <a:lnTo>
                    <a:pt x="20136" y="7710"/>
                  </a:lnTo>
                  <a:lnTo>
                    <a:pt x="20638" y="5140"/>
                  </a:lnTo>
                  <a:lnTo>
                    <a:pt x="21147" y="2570"/>
                  </a:lnTo>
                  <a:lnTo>
                    <a:pt x="21657" y="0"/>
                  </a:lnTo>
                  <a:lnTo>
                    <a:pt x="102895" y="0"/>
                  </a:lnTo>
                  <a:lnTo>
                    <a:pt x="103405" y="2570"/>
                  </a:lnTo>
                  <a:lnTo>
                    <a:pt x="103914" y="5140"/>
                  </a:lnTo>
                  <a:lnTo>
                    <a:pt x="104416" y="7710"/>
                  </a:lnTo>
                  <a:lnTo>
                    <a:pt x="104918" y="10280"/>
                  </a:lnTo>
                  <a:lnTo>
                    <a:pt x="105413" y="12850"/>
                  </a:lnTo>
                  <a:lnTo>
                    <a:pt x="105906" y="15420"/>
                  </a:lnTo>
                  <a:lnTo>
                    <a:pt x="106393" y="17990"/>
                  </a:lnTo>
                  <a:lnTo>
                    <a:pt x="106876" y="20560"/>
                  </a:lnTo>
                  <a:lnTo>
                    <a:pt x="107355" y="23130"/>
                  </a:lnTo>
                  <a:lnTo>
                    <a:pt x="107827" y="25700"/>
                  </a:lnTo>
                  <a:lnTo>
                    <a:pt x="108297" y="28270"/>
                  </a:lnTo>
                  <a:lnTo>
                    <a:pt x="108758" y="30840"/>
                  </a:lnTo>
                  <a:lnTo>
                    <a:pt x="109218" y="33410"/>
                  </a:lnTo>
                  <a:lnTo>
                    <a:pt x="109667" y="35980"/>
                  </a:lnTo>
                  <a:lnTo>
                    <a:pt x="110114" y="38550"/>
                  </a:lnTo>
                  <a:lnTo>
                    <a:pt x="110553" y="41120"/>
                  </a:lnTo>
                  <a:lnTo>
                    <a:pt x="110987" y="43690"/>
                  </a:lnTo>
                  <a:lnTo>
                    <a:pt x="111414" y="46260"/>
                  </a:lnTo>
                  <a:lnTo>
                    <a:pt x="111835" y="48830"/>
                  </a:lnTo>
                  <a:lnTo>
                    <a:pt x="112249" y="51400"/>
                  </a:lnTo>
                  <a:lnTo>
                    <a:pt x="112656" y="53970"/>
                  </a:lnTo>
                  <a:lnTo>
                    <a:pt x="113058" y="56540"/>
                  </a:lnTo>
                  <a:lnTo>
                    <a:pt x="113450" y="59111"/>
                  </a:lnTo>
                  <a:lnTo>
                    <a:pt x="113840" y="61681"/>
                  </a:lnTo>
                  <a:lnTo>
                    <a:pt x="114216" y="64251"/>
                  </a:lnTo>
                  <a:lnTo>
                    <a:pt x="114590" y="66821"/>
                  </a:lnTo>
                  <a:lnTo>
                    <a:pt x="114954" y="69391"/>
                  </a:lnTo>
                  <a:lnTo>
                    <a:pt x="115312" y="71961"/>
                  </a:lnTo>
                  <a:lnTo>
                    <a:pt x="115662" y="74531"/>
                  </a:lnTo>
                  <a:lnTo>
                    <a:pt x="116004" y="77101"/>
                  </a:lnTo>
                  <a:lnTo>
                    <a:pt x="116340" y="79671"/>
                  </a:lnTo>
                  <a:lnTo>
                    <a:pt x="116666" y="82241"/>
                  </a:lnTo>
                  <a:lnTo>
                    <a:pt x="116988" y="84811"/>
                  </a:lnTo>
                  <a:lnTo>
                    <a:pt x="117298" y="87381"/>
                  </a:lnTo>
                  <a:lnTo>
                    <a:pt x="117605" y="89951"/>
                  </a:lnTo>
                  <a:lnTo>
                    <a:pt x="117899" y="92521"/>
                  </a:lnTo>
                  <a:lnTo>
                    <a:pt x="118190" y="95091"/>
                  </a:lnTo>
                  <a:lnTo>
                    <a:pt x="118469" y="97661"/>
                  </a:lnTo>
                  <a:lnTo>
                    <a:pt x="118743" y="100231"/>
                  </a:lnTo>
                  <a:lnTo>
                    <a:pt x="119009" y="102801"/>
                  </a:lnTo>
                  <a:lnTo>
                    <a:pt x="119266" y="105371"/>
                  </a:lnTo>
                  <a:lnTo>
                    <a:pt x="119518" y="107941"/>
                  </a:lnTo>
                  <a:lnTo>
                    <a:pt x="119759" y="110511"/>
                  </a:lnTo>
                  <a:lnTo>
                    <a:pt x="119996" y="113081"/>
                  </a:lnTo>
                  <a:lnTo>
                    <a:pt x="120221" y="115651"/>
                  </a:lnTo>
                  <a:lnTo>
                    <a:pt x="120444" y="118222"/>
                  </a:lnTo>
                  <a:lnTo>
                    <a:pt x="120654" y="120792"/>
                  </a:lnTo>
                  <a:lnTo>
                    <a:pt x="120861" y="123362"/>
                  </a:lnTo>
                  <a:lnTo>
                    <a:pt x="121058" y="125932"/>
                  </a:lnTo>
                  <a:lnTo>
                    <a:pt x="121249" y="128502"/>
                  </a:lnTo>
                  <a:lnTo>
                    <a:pt x="121433" y="131072"/>
                  </a:lnTo>
                  <a:lnTo>
                    <a:pt x="121610" y="133642"/>
                  </a:lnTo>
                  <a:lnTo>
                    <a:pt x="121780" y="136212"/>
                  </a:lnTo>
                  <a:lnTo>
                    <a:pt x="121942" y="138782"/>
                  </a:lnTo>
                  <a:lnTo>
                    <a:pt x="122101" y="141352"/>
                  </a:lnTo>
                  <a:lnTo>
                    <a:pt x="122248" y="143922"/>
                  </a:lnTo>
                  <a:lnTo>
                    <a:pt x="122394" y="146492"/>
                  </a:lnTo>
                  <a:lnTo>
                    <a:pt x="122529" y="149062"/>
                  </a:lnTo>
                  <a:lnTo>
                    <a:pt x="122661" y="151632"/>
                  </a:lnTo>
                  <a:lnTo>
                    <a:pt x="122785" y="154202"/>
                  </a:lnTo>
                  <a:lnTo>
                    <a:pt x="122904" y="156772"/>
                  </a:lnTo>
                  <a:lnTo>
                    <a:pt x="123017" y="159342"/>
                  </a:lnTo>
                  <a:lnTo>
                    <a:pt x="123124" y="161912"/>
                  </a:lnTo>
                  <a:lnTo>
                    <a:pt x="123227" y="164482"/>
                  </a:lnTo>
                  <a:lnTo>
                    <a:pt x="123322" y="167052"/>
                  </a:lnTo>
                  <a:lnTo>
                    <a:pt x="123415" y="169622"/>
                  </a:lnTo>
                  <a:lnTo>
                    <a:pt x="123499" y="172192"/>
                  </a:lnTo>
                  <a:lnTo>
                    <a:pt x="123582" y="174762"/>
                  </a:lnTo>
                  <a:lnTo>
                    <a:pt x="123657" y="177333"/>
                  </a:lnTo>
                  <a:lnTo>
                    <a:pt x="123730" y="179903"/>
                  </a:lnTo>
                  <a:lnTo>
                    <a:pt x="123797" y="182473"/>
                  </a:lnTo>
                  <a:lnTo>
                    <a:pt x="123861" y="185043"/>
                  </a:lnTo>
                  <a:lnTo>
                    <a:pt x="123920" y="187613"/>
                  </a:lnTo>
                  <a:lnTo>
                    <a:pt x="123975" y="190183"/>
                  </a:lnTo>
                  <a:lnTo>
                    <a:pt x="124027" y="192753"/>
                  </a:lnTo>
                  <a:lnTo>
                    <a:pt x="124074" y="195323"/>
                  </a:lnTo>
                  <a:lnTo>
                    <a:pt x="124119" y="197893"/>
                  </a:lnTo>
                  <a:lnTo>
                    <a:pt x="124159" y="200463"/>
                  </a:lnTo>
                  <a:lnTo>
                    <a:pt x="124197" y="203033"/>
                  </a:lnTo>
                  <a:lnTo>
                    <a:pt x="124231" y="205603"/>
                  </a:lnTo>
                  <a:lnTo>
                    <a:pt x="124263" y="208173"/>
                  </a:lnTo>
                  <a:lnTo>
                    <a:pt x="124292" y="210743"/>
                  </a:lnTo>
                  <a:lnTo>
                    <a:pt x="124319" y="213313"/>
                  </a:lnTo>
                  <a:lnTo>
                    <a:pt x="124343" y="215883"/>
                  </a:lnTo>
                  <a:lnTo>
                    <a:pt x="124365" y="218453"/>
                  </a:lnTo>
                  <a:lnTo>
                    <a:pt x="124385" y="221023"/>
                  </a:lnTo>
                  <a:lnTo>
                    <a:pt x="124402" y="223593"/>
                  </a:lnTo>
                  <a:lnTo>
                    <a:pt x="124419" y="226163"/>
                  </a:lnTo>
                  <a:lnTo>
                    <a:pt x="124432" y="228733"/>
                  </a:lnTo>
                  <a:lnTo>
                    <a:pt x="124445" y="231303"/>
                  </a:lnTo>
                  <a:lnTo>
                    <a:pt x="124456" y="233873"/>
                  </a:lnTo>
                  <a:lnTo>
                    <a:pt x="124466" y="236444"/>
                  </a:lnTo>
                  <a:lnTo>
                    <a:pt x="124474" y="239014"/>
                  </a:lnTo>
                  <a:lnTo>
                    <a:pt x="124482" y="241584"/>
                  </a:lnTo>
                  <a:lnTo>
                    <a:pt x="124488" y="244154"/>
                  </a:lnTo>
                  <a:lnTo>
                    <a:pt x="124494" y="246724"/>
                  </a:lnTo>
                  <a:lnTo>
                    <a:pt x="124499" y="249294"/>
                  </a:lnTo>
                  <a:lnTo>
                    <a:pt x="124502" y="251864"/>
                  </a:lnTo>
                  <a:lnTo>
                    <a:pt x="124506" y="254434"/>
                  </a:lnTo>
                  <a:lnTo>
                    <a:pt x="124509" y="257004"/>
                  </a:lnTo>
                  <a:lnTo>
                    <a:pt x="124511" y="259574"/>
                  </a:lnTo>
                  <a:lnTo>
                    <a:pt x="124513" y="262144"/>
                  </a:lnTo>
                  <a:lnTo>
                    <a:pt x="124515" y="264714"/>
                  </a:lnTo>
                  <a:lnTo>
                    <a:pt x="124516" y="267284"/>
                  </a:lnTo>
                  <a:lnTo>
                    <a:pt x="124517" y="269854"/>
                  </a:lnTo>
                  <a:lnTo>
                    <a:pt x="124518" y="272424"/>
                  </a:lnTo>
                  <a:lnTo>
                    <a:pt x="124519" y="274994"/>
                  </a:lnTo>
                  <a:lnTo>
                    <a:pt x="124520" y="277564"/>
                  </a:lnTo>
                  <a:lnTo>
                    <a:pt x="124521" y="280134"/>
                  </a:lnTo>
                  <a:lnTo>
                    <a:pt x="124522" y="282704"/>
                  </a:lnTo>
                  <a:lnTo>
                    <a:pt x="124523" y="285274"/>
                  </a:lnTo>
                  <a:lnTo>
                    <a:pt x="124524" y="287844"/>
                  </a:lnTo>
                  <a:lnTo>
                    <a:pt x="124526" y="290414"/>
                  </a:lnTo>
                  <a:lnTo>
                    <a:pt x="124527" y="292984"/>
                  </a:lnTo>
                  <a:lnTo>
                    <a:pt x="124528" y="295555"/>
                  </a:lnTo>
                  <a:lnTo>
                    <a:pt x="124530" y="298125"/>
                  </a:lnTo>
                  <a:lnTo>
                    <a:pt x="124532" y="300695"/>
                  </a:lnTo>
                  <a:lnTo>
                    <a:pt x="124533" y="303265"/>
                  </a:lnTo>
                  <a:lnTo>
                    <a:pt x="124535" y="305835"/>
                  </a:lnTo>
                  <a:lnTo>
                    <a:pt x="124537" y="308405"/>
                  </a:lnTo>
                  <a:lnTo>
                    <a:pt x="124539" y="310975"/>
                  </a:lnTo>
                  <a:lnTo>
                    <a:pt x="124541" y="313545"/>
                  </a:lnTo>
                  <a:lnTo>
                    <a:pt x="124543" y="316115"/>
                  </a:lnTo>
                  <a:lnTo>
                    <a:pt x="124545" y="318685"/>
                  </a:lnTo>
                  <a:lnTo>
                    <a:pt x="124547" y="321255"/>
                  </a:lnTo>
                  <a:lnTo>
                    <a:pt x="124548" y="323825"/>
                  </a:lnTo>
                  <a:lnTo>
                    <a:pt x="124550" y="326395"/>
                  </a:lnTo>
                  <a:lnTo>
                    <a:pt x="124551" y="328965"/>
                  </a:lnTo>
                  <a:lnTo>
                    <a:pt x="124552" y="331535"/>
                  </a:lnTo>
                  <a:lnTo>
                    <a:pt x="124553" y="334105"/>
                  </a:lnTo>
                  <a:lnTo>
                    <a:pt x="124553" y="336675"/>
                  </a:lnTo>
                  <a:lnTo>
                    <a:pt x="124553" y="339245"/>
                  </a:lnTo>
                  <a:lnTo>
                    <a:pt x="124552" y="341815"/>
                  </a:lnTo>
                  <a:lnTo>
                    <a:pt x="124550" y="344385"/>
                  </a:lnTo>
                  <a:lnTo>
                    <a:pt x="124548" y="346955"/>
                  </a:lnTo>
                  <a:lnTo>
                    <a:pt x="124545" y="349525"/>
                  </a:lnTo>
                  <a:lnTo>
                    <a:pt x="124542" y="352095"/>
                  </a:lnTo>
                  <a:lnTo>
                    <a:pt x="124537" y="354666"/>
                  </a:lnTo>
                  <a:lnTo>
                    <a:pt x="124532" y="357236"/>
                  </a:lnTo>
                  <a:lnTo>
                    <a:pt x="124525" y="359806"/>
                  </a:lnTo>
                  <a:lnTo>
                    <a:pt x="124517" y="362376"/>
                  </a:lnTo>
                  <a:lnTo>
                    <a:pt x="124508" y="364946"/>
                  </a:lnTo>
                  <a:lnTo>
                    <a:pt x="124498" y="367516"/>
                  </a:lnTo>
                  <a:lnTo>
                    <a:pt x="124485" y="370086"/>
                  </a:lnTo>
                  <a:lnTo>
                    <a:pt x="124472" y="372656"/>
                  </a:lnTo>
                  <a:lnTo>
                    <a:pt x="124457" y="375226"/>
                  </a:lnTo>
                  <a:lnTo>
                    <a:pt x="124440" y="377796"/>
                  </a:lnTo>
                  <a:lnTo>
                    <a:pt x="124421" y="380366"/>
                  </a:lnTo>
                  <a:lnTo>
                    <a:pt x="124401" y="382936"/>
                  </a:lnTo>
                  <a:lnTo>
                    <a:pt x="124379" y="385506"/>
                  </a:lnTo>
                  <a:lnTo>
                    <a:pt x="124354" y="388076"/>
                  </a:lnTo>
                  <a:lnTo>
                    <a:pt x="124328" y="390646"/>
                  </a:lnTo>
                  <a:lnTo>
                    <a:pt x="124298" y="393216"/>
                  </a:lnTo>
                  <a:lnTo>
                    <a:pt x="124268" y="395786"/>
                  </a:lnTo>
                  <a:lnTo>
                    <a:pt x="124233" y="398356"/>
                  </a:lnTo>
                  <a:lnTo>
                    <a:pt x="124197" y="400926"/>
                  </a:lnTo>
                  <a:lnTo>
                    <a:pt x="124158" y="403496"/>
                  </a:lnTo>
                  <a:lnTo>
                    <a:pt x="124117" y="406066"/>
                  </a:lnTo>
                  <a:lnTo>
                    <a:pt x="124072" y="408636"/>
                  </a:lnTo>
                  <a:lnTo>
                    <a:pt x="124025" y="411206"/>
                  </a:lnTo>
                  <a:lnTo>
                    <a:pt x="123975" y="413777"/>
                  </a:lnTo>
                  <a:lnTo>
                    <a:pt x="123921" y="416347"/>
                  </a:lnTo>
                  <a:lnTo>
                    <a:pt x="123866" y="418917"/>
                  </a:lnTo>
                  <a:lnTo>
                    <a:pt x="123805" y="421487"/>
                  </a:lnTo>
                  <a:lnTo>
                    <a:pt x="123744" y="424057"/>
                  </a:lnTo>
                  <a:lnTo>
                    <a:pt x="123676" y="426627"/>
                  </a:lnTo>
                  <a:lnTo>
                    <a:pt x="123607" y="429197"/>
                  </a:lnTo>
                  <a:lnTo>
                    <a:pt x="123534" y="431767"/>
                  </a:lnTo>
                  <a:lnTo>
                    <a:pt x="123457" y="434337"/>
                  </a:lnTo>
                  <a:lnTo>
                    <a:pt x="123377" y="436907"/>
                  </a:lnTo>
                  <a:lnTo>
                    <a:pt x="123293" y="439477"/>
                  </a:lnTo>
                  <a:lnTo>
                    <a:pt x="123206" y="442047"/>
                  </a:lnTo>
                  <a:lnTo>
                    <a:pt x="123114" y="444617"/>
                  </a:lnTo>
                  <a:lnTo>
                    <a:pt x="123020" y="447187"/>
                  </a:lnTo>
                  <a:lnTo>
                    <a:pt x="122919" y="449757"/>
                  </a:lnTo>
                  <a:lnTo>
                    <a:pt x="122817" y="452327"/>
                  </a:lnTo>
                  <a:lnTo>
                    <a:pt x="122708" y="454897"/>
                  </a:lnTo>
                  <a:lnTo>
                    <a:pt x="122598" y="457467"/>
                  </a:lnTo>
                  <a:lnTo>
                    <a:pt x="122482" y="460037"/>
                  </a:lnTo>
                  <a:lnTo>
                    <a:pt x="122362" y="462607"/>
                  </a:lnTo>
                  <a:lnTo>
                    <a:pt x="122239" y="465177"/>
                  </a:lnTo>
                  <a:lnTo>
                    <a:pt x="122110" y="467747"/>
                  </a:lnTo>
                  <a:lnTo>
                    <a:pt x="121979" y="470317"/>
                  </a:lnTo>
                  <a:lnTo>
                    <a:pt x="121841" y="472888"/>
                  </a:lnTo>
                  <a:lnTo>
                    <a:pt x="121702" y="475458"/>
                  </a:lnTo>
                  <a:lnTo>
                    <a:pt x="121555" y="478028"/>
                  </a:lnTo>
                  <a:lnTo>
                    <a:pt x="121407" y="480598"/>
                  </a:lnTo>
                  <a:lnTo>
                    <a:pt x="121252" y="483168"/>
                  </a:lnTo>
                  <a:lnTo>
                    <a:pt x="121094" y="485738"/>
                  </a:lnTo>
                  <a:lnTo>
                    <a:pt x="120931" y="488308"/>
                  </a:lnTo>
                  <a:lnTo>
                    <a:pt x="120764" y="490878"/>
                  </a:lnTo>
                  <a:lnTo>
                    <a:pt x="120592" y="493448"/>
                  </a:lnTo>
                  <a:lnTo>
                    <a:pt x="120416" y="496018"/>
                  </a:lnTo>
                  <a:lnTo>
                    <a:pt x="120236" y="498588"/>
                  </a:lnTo>
                  <a:lnTo>
                    <a:pt x="120050" y="501158"/>
                  </a:lnTo>
                  <a:lnTo>
                    <a:pt x="119862" y="503728"/>
                  </a:lnTo>
                  <a:lnTo>
                    <a:pt x="119666" y="506298"/>
                  </a:lnTo>
                  <a:lnTo>
                    <a:pt x="119469" y="508868"/>
                  </a:lnTo>
                  <a:lnTo>
                    <a:pt x="119265" y="511438"/>
                  </a:lnTo>
                  <a:lnTo>
                    <a:pt x="119058" y="514008"/>
                  </a:lnTo>
                  <a:lnTo>
                    <a:pt x="118846" y="516578"/>
                  </a:lnTo>
                  <a:lnTo>
                    <a:pt x="118630" y="519148"/>
                  </a:lnTo>
                  <a:lnTo>
                    <a:pt x="118410" y="521718"/>
                  </a:lnTo>
                  <a:lnTo>
                    <a:pt x="118184" y="524288"/>
                  </a:lnTo>
                  <a:lnTo>
                    <a:pt x="117956" y="526858"/>
                  </a:lnTo>
                  <a:lnTo>
                    <a:pt x="117721" y="529428"/>
                  </a:lnTo>
                  <a:lnTo>
                    <a:pt x="117485" y="531999"/>
                  </a:lnTo>
                  <a:lnTo>
                    <a:pt x="117241" y="534569"/>
                  </a:lnTo>
                  <a:lnTo>
                    <a:pt x="116996" y="537139"/>
                  </a:lnTo>
                  <a:lnTo>
                    <a:pt x="116745" y="539709"/>
                  </a:lnTo>
                  <a:lnTo>
                    <a:pt x="116491" y="542279"/>
                  </a:lnTo>
                  <a:lnTo>
                    <a:pt x="116231" y="544849"/>
                  </a:lnTo>
                  <a:lnTo>
                    <a:pt x="115968" y="547419"/>
                  </a:lnTo>
                  <a:lnTo>
                    <a:pt x="115702" y="549989"/>
                  </a:lnTo>
                  <a:lnTo>
                    <a:pt x="115430" y="552559"/>
                  </a:lnTo>
                  <a:lnTo>
                    <a:pt x="115156" y="555129"/>
                  </a:lnTo>
                  <a:lnTo>
                    <a:pt x="114877" y="557699"/>
                  </a:lnTo>
                  <a:lnTo>
                    <a:pt x="114595" y="560269"/>
                  </a:lnTo>
                  <a:lnTo>
                    <a:pt x="114307" y="562839"/>
                  </a:lnTo>
                  <a:lnTo>
                    <a:pt x="114018" y="565409"/>
                  </a:lnTo>
                  <a:lnTo>
                    <a:pt x="113724" y="567979"/>
                  </a:lnTo>
                  <a:lnTo>
                    <a:pt x="113427" y="570549"/>
                  </a:lnTo>
                  <a:lnTo>
                    <a:pt x="113125" y="573119"/>
                  </a:lnTo>
                  <a:lnTo>
                    <a:pt x="112821" y="575689"/>
                  </a:lnTo>
                  <a:lnTo>
                    <a:pt x="112513" y="578259"/>
                  </a:lnTo>
                  <a:lnTo>
                    <a:pt x="112201" y="580829"/>
                  </a:lnTo>
                  <a:lnTo>
                    <a:pt x="111888" y="583399"/>
                  </a:lnTo>
                  <a:lnTo>
                    <a:pt x="111569" y="585969"/>
                  </a:lnTo>
                  <a:lnTo>
                    <a:pt x="111249" y="588540"/>
                  </a:lnTo>
                  <a:lnTo>
                    <a:pt x="110924" y="591110"/>
                  </a:lnTo>
                  <a:lnTo>
                    <a:pt x="110597" y="593680"/>
                  </a:lnTo>
                  <a:lnTo>
                    <a:pt x="110267" y="596250"/>
                  </a:lnTo>
                  <a:lnTo>
                    <a:pt x="109934" y="598820"/>
                  </a:lnTo>
                  <a:lnTo>
                    <a:pt x="109599" y="601390"/>
                  </a:lnTo>
                  <a:lnTo>
                    <a:pt x="109260" y="603960"/>
                  </a:lnTo>
                  <a:lnTo>
                    <a:pt x="108920" y="606530"/>
                  </a:lnTo>
                  <a:lnTo>
                    <a:pt x="108576" y="609100"/>
                  </a:lnTo>
                  <a:lnTo>
                    <a:pt x="108231" y="611670"/>
                  </a:lnTo>
                  <a:lnTo>
                    <a:pt x="107882" y="614240"/>
                  </a:lnTo>
                  <a:lnTo>
                    <a:pt x="107533" y="616810"/>
                  </a:lnTo>
                  <a:lnTo>
                    <a:pt x="107179" y="619380"/>
                  </a:lnTo>
                  <a:lnTo>
                    <a:pt x="106825" y="621950"/>
                  </a:lnTo>
                  <a:lnTo>
                    <a:pt x="106468" y="624520"/>
                  </a:lnTo>
                  <a:lnTo>
                    <a:pt x="106110" y="627090"/>
                  </a:lnTo>
                  <a:lnTo>
                    <a:pt x="105750" y="629660"/>
                  </a:lnTo>
                  <a:lnTo>
                    <a:pt x="105388" y="632230"/>
                  </a:lnTo>
                  <a:lnTo>
                    <a:pt x="105025" y="634800"/>
                  </a:lnTo>
                  <a:lnTo>
                    <a:pt x="104660" y="637370"/>
                  </a:lnTo>
                  <a:lnTo>
                    <a:pt x="104294" y="639940"/>
                  </a:lnTo>
                  <a:lnTo>
                    <a:pt x="103926" y="642510"/>
                  </a:lnTo>
                  <a:lnTo>
                    <a:pt x="103558" y="645080"/>
                  </a:lnTo>
                  <a:lnTo>
                    <a:pt x="103188" y="647651"/>
                  </a:lnTo>
                  <a:lnTo>
                    <a:pt x="102817" y="650221"/>
                  </a:lnTo>
                  <a:lnTo>
                    <a:pt x="102446" y="652791"/>
                  </a:lnTo>
                  <a:lnTo>
                    <a:pt x="102074" y="655361"/>
                  </a:lnTo>
                  <a:lnTo>
                    <a:pt x="101700" y="657931"/>
                  </a:lnTo>
                  <a:lnTo>
                    <a:pt x="101327" y="660501"/>
                  </a:lnTo>
                  <a:lnTo>
                    <a:pt x="100953" y="663071"/>
                  </a:lnTo>
                  <a:lnTo>
                    <a:pt x="100579" y="665641"/>
                  </a:lnTo>
                  <a:lnTo>
                    <a:pt x="100204" y="668211"/>
                  </a:lnTo>
                  <a:lnTo>
                    <a:pt x="99829" y="670781"/>
                  </a:lnTo>
                  <a:lnTo>
                    <a:pt x="99454" y="673351"/>
                  </a:lnTo>
                  <a:lnTo>
                    <a:pt x="99080" y="675921"/>
                  </a:lnTo>
                  <a:lnTo>
                    <a:pt x="98705" y="678491"/>
                  </a:lnTo>
                  <a:lnTo>
                    <a:pt x="98331" y="681061"/>
                  </a:lnTo>
                  <a:lnTo>
                    <a:pt x="97957" y="683631"/>
                  </a:lnTo>
                  <a:lnTo>
                    <a:pt x="97583" y="686201"/>
                  </a:lnTo>
                  <a:lnTo>
                    <a:pt x="97211" y="688771"/>
                  </a:lnTo>
                  <a:lnTo>
                    <a:pt x="96838" y="691341"/>
                  </a:lnTo>
                  <a:lnTo>
                    <a:pt x="96467" y="693911"/>
                  </a:lnTo>
                  <a:lnTo>
                    <a:pt x="96096" y="696481"/>
                  </a:lnTo>
                  <a:lnTo>
                    <a:pt x="95727" y="699051"/>
                  </a:lnTo>
                  <a:lnTo>
                    <a:pt x="95358" y="701621"/>
                  </a:lnTo>
                  <a:lnTo>
                    <a:pt x="94990" y="704191"/>
                  </a:lnTo>
                  <a:lnTo>
                    <a:pt x="94624" y="706762"/>
                  </a:lnTo>
                  <a:lnTo>
                    <a:pt x="94259" y="709332"/>
                  </a:lnTo>
                  <a:lnTo>
                    <a:pt x="93896" y="711902"/>
                  </a:lnTo>
                  <a:lnTo>
                    <a:pt x="93534" y="714472"/>
                  </a:lnTo>
                  <a:lnTo>
                    <a:pt x="93173" y="717042"/>
                  </a:lnTo>
                  <a:lnTo>
                    <a:pt x="92814" y="719612"/>
                  </a:lnTo>
                  <a:lnTo>
                    <a:pt x="92458" y="722182"/>
                  </a:lnTo>
                  <a:lnTo>
                    <a:pt x="92102" y="724752"/>
                  </a:lnTo>
                  <a:lnTo>
                    <a:pt x="91749" y="727322"/>
                  </a:lnTo>
                  <a:lnTo>
                    <a:pt x="91397" y="729892"/>
                  </a:lnTo>
                  <a:lnTo>
                    <a:pt x="91049" y="732462"/>
                  </a:lnTo>
                  <a:lnTo>
                    <a:pt x="90701" y="735032"/>
                  </a:lnTo>
                  <a:lnTo>
                    <a:pt x="90356" y="737602"/>
                  </a:lnTo>
                  <a:lnTo>
                    <a:pt x="90014" y="740172"/>
                  </a:lnTo>
                  <a:lnTo>
                    <a:pt x="89673" y="742742"/>
                  </a:lnTo>
                  <a:lnTo>
                    <a:pt x="89336" y="745312"/>
                  </a:lnTo>
                  <a:lnTo>
                    <a:pt x="89000" y="747882"/>
                  </a:lnTo>
                  <a:lnTo>
                    <a:pt x="88667" y="750452"/>
                  </a:lnTo>
                  <a:lnTo>
                    <a:pt x="88336" y="753022"/>
                  </a:lnTo>
                  <a:lnTo>
                    <a:pt x="88009" y="755592"/>
                  </a:lnTo>
                  <a:lnTo>
                    <a:pt x="87684" y="758162"/>
                  </a:lnTo>
                  <a:lnTo>
                    <a:pt x="87362" y="760732"/>
                  </a:lnTo>
                  <a:lnTo>
                    <a:pt x="87042" y="763302"/>
                  </a:lnTo>
                  <a:lnTo>
                    <a:pt x="86726" y="765873"/>
                  </a:lnTo>
                  <a:lnTo>
                    <a:pt x="86412" y="768443"/>
                  </a:lnTo>
                  <a:lnTo>
                    <a:pt x="86101" y="771013"/>
                  </a:lnTo>
                  <a:lnTo>
                    <a:pt x="85793" y="773583"/>
                  </a:lnTo>
                  <a:lnTo>
                    <a:pt x="85488" y="776153"/>
                  </a:lnTo>
                  <a:lnTo>
                    <a:pt x="85187" y="778723"/>
                  </a:lnTo>
                  <a:lnTo>
                    <a:pt x="84887" y="781293"/>
                  </a:lnTo>
                  <a:lnTo>
                    <a:pt x="84592" y="783863"/>
                  </a:lnTo>
                  <a:lnTo>
                    <a:pt x="84299" y="786433"/>
                  </a:lnTo>
                  <a:lnTo>
                    <a:pt x="84010" y="789003"/>
                  </a:lnTo>
                  <a:lnTo>
                    <a:pt x="83724" y="791573"/>
                  </a:lnTo>
                  <a:lnTo>
                    <a:pt x="83441" y="794143"/>
                  </a:lnTo>
                  <a:lnTo>
                    <a:pt x="83161" y="796713"/>
                  </a:lnTo>
                  <a:lnTo>
                    <a:pt x="82884" y="799283"/>
                  </a:lnTo>
                  <a:lnTo>
                    <a:pt x="82611" y="801853"/>
                  </a:lnTo>
                  <a:lnTo>
                    <a:pt x="82340" y="804423"/>
                  </a:lnTo>
                  <a:lnTo>
                    <a:pt x="82074" y="806993"/>
                  </a:lnTo>
                  <a:lnTo>
                    <a:pt x="81810" y="809563"/>
                  </a:lnTo>
                  <a:lnTo>
                    <a:pt x="81551" y="812133"/>
                  </a:lnTo>
                  <a:lnTo>
                    <a:pt x="81293" y="814703"/>
                  </a:lnTo>
                  <a:lnTo>
                    <a:pt x="81040" y="817273"/>
                  </a:lnTo>
                  <a:lnTo>
                    <a:pt x="80790" y="819843"/>
                  </a:lnTo>
                  <a:lnTo>
                    <a:pt x="80543" y="822413"/>
                  </a:lnTo>
                  <a:lnTo>
                    <a:pt x="80300" y="824984"/>
                  </a:lnTo>
                  <a:lnTo>
                    <a:pt x="80059" y="827554"/>
                  </a:lnTo>
                  <a:lnTo>
                    <a:pt x="79823" y="830124"/>
                  </a:lnTo>
                  <a:lnTo>
                    <a:pt x="79588" y="832694"/>
                  </a:lnTo>
                  <a:lnTo>
                    <a:pt x="79359" y="835264"/>
                  </a:lnTo>
                  <a:lnTo>
                    <a:pt x="79131" y="837834"/>
                  </a:lnTo>
                  <a:lnTo>
                    <a:pt x="78909" y="840404"/>
                  </a:lnTo>
                  <a:lnTo>
                    <a:pt x="78688" y="842974"/>
                  </a:lnTo>
                  <a:lnTo>
                    <a:pt x="78472" y="845544"/>
                  </a:lnTo>
                  <a:lnTo>
                    <a:pt x="78258" y="848114"/>
                  </a:lnTo>
                  <a:lnTo>
                    <a:pt x="78048" y="850684"/>
                  </a:lnTo>
                  <a:lnTo>
                    <a:pt x="77841" y="853254"/>
                  </a:lnTo>
                  <a:lnTo>
                    <a:pt x="77637" y="855824"/>
                  </a:lnTo>
                  <a:lnTo>
                    <a:pt x="77437" y="858394"/>
                  </a:lnTo>
                  <a:lnTo>
                    <a:pt x="77239" y="860964"/>
                  </a:lnTo>
                  <a:lnTo>
                    <a:pt x="77046" y="863534"/>
                  </a:lnTo>
                  <a:lnTo>
                    <a:pt x="76855" y="866104"/>
                  </a:lnTo>
                  <a:lnTo>
                    <a:pt x="76669" y="868674"/>
                  </a:lnTo>
                  <a:lnTo>
                    <a:pt x="76484" y="871244"/>
                  </a:lnTo>
                  <a:lnTo>
                    <a:pt x="76304" y="873814"/>
                  </a:lnTo>
                  <a:lnTo>
                    <a:pt x="76126" y="876384"/>
                  </a:lnTo>
                  <a:lnTo>
                    <a:pt x="75952" y="878954"/>
                  </a:lnTo>
                  <a:lnTo>
                    <a:pt x="75781" y="881524"/>
                  </a:lnTo>
                  <a:lnTo>
                    <a:pt x="75612" y="884095"/>
                  </a:lnTo>
                  <a:lnTo>
                    <a:pt x="75448" y="886665"/>
                  </a:lnTo>
                  <a:lnTo>
                    <a:pt x="75286" y="889235"/>
                  </a:lnTo>
                  <a:lnTo>
                    <a:pt x="75129" y="891805"/>
                  </a:lnTo>
                  <a:lnTo>
                    <a:pt x="74972" y="894375"/>
                  </a:lnTo>
                  <a:lnTo>
                    <a:pt x="74821" y="896945"/>
                  </a:lnTo>
                  <a:lnTo>
                    <a:pt x="74672" y="899515"/>
                  </a:lnTo>
                  <a:lnTo>
                    <a:pt x="74526" y="902085"/>
                  </a:lnTo>
                  <a:lnTo>
                    <a:pt x="74383" y="904655"/>
                  </a:lnTo>
                  <a:lnTo>
                    <a:pt x="74244" y="907225"/>
                  </a:lnTo>
                  <a:lnTo>
                    <a:pt x="74108" y="909795"/>
                  </a:lnTo>
                  <a:lnTo>
                    <a:pt x="73974" y="912365"/>
                  </a:lnTo>
                  <a:lnTo>
                    <a:pt x="73844" y="914935"/>
                  </a:lnTo>
                  <a:lnTo>
                    <a:pt x="73716" y="917505"/>
                  </a:lnTo>
                  <a:lnTo>
                    <a:pt x="73593" y="920075"/>
                  </a:lnTo>
                  <a:lnTo>
                    <a:pt x="73471" y="922645"/>
                  </a:lnTo>
                  <a:lnTo>
                    <a:pt x="73354" y="925215"/>
                  </a:lnTo>
                  <a:lnTo>
                    <a:pt x="73238" y="927785"/>
                  </a:lnTo>
                  <a:lnTo>
                    <a:pt x="73126" y="930355"/>
                  </a:lnTo>
                  <a:lnTo>
                    <a:pt x="73017" y="932925"/>
                  </a:lnTo>
                  <a:lnTo>
                    <a:pt x="72911" y="935495"/>
                  </a:lnTo>
                  <a:lnTo>
                    <a:pt x="72808" y="938065"/>
                  </a:lnTo>
                  <a:lnTo>
                    <a:pt x="72708" y="940635"/>
                  </a:lnTo>
                  <a:lnTo>
                    <a:pt x="72611" y="943206"/>
                  </a:lnTo>
                  <a:lnTo>
                    <a:pt x="72516" y="945776"/>
                  </a:lnTo>
                  <a:lnTo>
                    <a:pt x="72426" y="948346"/>
                  </a:lnTo>
                  <a:lnTo>
                    <a:pt x="72337" y="950916"/>
                  </a:lnTo>
                  <a:lnTo>
                    <a:pt x="72252" y="953486"/>
                  </a:lnTo>
                  <a:lnTo>
                    <a:pt x="72169" y="956056"/>
                  </a:lnTo>
                  <a:lnTo>
                    <a:pt x="72090" y="958626"/>
                  </a:lnTo>
                  <a:lnTo>
                    <a:pt x="72013" y="961196"/>
                  </a:lnTo>
                  <a:lnTo>
                    <a:pt x="71939" y="963766"/>
                  </a:lnTo>
                  <a:lnTo>
                    <a:pt x="71868" y="966336"/>
                  </a:lnTo>
                  <a:lnTo>
                    <a:pt x="71799" y="968906"/>
                  </a:lnTo>
                  <a:lnTo>
                    <a:pt x="71735" y="971476"/>
                  </a:lnTo>
                  <a:lnTo>
                    <a:pt x="71671" y="974046"/>
                  </a:lnTo>
                  <a:lnTo>
                    <a:pt x="71612" y="976616"/>
                  </a:lnTo>
                  <a:lnTo>
                    <a:pt x="71554" y="979186"/>
                  </a:lnTo>
                  <a:lnTo>
                    <a:pt x="71501" y="981756"/>
                  </a:lnTo>
                  <a:lnTo>
                    <a:pt x="71449" y="984326"/>
                  </a:lnTo>
                  <a:lnTo>
                    <a:pt x="71400" y="986896"/>
                  </a:lnTo>
                  <a:lnTo>
                    <a:pt x="71354" y="989466"/>
                  </a:lnTo>
                  <a:lnTo>
                    <a:pt x="71310" y="992036"/>
                  </a:lnTo>
                  <a:lnTo>
                    <a:pt x="71269" y="994606"/>
                  </a:lnTo>
                  <a:lnTo>
                    <a:pt x="71230" y="997176"/>
                  </a:lnTo>
                  <a:lnTo>
                    <a:pt x="71195" y="999746"/>
                  </a:lnTo>
                  <a:lnTo>
                    <a:pt x="71161" y="1002317"/>
                  </a:lnTo>
                  <a:lnTo>
                    <a:pt x="71131" y="1004887"/>
                  </a:lnTo>
                  <a:lnTo>
                    <a:pt x="71102" y="1007457"/>
                  </a:lnTo>
                  <a:lnTo>
                    <a:pt x="71076" y="1010027"/>
                  </a:lnTo>
                  <a:lnTo>
                    <a:pt x="71052" y="1012597"/>
                  </a:lnTo>
                  <a:lnTo>
                    <a:pt x="71031" y="1015167"/>
                  </a:lnTo>
                  <a:lnTo>
                    <a:pt x="71013" y="1017737"/>
                  </a:lnTo>
                  <a:lnTo>
                    <a:pt x="70996" y="1020307"/>
                  </a:lnTo>
                  <a:lnTo>
                    <a:pt x="70982" y="1022877"/>
                  </a:lnTo>
                  <a:lnTo>
                    <a:pt x="70969" y="1025447"/>
                  </a:lnTo>
                  <a:lnTo>
                    <a:pt x="70960" y="1028017"/>
                  </a:lnTo>
                  <a:lnTo>
                    <a:pt x="70951" y="1030587"/>
                  </a:lnTo>
                  <a:lnTo>
                    <a:pt x="70947" y="1033157"/>
                  </a:lnTo>
                  <a:lnTo>
                    <a:pt x="70943" y="1035727"/>
                  </a:lnTo>
                  <a:lnTo>
                    <a:pt x="70941" y="1038297"/>
                  </a:lnTo>
                  <a:lnTo>
                    <a:pt x="70942" y="1040867"/>
                  </a:lnTo>
                  <a:lnTo>
                    <a:pt x="70944" y="1043437"/>
                  </a:lnTo>
                  <a:lnTo>
                    <a:pt x="70948" y="1046007"/>
                  </a:lnTo>
                  <a:lnTo>
                    <a:pt x="70954" y="1048577"/>
                  </a:lnTo>
                  <a:lnTo>
                    <a:pt x="70962" y="1051147"/>
                  </a:lnTo>
                  <a:lnTo>
                    <a:pt x="70971" y="1053717"/>
                  </a:lnTo>
                  <a:lnTo>
                    <a:pt x="70982" y="1056287"/>
                  </a:lnTo>
                  <a:lnTo>
                    <a:pt x="70994" y="1058857"/>
                  </a:lnTo>
                  <a:lnTo>
                    <a:pt x="71009" y="1061428"/>
                  </a:lnTo>
                  <a:lnTo>
                    <a:pt x="71025" y="1063998"/>
                  </a:lnTo>
                  <a:lnTo>
                    <a:pt x="71042" y="1066568"/>
                  </a:lnTo>
                  <a:lnTo>
                    <a:pt x="71060" y="1069138"/>
                  </a:lnTo>
                  <a:lnTo>
                    <a:pt x="71080" y="1071708"/>
                  </a:lnTo>
                  <a:lnTo>
                    <a:pt x="71101" y="1074278"/>
                  </a:lnTo>
                  <a:lnTo>
                    <a:pt x="71124" y="1076848"/>
                  </a:lnTo>
                  <a:lnTo>
                    <a:pt x="71147" y="1079418"/>
                  </a:lnTo>
                  <a:lnTo>
                    <a:pt x="71171" y="1081988"/>
                  </a:lnTo>
                  <a:lnTo>
                    <a:pt x="71197" y="1084558"/>
                  </a:lnTo>
                  <a:lnTo>
                    <a:pt x="71223" y="1087128"/>
                  </a:lnTo>
                  <a:lnTo>
                    <a:pt x="71251" y="1089698"/>
                  </a:lnTo>
                  <a:lnTo>
                    <a:pt x="71279" y="1092268"/>
                  </a:lnTo>
                  <a:lnTo>
                    <a:pt x="71308" y="1094838"/>
                  </a:lnTo>
                  <a:lnTo>
                    <a:pt x="71338" y="1097408"/>
                  </a:lnTo>
                  <a:lnTo>
                    <a:pt x="71368" y="1099978"/>
                  </a:lnTo>
                  <a:lnTo>
                    <a:pt x="71399" y="1102548"/>
                  </a:lnTo>
                  <a:lnTo>
                    <a:pt x="71430" y="1105118"/>
                  </a:lnTo>
                  <a:lnTo>
                    <a:pt x="71462" y="1107688"/>
                  </a:lnTo>
                  <a:lnTo>
                    <a:pt x="71494" y="1110258"/>
                  </a:lnTo>
                  <a:lnTo>
                    <a:pt x="71527" y="1112828"/>
                  </a:lnTo>
                  <a:lnTo>
                    <a:pt x="71560" y="1115398"/>
                  </a:lnTo>
                  <a:lnTo>
                    <a:pt x="71593" y="1117968"/>
                  </a:lnTo>
                  <a:lnTo>
                    <a:pt x="71626" y="1120539"/>
                  </a:lnTo>
                  <a:lnTo>
                    <a:pt x="71659" y="1123109"/>
                  </a:lnTo>
                  <a:lnTo>
                    <a:pt x="71692" y="1125679"/>
                  </a:lnTo>
                  <a:lnTo>
                    <a:pt x="71725" y="1128249"/>
                  </a:lnTo>
                  <a:lnTo>
                    <a:pt x="71758" y="1130819"/>
                  </a:lnTo>
                  <a:lnTo>
                    <a:pt x="71791" y="1133389"/>
                  </a:lnTo>
                  <a:lnTo>
                    <a:pt x="71824" y="1135959"/>
                  </a:lnTo>
                  <a:lnTo>
                    <a:pt x="71856" y="1138529"/>
                  </a:lnTo>
                  <a:lnTo>
                    <a:pt x="71888" y="1141099"/>
                  </a:lnTo>
                  <a:lnTo>
                    <a:pt x="71919" y="1143669"/>
                  </a:lnTo>
                  <a:lnTo>
                    <a:pt x="71950" y="1146239"/>
                  </a:lnTo>
                  <a:lnTo>
                    <a:pt x="71981" y="1148809"/>
                  </a:lnTo>
                  <a:lnTo>
                    <a:pt x="72011" y="1151379"/>
                  </a:lnTo>
                  <a:lnTo>
                    <a:pt x="72040" y="1153949"/>
                  </a:lnTo>
                  <a:lnTo>
                    <a:pt x="72069" y="1156519"/>
                  </a:lnTo>
                  <a:lnTo>
                    <a:pt x="72096" y="1159089"/>
                  </a:lnTo>
                  <a:lnTo>
                    <a:pt x="72124" y="1161659"/>
                  </a:lnTo>
                  <a:lnTo>
                    <a:pt x="72150" y="1164229"/>
                  </a:lnTo>
                  <a:lnTo>
                    <a:pt x="72175" y="1166799"/>
                  </a:lnTo>
                  <a:lnTo>
                    <a:pt x="72199" y="1169369"/>
                  </a:lnTo>
                  <a:lnTo>
                    <a:pt x="72223" y="1171939"/>
                  </a:lnTo>
                  <a:lnTo>
                    <a:pt x="72245" y="1174509"/>
                  </a:lnTo>
                  <a:lnTo>
                    <a:pt x="72266" y="1177080"/>
                  </a:lnTo>
                  <a:lnTo>
                    <a:pt x="72286" y="1179650"/>
                  </a:lnTo>
                  <a:lnTo>
                    <a:pt x="72305" y="1182220"/>
                  </a:lnTo>
                  <a:lnTo>
                    <a:pt x="72322" y="1184790"/>
                  </a:lnTo>
                  <a:lnTo>
                    <a:pt x="72339" y="1187360"/>
                  </a:lnTo>
                  <a:lnTo>
                    <a:pt x="72354" y="1189930"/>
                  </a:lnTo>
                  <a:lnTo>
                    <a:pt x="72367" y="1192500"/>
                  </a:lnTo>
                  <a:lnTo>
                    <a:pt x="72380" y="1195070"/>
                  </a:lnTo>
                  <a:lnTo>
                    <a:pt x="72390" y="1197640"/>
                  </a:lnTo>
                  <a:lnTo>
                    <a:pt x="72400" y="1200210"/>
                  </a:lnTo>
                  <a:lnTo>
                    <a:pt x="72408" y="1202780"/>
                  </a:lnTo>
                  <a:lnTo>
                    <a:pt x="72415" y="1205350"/>
                  </a:lnTo>
                  <a:lnTo>
                    <a:pt x="72419" y="1207920"/>
                  </a:lnTo>
                  <a:lnTo>
                    <a:pt x="72423" y="1210490"/>
                  </a:lnTo>
                  <a:lnTo>
                    <a:pt x="72425" y="1213060"/>
                  </a:lnTo>
                  <a:lnTo>
                    <a:pt x="72424" y="1215630"/>
                  </a:lnTo>
                  <a:lnTo>
                    <a:pt x="72423" y="1218200"/>
                  </a:lnTo>
                  <a:lnTo>
                    <a:pt x="72420" y="1220770"/>
                  </a:lnTo>
                  <a:lnTo>
                    <a:pt x="72415" y="1223340"/>
                  </a:lnTo>
                  <a:lnTo>
                    <a:pt x="72408" y="1225910"/>
                  </a:lnTo>
                  <a:lnTo>
                    <a:pt x="72400" y="1228480"/>
                  </a:lnTo>
                  <a:lnTo>
                    <a:pt x="72390" y="1231050"/>
                  </a:lnTo>
                  <a:lnTo>
                    <a:pt x="72378" y="1233620"/>
                  </a:lnTo>
                  <a:lnTo>
                    <a:pt x="72364" y="1236191"/>
                  </a:lnTo>
                  <a:lnTo>
                    <a:pt x="72349" y="1238761"/>
                  </a:lnTo>
                  <a:lnTo>
                    <a:pt x="72332" y="1241331"/>
                  </a:lnTo>
                  <a:lnTo>
                    <a:pt x="72312" y="1243901"/>
                  </a:lnTo>
                  <a:lnTo>
                    <a:pt x="72292" y="1246471"/>
                  </a:lnTo>
                  <a:lnTo>
                    <a:pt x="72269" y="1249041"/>
                  </a:lnTo>
                  <a:lnTo>
                    <a:pt x="72245" y="1251611"/>
                  </a:lnTo>
                  <a:lnTo>
                    <a:pt x="72217" y="1254181"/>
                  </a:lnTo>
                  <a:lnTo>
                    <a:pt x="72190" y="1256751"/>
                  </a:lnTo>
                  <a:lnTo>
                    <a:pt x="72159" y="1259321"/>
                  </a:lnTo>
                  <a:lnTo>
                    <a:pt x="72128" y="1261891"/>
                  </a:lnTo>
                  <a:lnTo>
                    <a:pt x="72094" y="1264461"/>
                  </a:lnTo>
                  <a:lnTo>
                    <a:pt x="72058" y="1267031"/>
                  </a:lnTo>
                  <a:lnTo>
                    <a:pt x="72021" y="1269601"/>
                  </a:lnTo>
                  <a:lnTo>
                    <a:pt x="71981" y="1272171"/>
                  </a:lnTo>
                  <a:lnTo>
                    <a:pt x="71940" y="1274741"/>
                  </a:lnTo>
                  <a:lnTo>
                    <a:pt x="71897" y="1277311"/>
                  </a:lnTo>
                  <a:lnTo>
                    <a:pt x="71853" y="1279881"/>
                  </a:lnTo>
                  <a:lnTo>
                    <a:pt x="71806" y="1282451"/>
                  </a:lnTo>
                  <a:lnTo>
                    <a:pt x="71758" y="1285021"/>
                  </a:lnTo>
                  <a:lnTo>
                    <a:pt x="71708" y="1287591"/>
                  </a:lnTo>
                  <a:lnTo>
                    <a:pt x="71656" y="1290161"/>
                  </a:lnTo>
                  <a:lnTo>
                    <a:pt x="71602" y="1292731"/>
                  </a:lnTo>
                  <a:lnTo>
                    <a:pt x="71547" y="1295302"/>
                  </a:lnTo>
                  <a:lnTo>
                    <a:pt x="71490" y="1297872"/>
                  </a:lnTo>
                  <a:lnTo>
                    <a:pt x="71432" y="1300442"/>
                  </a:lnTo>
                  <a:lnTo>
                    <a:pt x="71372" y="1303012"/>
                  </a:lnTo>
                  <a:lnTo>
                    <a:pt x="71310" y="1305582"/>
                  </a:lnTo>
                  <a:lnTo>
                    <a:pt x="71247" y="1308152"/>
                  </a:lnTo>
                  <a:lnTo>
                    <a:pt x="71181" y="1310722"/>
                  </a:lnTo>
                  <a:lnTo>
                    <a:pt x="71115" y="1313292"/>
                  </a:lnTo>
                  <a:close/>
                </a:path>
              </a:pathLst>
            </a:custGeom>
            <a:solidFill>
              <a:srgbClr val="354A99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829547" y="1271443"/>
              <a:ext cx="0" cy="121187"/>
            </a:xfrm>
            <a:custGeom>
              <a:avLst/>
              <a:pathLst>
                <a:path w="0" h="121187">
                  <a:moveTo>
                    <a:pt x="0" y="1211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829547" y="1618191"/>
              <a:ext cx="0" cy="319679"/>
            </a:xfrm>
            <a:custGeom>
              <a:avLst/>
              <a:pathLst>
                <a:path w="0" h="319679">
                  <a:moveTo>
                    <a:pt x="0" y="0"/>
                  </a:moveTo>
                  <a:lnTo>
                    <a:pt x="0" y="31967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1789981" y="1392631"/>
              <a:ext cx="79130" cy="225560"/>
            </a:xfrm>
            <a:custGeom>
              <a:avLst/>
              <a:pathLst>
                <a:path w="79130" h="225560">
                  <a:moveTo>
                    <a:pt x="0" y="0"/>
                  </a:moveTo>
                  <a:lnTo>
                    <a:pt x="0" y="225560"/>
                  </a:lnTo>
                  <a:lnTo>
                    <a:pt x="79130" y="225560"/>
                  </a:lnTo>
                  <a:lnTo>
                    <a:pt x="79130" y="0"/>
                  </a:lnTo>
                  <a:close/>
                </a:path>
              </a:pathLst>
            </a:custGeom>
            <a:solidFill>
              <a:srgbClr val="A5002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789981" y="1509504"/>
              <a:ext cx="79130" cy="0"/>
            </a:xfrm>
            <a:custGeom>
              <a:avLst/>
              <a:pathLst>
                <a:path w="79130" h="0">
                  <a:moveTo>
                    <a:pt x="0" y="0"/>
                  </a:moveTo>
                  <a:lnTo>
                    <a:pt x="7913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225201" y="1237395"/>
              <a:ext cx="0" cy="214824"/>
            </a:xfrm>
            <a:custGeom>
              <a:avLst/>
              <a:pathLst>
                <a:path w="0" h="214824">
                  <a:moveTo>
                    <a:pt x="0" y="21482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225201" y="1659593"/>
              <a:ext cx="0" cy="294916"/>
            </a:xfrm>
            <a:custGeom>
              <a:avLst/>
              <a:pathLst>
                <a:path w="0" h="294916">
                  <a:moveTo>
                    <a:pt x="0" y="0"/>
                  </a:moveTo>
                  <a:lnTo>
                    <a:pt x="0" y="29491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2185635" y="1452219"/>
              <a:ext cx="79130" cy="207374"/>
            </a:xfrm>
            <a:custGeom>
              <a:avLst/>
              <a:pathLst>
                <a:path w="79130" h="207374">
                  <a:moveTo>
                    <a:pt x="0" y="0"/>
                  </a:moveTo>
                  <a:lnTo>
                    <a:pt x="0" y="207374"/>
                  </a:lnTo>
                  <a:lnTo>
                    <a:pt x="79130" y="207374"/>
                  </a:lnTo>
                  <a:lnTo>
                    <a:pt x="79130" y="0"/>
                  </a:lnTo>
                  <a:close/>
                </a:path>
              </a:pathLst>
            </a:custGeom>
            <a:solidFill>
              <a:srgbClr val="F47D4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185635" y="1540144"/>
              <a:ext cx="79130" cy="0"/>
            </a:xfrm>
            <a:custGeom>
              <a:avLst/>
              <a:pathLst>
                <a:path w="79130" h="0">
                  <a:moveTo>
                    <a:pt x="0" y="0"/>
                  </a:moveTo>
                  <a:lnTo>
                    <a:pt x="7913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620855" y="1308429"/>
              <a:ext cx="0" cy="130925"/>
            </a:xfrm>
            <a:custGeom>
              <a:avLst/>
              <a:pathLst>
                <a:path w="0" h="130925">
                  <a:moveTo>
                    <a:pt x="0" y="13092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620855" y="1617341"/>
              <a:ext cx="0" cy="257150"/>
            </a:xfrm>
            <a:custGeom>
              <a:avLst/>
              <a:pathLst>
                <a:path w="0" h="257150">
                  <a:moveTo>
                    <a:pt x="0" y="0"/>
                  </a:moveTo>
                  <a:lnTo>
                    <a:pt x="0" y="25715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2581290" y="1439355"/>
              <a:ext cx="79130" cy="177985"/>
            </a:xfrm>
            <a:custGeom>
              <a:avLst/>
              <a:pathLst>
                <a:path w="79130" h="177985">
                  <a:moveTo>
                    <a:pt x="0" y="0"/>
                  </a:moveTo>
                  <a:lnTo>
                    <a:pt x="0" y="177985"/>
                  </a:lnTo>
                  <a:lnTo>
                    <a:pt x="79130" y="177985"/>
                  </a:lnTo>
                  <a:lnTo>
                    <a:pt x="79130" y="0"/>
                  </a:lnTo>
                  <a:close/>
                </a:path>
              </a:pathLst>
            </a:custGeom>
            <a:solidFill>
              <a:srgbClr val="FED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581290" y="1514800"/>
              <a:ext cx="79130" cy="0"/>
            </a:xfrm>
            <a:custGeom>
              <a:avLst/>
              <a:pathLst>
                <a:path w="79130" h="0">
                  <a:moveTo>
                    <a:pt x="0" y="0"/>
                  </a:moveTo>
                  <a:lnTo>
                    <a:pt x="7913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016509" y="1297522"/>
              <a:ext cx="0" cy="136988"/>
            </a:xfrm>
            <a:custGeom>
              <a:avLst/>
              <a:pathLst>
                <a:path w="0" h="136988">
                  <a:moveTo>
                    <a:pt x="0" y="13698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016509" y="1614753"/>
              <a:ext cx="0" cy="198549"/>
            </a:xfrm>
            <a:custGeom>
              <a:avLst/>
              <a:pathLst>
                <a:path w="0" h="198549">
                  <a:moveTo>
                    <a:pt x="0" y="0"/>
                  </a:moveTo>
                  <a:lnTo>
                    <a:pt x="0" y="19854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2976944" y="1434511"/>
              <a:ext cx="79130" cy="180242"/>
            </a:xfrm>
            <a:custGeom>
              <a:avLst/>
              <a:pathLst>
                <a:path w="79130" h="180242">
                  <a:moveTo>
                    <a:pt x="0" y="0"/>
                  </a:moveTo>
                  <a:lnTo>
                    <a:pt x="0" y="180242"/>
                  </a:lnTo>
                  <a:lnTo>
                    <a:pt x="79130" y="180242"/>
                  </a:lnTo>
                  <a:lnTo>
                    <a:pt x="79130" y="0"/>
                  </a:lnTo>
                  <a:close/>
                </a:path>
              </a:pathLst>
            </a:custGeom>
            <a:solidFill>
              <a:srgbClr val="ADD39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976944" y="1493514"/>
              <a:ext cx="79130" cy="0"/>
            </a:xfrm>
            <a:custGeom>
              <a:avLst/>
              <a:pathLst>
                <a:path w="79130" h="0">
                  <a:moveTo>
                    <a:pt x="0" y="0"/>
                  </a:moveTo>
                  <a:lnTo>
                    <a:pt x="7913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412164" y="1224093"/>
              <a:ext cx="0" cy="248504"/>
            </a:xfrm>
            <a:custGeom>
              <a:avLst/>
              <a:pathLst>
                <a:path w="0" h="248504">
                  <a:moveTo>
                    <a:pt x="0" y="2485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412164" y="1799939"/>
              <a:ext cx="0" cy="430405"/>
            </a:xfrm>
            <a:custGeom>
              <a:avLst/>
              <a:pathLst>
                <a:path w="0" h="430405">
                  <a:moveTo>
                    <a:pt x="0" y="0"/>
                  </a:moveTo>
                  <a:lnTo>
                    <a:pt x="0" y="43040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3372598" y="1472597"/>
              <a:ext cx="79130" cy="327342"/>
            </a:xfrm>
            <a:custGeom>
              <a:avLst/>
              <a:pathLst>
                <a:path w="79130" h="327342">
                  <a:moveTo>
                    <a:pt x="0" y="0"/>
                  </a:moveTo>
                  <a:lnTo>
                    <a:pt x="0" y="327342"/>
                  </a:lnTo>
                  <a:lnTo>
                    <a:pt x="79130" y="327342"/>
                  </a:lnTo>
                  <a:lnTo>
                    <a:pt x="79130" y="0"/>
                  </a:lnTo>
                  <a:close/>
                </a:path>
              </a:pathLst>
            </a:custGeom>
            <a:solidFill>
              <a:srgbClr val="6DA5CB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372598" y="1632692"/>
              <a:ext cx="79130" cy="0"/>
            </a:xfrm>
            <a:custGeom>
              <a:avLst/>
              <a:pathLst>
                <a:path w="79130" h="0">
                  <a:moveTo>
                    <a:pt x="0" y="0"/>
                  </a:moveTo>
                  <a:lnTo>
                    <a:pt x="7913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807818" y="1385867"/>
              <a:ext cx="0" cy="191456"/>
            </a:xfrm>
            <a:custGeom>
              <a:avLst/>
              <a:pathLst>
                <a:path w="0" h="191456">
                  <a:moveTo>
                    <a:pt x="0" y="19145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807818" y="1966666"/>
              <a:ext cx="0" cy="566324"/>
            </a:xfrm>
            <a:custGeom>
              <a:avLst/>
              <a:pathLst>
                <a:path w="0" h="566324">
                  <a:moveTo>
                    <a:pt x="0" y="0"/>
                  </a:moveTo>
                  <a:lnTo>
                    <a:pt x="0" y="56632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768252" y="1577323"/>
              <a:ext cx="79130" cy="389343"/>
            </a:xfrm>
            <a:custGeom>
              <a:avLst/>
              <a:pathLst>
                <a:path w="79130" h="389343">
                  <a:moveTo>
                    <a:pt x="0" y="0"/>
                  </a:moveTo>
                  <a:lnTo>
                    <a:pt x="0" y="389343"/>
                  </a:lnTo>
                  <a:lnTo>
                    <a:pt x="79130" y="389343"/>
                  </a:lnTo>
                  <a:lnTo>
                    <a:pt x="79130" y="0"/>
                  </a:lnTo>
                  <a:close/>
                </a:path>
              </a:pathLst>
            </a:custGeom>
            <a:solidFill>
              <a:srgbClr val="354A99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768252" y="1776054"/>
              <a:ext cx="79130" cy="0"/>
            </a:xfrm>
            <a:custGeom>
              <a:avLst/>
              <a:pathLst>
                <a:path w="79130" h="0">
                  <a:moveTo>
                    <a:pt x="0" y="0"/>
                  </a:moveTo>
                  <a:lnTo>
                    <a:pt x="7913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2649935" y="1104696"/>
              <a:ext cx="337495" cy="88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***</a:t>
              </a:r>
            </a:p>
          </p:txBody>
        </p:sp>
        <p:sp>
          <p:nvSpPr>
            <p:cNvPr id="37" name="rc37"/>
            <p:cNvSpPr/>
            <p:nvPr/>
          </p:nvSpPr>
          <p:spPr>
            <a:xfrm>
              <a:off x="1592154" y="983989"/>
              <a:ext cx="2453056" cy="231708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1183474" y="2854283"/>
              <a:ext cx="346050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183474" y="2180370"/>
              <a:ext cx="346050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183474" y="1506456"/>
              <a:ext cx="346050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1557360" y="29206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557360" y="22466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557360" y="15727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829547" y="33010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225201" y="33010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620855" y="33010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016509" y="33010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412164" y="33010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807818" y="33010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 rot="-2400000">
              <a:off x="1468037" y="3492587"/>
              <a:ext cx="454744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21-40</a:t>
              </a:r>
            </a:p>
          </p:txBody>
        </p:sp>
        <p:sp>
          <p:nvSpPr>
            <p:cNvPr id="51" name="tx51"/>
            <p:cNvSpPr/>
            <p:nvPr/>
          </p:nvSpPr>
          <p:spPr>
            <a:xfrm rot="-2400000">
              <a:off x="1863691" y="3492587"/>
              <a:ext cx="454744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41-60</a:t>
              </a:r>
            </a:p>
          </p:txBody>
        </p:sp>
        <p:sp>
          <p:nvSpPr>
            <p:cNvPr id="52" name="tx52"/>
            <p:cNvSpPr/>
            <p:nvPr/>
          </p:nvSpPr>
          <p:spPr>
            <a:xfrm rot="-2400000">
              <a:off x="2259346" y="3492587"/>
              <a:ext cx="454744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61-70</a:t>
              </a:r>
            </a:p>
          </p:txBody>
        </p:sp>
        <p:sp>
          <p:nvSpPr>
            <p:cNvPr id="53" name="tx53"/>
            <p:cNvSpPr/>
            <p:nvPr/>
          </p:nvSpPr>
          <p:spPr>
            <a:xfrm rot="-2400000">
              <a:off x="2655000" y="3492587"/>
              <a:ext cx="454744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71-80</a:t>
              </a:r>
            </a:p>
          </p:txBody>
        </p:sp>
        <p:sp>
          <p:nvSpPr>
            <p:cNvPr id="54" name="tx54"/>
            <p:cNvSpPr/>
            <p:nvPr/>
          </p:nvSpPr>
          <p:spPr>
            <a:xfrm rot="-2400000">
              <a:off x="3050654" y="3492587"/>
              <a:ext cx="454744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81-90</a:t>
              </a:r>
            </a:p>
          </p:txBody>
        </p:sp>
        <p:sp>
          <p:nvSpPr>
            <p:cNvPr id="55" name="tx55"/>
            <p:cNvSpPr/>
            <p:nvPr/>
          </p:nvSpPr>
          <p:spPr>
            <a:xfrm rot="-2400000">
              <a:off x="3358992" y="3524368"/>
              <a:ext cx="553628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91-100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374226" y="3843102"/>
              <a:ext cx="888913" cy="164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 group</a:t>
              </a:r>
            </a:p>
          </p:txBody>
        </p:sp>
        <p:sp>
          <p:nvSpPr>
            <p:cNvPr id="57" name="tx57"/>
            <p:cNvSpPr/>
            <p:nvPr/>
          </p:nvSpPr>
          <p:spPr>
            <a:xfrm rot="-5400000">
              <a:off x="631471" y="2077851"/>
              <a:ext cx="830225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Evenness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2024-06-18T16:33:32Z</dcterms:modified>
  <cp:category/>
</cp:coreProperties>
</file>