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200400" cy="3200400"/>
            <a:chOff x="914400" y="914400"/>
            <a:chExt cx="3200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200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2154" y="983989"/>
              <a:ext cx="2453056" cy="2317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92581" y="1223816"/>
              <a:ext cx="273931" cy="743679"/>
            </a:xfrm>
            <a:custGeom>
              <a:avLst/>
              <a:pathLst>
                <a:path w="273931" h="743679">
                  <a:moveTo>
                    <a:pt x="133469" y="743679"/>
                  </a:moveTo>
                  <a:lnTo>
                    <a:pt x="133471" y="742223"/>
                  </a:lnTo>
                  <a:lnTo>
                    <a:pt x="133480" y="740768"/>
                  </a:lnTo>
                  <a:lnTo>
                    <a:pt x="133493" y="739313"/>
                  </a:lnTo>
                  <a:lnTo>
                    <a:pt x="133511" y="737857"/>
                  </a:lnTo>
                  <a:lnTo>
                    <a:pt x="133536" y="736402"/>
                  </a:lnTo>
                  <a:lnTo>
                    <a:pt x="133566" y="734946"/>
                  </a:lnTo>
                  <a:lnTo>
                    <a:pt x="133600" y="733491"/>
                  </a:lnTo>
                  <a:lnTo>
                    <a:pt x="133639" y="732036"/>
                  </a:lnTo>
                  <a:lnTo>
                    <a:pt x="133684" y="730580"/>
                  </a:lnTo>
                  <a:lnTo>
                    <a:pt x="133732" y="729125"/>
                  </a:lnTo>
                  <a:lnTo>
                    <a:pt x="133785" y="727670"/>
                  </a:lnTo>
                  <a:lnTo>
                    <a:pt x="133842" y="726214"/>
                  </a:lnTo>
                  <a:lnTo>
                    <a:pt x="133903" y="724759"/>
                  </a:lnTo>
                  <a:lnTo>
                    <a:pt x="133966" y="723304"/>
                  </a:lnTo>
                  <a:lnTo>
                    <a:pt x="134033" y="721848"/>
                  </a:lnTo>
                  <a:lnTo>
                    <a:pt x="134104" y="720393"/>
                  </a:lnTo>
                  <a:lnTo>
                    <a:pt x="134176" y="718938"/>
                  </a:lnTo>
                  <a:lnTo>
                    <a:pt x="134251" y="717482"/>
                  </a:lnTo>
                  <a:lnTo>
                    <a:pt x="134328" y="716027"/>
                  </a:lnTo>
                  <a:lnTo>
                    <a:pt x="134407" y="714572"/>
                  </a:lnTo>
                  <a:lnTo>
                    <a:pt x="134487" y="713116"/>
                  </a:lnTo>
                  <a:lnTo>
                    <a:pt x="134568" y="711661"/>
                  </a:lnTo>
                  <a:lnTo>
                    <a:pt x="134650" y="710206"/>
                  </a:lnTo>
                  <a:lnTo>
                    <a:pt x="134732" y="708750"/>
                  </a:lnTo>
                  <a:lnTo>
                    <a:pt x="134814" y="707295"/>
                  </a:lnTo>
                  <a:lnTo>
                    <a:pt x="134896" y="705840"/>
                  </a:lnTo>
                  <a:lnTo>
                    <a:pt x="134978" y="704384"/>
                  </a:lnTo>
                  <a:lnTo>
                    <a:pt x="135058" y="702929"/>
                  </a:lnTo>
                  <a:lnTo>
                    <a:pt x="135138" y="701474"/>
                  </a:lnTo>
                  <a:lnTo>
                    <a:pt x="135217" y="700018"/>
                  </a:lnTo>
                  <a:lnTo>
                    <a:pt x="135294" y="698563"/>
                  </a:lnTo>
                  <a:lnTo>
                    <a:pt x="135369" y="697108"/>
                  </a:lnTo>
                  <a:lnTo>
                    <a:pt x="135443" y="695652"/>
                  </a:lnTo>
                  <a:lnTo>
                    <a:pt x="135513" y="694197"/>
                  </a:lnTo>
                  <a:lnTo>
                    <a:pt x="135582" y="692742"/>
                  </a:lnTo>
                  <a:lnTo>
                    <a:pt x="135649" y="691286"/>
                  </a:lnTo>
                  <a:lnTo>
                    <a:pt x="135712" y="689831"/>
                  </a:lnTo>
                  <a:lnTo>
                    <a:pt x="135772" y="688376"/>
                  </a:lnTo>
                  <a:lnTo>
                    <a:pt x="135830" y="686920"/>
                  </a:lnTo>
                  <a:lnTo>
                    <a:pt x="135885" y="685465"/>
                  </a:lnTo>
                  <a:lnTo>
                    <a:pt x="135935" y="684010"/>
                  </a:lnTo>
                  <a:lnTo>
                    <a:pt x="135983" y="682554"/>
                  </a:lnTo>
                  <a:lnTo>
                    <a:pt x="136028" y="681099"/>
                  </a:lnTo>
                  <a:lnTo>
                    <a:pt x="136068" y="679644"/>
                  </a:lnTo>
                  <a:lnTo>
                    <a:pt x="136105" y="678188"/>
                  </a:lnTo>
                  <a:lnTo>
                    <a:pt x="136138" y="676733"/>
                  </a:lnTo>
                  <a:lnTo>
                    <a:pt x="136168" y="675278"/>
                  </a:lnTo>
                  <a:lnTo>
                    <a:pt x="136193" y="673822"/>
                  </a:lnTo>
                  <a:lnTo>
                    <a:pt x="136215" y="672367"/>
                  </a:lnTo>
                  <a:lnTo>
                    <a:pt x="136234" y="670912"/>
                  </a:lnTo>
                  <a:lnTo>
                    <a:pt x="136248" y="669456"/>
                  </a:lnTo>
                  <a:lnTo>
                    <a:pt x="136257" y="668001"/>
                  </a:lnTo>
                  <a:lnTo>
                    <a:pt x="136264" y="666545"/>
                  </a:lnTo>
                  <a:lnTo>
                    <a:pt x="136266" y="665090"/>
                  </a:lnTo>
                  <a:lnTo>
                    <a:pt x="136264" y="663635"/>
                  </a:lnTo>
                  <a:lnTo>
                    <a:pt x="136258" y="662179"/>
                  </a:lnTo>
                  <a:lnTo>
                    <a:pt x="136249" y="660724"/>
                  </a:lnTo>
                  <a:lnTo>
                    <a:pt x="136235" y="659269"/>
                  </a:lnTo>
                  <a:lnTo>
                    <a:pt x="136217" y="657813"/>
                  </a:lnTo>
                  <a:lnTo>
                    <a:pt x="136196" y="656358"/>
                  </a:lnTo>
                  <a:lnTo>
                    <a:pt x="136171" y="654903"/>
                  </a:lnTo>
                  <a:lnTo>
                    <a:pt x="136141" y="653447"/>
                  </a:lnTo>
                  <a:lnTo>
                    <a:pt x="136108" y="651992"/>
                  </a:lnTo>
                  <a:lnTo>
                    <a:pt x="136072" y="650537"/>
                  </a:lnTo>
                  <a:lnTo>
                    <a:pt x="136031" y="649081"/>
                  </a:lnTo>
                  <a:lnTo>
                    <a:pt x="135987" y="647626"/>
                  </a:lnTo>
                  <a:lnTo>
                    <a:pt x="135940" y="646171"/>
                  </a:lnTo>
                  <a:lnTo>
                    <a:pt x="135889" y="644715"/>
                  </a:lnTo>
                  <a:lnTo>
                    <a:pt x="135835" y="643260"/>
                  </a:lnTo>
                  <a:lnTo>
                    <a:pt x="135777" y="641805"/>
                  </a:lnTo>
                  <a:lnTo>
                    <a:pt x="135717" y="640349"/>
                  </a:lnTo>
                  <a:lnTo>
                    <a:pt x="135654" y="638894"/>
                  </a:lnTo>
                  <a:lnTo>
                    <a:pt x="135588" y="637439"/>
                  </a:lnTo>
                  <a:lnTo>
                    <a:pt x="135519" y="635983"/>
                  </a:lnTo>
                  <a:lnTo>
                    <a:pt x="135448" y="634528"/>
                  </a:lnTo>
                  <a:lnTo>
                    <a:pt x="135374" y="633073"/>
                  </a:lnTo>
                  <a:lnTo>
                    <a:pt x="135299" y="631617"/>
                  </a:lnTo>
                  <a:lnTo>
                    <a:pt x="135222" y="630162"/>
                  </a:lnTo>
                  <a:lnTo>
                    <a:pt x="135143" y="628707"/>
                  </a:lnTo>
                  <a:lnTo>
                    <a:pt x="135063" y="627251"/>
                  </a:lnTo>
                  <a:lnTo>
                    <a:pt x="134981" y="625796"/>
                  </a:lnTo>
                  <a:lnTo>
                    <a:pt x="134899" y="624341"/>
                  </a:lnTo>
                  <a:lnTo>
                    <a:pt x="134816" y="622885"/>
                  </a:lnTo>
                  <a:lnTo>
                    <a:pt x="134733" y="621430"/>
                  </a:lnTo>
                  <a:lnTo>
                    <a:pt x="134650" y="619975"/>
                  </a:lnTo>
                  <a:lnTo>
                    <a:pt x="134567" y="618519"/>
                  </a:lnTo>
                  <a:lnTo>
                    <a:pt x="134485" y="617064"/>
                  </a:lnTo>
                  <a:lnTo>
                    <a:pt x="134403" y="615609"/>
                  </a:lnTo>
                  <a:lnTo>
                    <a:pt x="134322" y="614153"/>
                  </a:lnTo>
                  <a:lnTo>
                    <a:pt x="134243" y="612698"/>
                  </a:lnTo>
                  <a:lnTo>
                    <a:pt x="134166" y="611243"/>
                  </a:lnTo>
                  <a:lnTo>
                    <a:pt x="134090" y="609787"/>
                  </a:lnTo>
                  <a:lnTo>
                    <a:pt x="134016" y="608332"/>
                  </a:lnTo>
                  <a:lnTo>
                    <a:pt x="133946" y="606877"/>
                  </a:lnTo>
                  <a:lnTo>
                    <a:pt x="133878" y="605421"/>
                  </a:lnTo>
                  <a:lnTo>
                    <a:pt x="133812" y="603966"/>
                  </a:lnTo>
                  <a:lnTo>
                    <a:pt x="133750" y="602511"/>
                  </a:lnTo>
                  <a:lnTo>
                    <a:pt x="133692" y="601055"/>
                  </a:lnTo>
                  <a:lnTo>
                    <a:pt x="133636" y="599600"/>
                  </a:lnTo>
                  <a:lnTo>
                    <a:pt x="133585" y="598144"/>
                  </a:lnTo>
                  <a:lnTo>
                    <a:pt x="133538" y="596689"/>
                  </a:lnTo>
                  <a:lnTo>
                    <a:pt x="133494" y="595234"/>
                  </a:lnTo>
                  <a:lnTo>
                    <a:pt x="133454" y="593778"/>
                  </a:lnTo>
                  <a:lnTo>
                    <a:pt x="133419" y="592323"/>
                  </a:lnTo>
                  <a:lnTo>
                    <a:pt x="133388" y="590868"/>
                  </a:lnTo>
                  <a:lnTo>
                    <a:pt x="133360" y="589412"/>
                  </a:lnTo>
                  <a:lnTo>
                    <a:pt x="133337" y="587957"/>
                  </a:lnTo>
                  <a:lnTo>
                    <a:pt x="133318" y="586502"/>
                  </a:lnTo>
                  <a:lnTo>
                    <a:pt x="133302" y="585046"/>
                  </a:lnTo>
                  <a:lnTo>
                    <a:pt x="133290" y="583591"/>
                  </a:lnTo>
                  <a:lnTo>
                    <a:pt x="133282" y="582136"/>
                  </a:lnTo>
                  <a:lnTo>
                    <a:pt x="133277" y="580680"/>
                  </a:lnTo>
                  <a:lnTo>
                    <a:pt x="133275" y="579225"/>
                  </a:lnTo>
                  <a:lnTo>
                    <a:pt x="133276" y="577770"/>
                  </a:lnTo>
                  <a:lnTo>
                    <a:pt x="133280" y="576314"/>
                  </a:lnTo>
                  <a:lnTo>
                    <a:pt x="133285" y="574859"/>
                  </a:lnTo>
                  <a:lnTo>
                    <a:pt x="133292" y="573404"/>
                  </a:lnTo>
                  <a:lnTo>
                    <a:pt x="133300" y="571948"/>
                  </a:lnTo>
                  <a:lnTo>
                    <a:pt x="133310" y="570493"/>
                  </a:lnTo>
                  <a:lnTo>
                    <a:pt x="133320" y="569038"/>
                  </a:lnTo>
                  <a:lnTo>
                    <a:pt x="133330" y="567582"/>
                  </a:lnTo>
                  <a:lnTo>
                    <a:pt x="133339" y="566127"/>
                  </a:lnTo>
                  <a:lnTo>
                    <a:pt x="133347" y="564672"/>
                  </a:lnTo>
                  <a:lnTo>
                    <a:pt x="133354" y="563216"/>
                  </a:lnTo>
                  <a:lnTo>
                    <a:pt x="133359" y="561761"/>
                  </a:lnTo>
                  <a:lnTo>
                    <a:pt x="133362" y="560306"/>
                  </a:lnTo>
                  <a:lnTo>
                    <a:pt x="133361" y="558850"/>
                  </a:lnTo>
                  <a:lnTo>
                    <a:pt x="133358" y="557395"/>
                  </a:lnTo>
                  <a:lnTo>
                    <a:pt x="133349" y="555940"/>
                  </a:lnTo>
                  <a:lnTo>
                    <a:pt x="133335" y="554484"/>
                  </a:lnTo>
                  <a:lnTo>
                    <a:pt x="133318" y="553029"/>
                  </a:lnTo>
                  <a:lnTo>
                    <a:pt x="133294" y="551574"/>
                  </a:lnTo>
                  <a:lnTo>
                    <a:pt x="133264" y="550118"/>
                  </a:lnTo>
                  <a:lnTo>
                    <a:pt x="133228" y="548663"/>
                  </a:lnTo>
                  <a:lnTo>
                    <a:pt x="133186" y="547208"/>
                  </a:lnTo>
                  <a:lnTo>
                    <a:pt x="133134" y="545752"/>
                  </a:lnTo>
                  <a:lnTo>
                    <a:pt x="133076" y="544297"/>
                  </a:lnTo>
                  <a:lnTo>
                    <a:pt x="133010" y="542842"/>
                  </a:lnTo>
                  <a:lnTo>
                    <a:pt x="132936" y="541386"/>
                  </a:lnTo>
                  <a:lnTo>
                    <a:pt x="132851" y="539931"/>
                  </a:lnTo>
                  <a:lnTo>
                    <a:pt x="132759" y="538476"/>
                  </a:lnTo>
                  <a:lnTo>
                    <a:pt x="132660" y="537020"/>
                  </a:lnTo>
                  <a:lnTo>
                    <a:pt x="132549" y="535565"/>
                  </a:lnTo>
                  <a:lnTo>
                    <a:pt x="132428" y="534109"/>
                  </a:lnTo>
                  <a:lnTo>
                    <a:pt x="132300" y="532654"/>
                  </a:lnTo>
                  <a:lnTo>
                    <a:pt x="132163" y="531199"/>
                  </a:lnTo>
                  <a:lnTo>
                    <a:pt x="132014" y="529743"/>
                  </a:lnTo>
                  <a:lnTo>
                    <a:pt x="131858" y="528288"/>
                  </a:lnTo>
                  <a:lnTo>
                    <a:pt x="131694" y="526833"/>
                  </a:lnTo>
                  <a:lnTo>
                    <a:pt x="131519" y="525377"/>
                  </a:lnTo>
                  <a:lnTo>
                    <a:pt x="131335" y="523922"/>
                  </a:lnTo>
                  <a:lnTo>
                    <a:pt x="131145" y="522467"/>
                  </a:lnTo>
                  <a:lnTo>
                    <a:pt x="130947" y="521011"/>
                  </a:lnTo>
                  <a:lnTo>
                    <a:pt x="130739" y="519556"/>
                  </a:lnTo>
                  <a:lnTo>
                    <a:pt x="130526" y="518101"/>
                  </a:lnTo>
                  <a:lnTo>
                    <a:pt x="130307" y="516645"/>
                  </a:lnTo>
                  <a:lnTo>
                    <a:pt x="130080" y="515190"/>
                  </a:lnTo>
                  <a:lnTo>
                    <a:pt x="129848" y="513735"/>
                  </a:lnTo>
                  <a:lnTo>
                    <a:pt x="129612" y="512279"/>
                  </a:lnTo>
                  <a:lnTo>
                    <a:pt x="129372" y="510824"/>
                  </a:lnTo>
                  <a:lnTo>
                    <a:pt x="129127" y="509369"/>
                  </a:lnTo>
                  <a:lnTo>
                    <a:pt x="128879" y="507913"/>
                  </a:lnTo>
                  <a:lnTo>
                    <a:pt x="128630" y="506458"/>
                  </a:lnTo>
                  <a:lnTo>
                    <a:pt x="128379" y="505003"/>
                  </a:lnTo>
                  <a:lnTo>
                    <a:pt x="128127" y="503547"/>
                  </a:lnTo>
                  <a:lnTo>
                    <a:pt x="127875" y="502092"/>
                  </a:lnTo>
                  <a:lnTo>
                    <a:pt x="127623" y="500637"/>
                  </a:lnTo>
                  <a:lnTo>
                    <a:pt x="127373" y="499181"/>
                  </a:lnTo>
                  <a:lnTo>
                    <a:pt x="127125" y="497726"/>
                  </a:lnTo>
                  <a:lnTo>
                    <a:pt x="126880" y="496271"/>
                  </a:lnTo>
                  <a:lnTo>
                    <a:pt x="126639" y="494815"/>
                  </a:lnTo>
                  <a:lnTo>
                    <a:pt x="126402" y="493360"/>
                  </a:lnTo>
                  <a:lnTo>
                    <a:pt x="126170" y="491905"/>
                  </a:lnTo>
                  <a:lnTo>
                    <a:pt x="125943" y="490449"/>
                  </a:lnTo>
                  <a:lnTo>
                    <a:pt x="125724" y="488994"/>
                  </a:lnTo>
                  <a:lnTo>
                    <a:pt x="125512" y="487539"/>
                  </a:lnTo>
                  <a:lnTo>
                    <a:pt x="125306" y="486083"/>
                  </a:lnTo>
                  <a:lnTo>
                    <a:pt x="125108" y="484628"/>
                  </a:lnTo>
                  <a:lnTo>
                    <a:pt x="124921" y="483173"/>
                  </a:lnTo>
                  <a:lnTo>
                    <a:pt x="124742" y="481717"/>
                  </a:lnTo>
                  <a:lnTo>
                    <a:pt x="124570" y="480262"/>
                  </a:lnTo>
                  <a:lnTo>
                    <a:pt x="124411" y="478807"/>
                  </a:lnTo>
                  <a:lnTo>
                    <a:pt x="124262" y="477351"/>
                  </a:lnTo>
                  <a:lnTo>
                    <a:pt x="124121" y="475896"/>
                  </a:lnTo>
                  <a:lnTo>
                    <a:pt x="123992" y="474441"/>
                  </a:lnTo>
                  <a:lnTo>
                    <a:pt x="123875" y="472985"/>
                  </a:lnTo>
                  <a:lnTo>
                    <a:pt x="123768" y="471530"/>
                  </a:lnTo>
                  <a:lnTo>
                    <a:pt x="123669" y="470075"/>
                  </a:lnTo>
                  <a:lnTo>
                    <a:pt x="123585" y="468619"/>
                  </a:lnTo>
                  <a:lnTo>
                    <a:pt x="123511" y="467164"/>
                  </a:lnTo>
                  <a:lnTo>
                    <a:pt x="123445" y="465708"/>
                  </a:lnTo>
                  <a:lnTo>
                    <a:pt x="123390" y="464253"/>
                  </a:lnTo>
                  <a:lnTo>
                    <a:pt x="123348" y="462798"/>
                  </a:lnTo>
                  <a:lnTo>
                    <a:pt x="123314" y="461342"/>
                  </a:lnTo>
                  <a:lnTo>
                    <a:pt x="123288" y="459887"/>
                  </a:lnTo>
                  <a:lnTo>
                    <a:pt x="123273" y="458432"/>
                  </a:lnTo>
                  <a:lnTo>
                    <a:pt x="123267" y="456976"/>
                  </a:lnTo>
                  <a:lnTo>
                    <a:pt x="123267" y="455521"/>
                  </a:lnTo>
                  <a:lnTo>
                    <a:pt x="123275" y="454066"/>
                  </a:lnTo>
                  <a:lnTo>
                    <a:pt x="123292" y="452610"/>
                  </a:lnTo>
                  <a:lnTo>
                    <a:pt x="123314" y="451155"/>
                  </a:lnTo>
                  <a:lnTo>
                    <a:pt x="123341" y="449700"/>
                  </a:lnTo>
                  <a:lnTo>
                    <a:pt x="123374" y="448244"/>
                  </a:lnTo>
                  <a:lnTo>
                    <a:pt x="123412" y="446789"/>
                  </a:lnTo>
                  <a:lnTo>
                    <a:pt x="123453" y="445334"/>
                  </a:lnTo>
                  <a:lnTo>
                    <a:pt x="123496" y="443878"/>
                  </a:lnTo>
                  <a:lnTo>
                    <a:pt x="123543" y="442423"/>
                  </a:lnTo>
                  <a:lnTo>
                    <a:pt x="123590" y="440968"/>
                  </a:lnTo>
                  <a:lnTo>
                    <a:pt x="123638" y="439512"/>
                  </a:lnTo>
                  <a:lnTo>
                    <a:pt x="123687" y="438057"/>
                  </a:lnTo>
                  <a:lnTo>
                    <a:pt x="123734" y="436602"/>
                  </a:lnTo>
                  <a:lnTo>
                    <a:pt x="123780" y="435146"/>
                  </a:lnTo>
                  <a:lnTo>
                    <a:pt x="123825" y="433691"/>
                  </a:lnTo>
                  <a:lnTo>
                    <a:pt x="123865" y="432236"/>
                  </a:lnTo>
                  <a:lnTo>
                    <a:pt x="123903" y="430780"/>
                  </a:lnTo>
                  <a:lnTo>
                    <a:pt x="123937" y="429325"/>
                  </a:lnTo>
                  <a:lnTo>
                    <a:pt x="123965" y="427870"/>
                  </a:lnTo>
                  <a:lnTo>
                    <a:pt x="123988" y="426414"/>
                  </a:lnTo>
                  <a:lnTo>
                    <a:pt x="124005" y="424959"/>
                  </a:lnTo>
                  <a:lnTo>
                    <a:pt x="124017" y="423504"/>
                  </a:lnTo>
                  <a:lnTo>
                    <a:pt x="124020" y="422048"/>
                  </a:lnTo>
                  <a:lnTo>
                    <a:pt x="124016" y="420593"/>
                  </a:lnTo>
                  <a:lnTo>
                    <a:pt x="124005" y="419138"/>
                  </a:lnTo>
                  <a:lnTo>
                    <a:pt x="123986" y="417682"/>
                  </a:lnTo>
                  <a:lnTo>
                    <a:pt x="123957" y="416227"/>
                  </a:lnTo>
                  <a:lnTo>
                    <a:pt x="123920" y="414772"/>
                  </a:lnTo>
                  <a:lnTo>
                    <a:pt x="123876" y="413316"/>
                  </a:lnTo>
                  <a:lnTo>
                    <a:pt x="123820" y="411861"/>
                  </a:lnTo>
                  <a:lnTo>
                    <a:pt x="123755" y="410406"/>
                  </a:lnTo>
                  <a:lnTo>
                    <a:pt x="123683" y="408950"/>
                  </a:lnTo>
                  <a:lnTo>
                    <a:pt x="123601" y="407495"/>
                  </a:lnTo>
                  <a:lnTo>
                    <a:pt x="123508" y="406040"/>
                  </a:lnTo>
                  <a:lnTo>
                    <a:pt x="123407" y="404584"/>
                  </a:lnTo>
                  <a:lnTo>
                    <a:pt x="123298" y="403129"/>
                  </a:lnTo>
                  <a:lnTo>
                    <a:pt x="123178" y="401674"/>
                  </a:lnTo>
                  <a:lnTo>
                    <a:pt x="123050" y="400218"/>
                  </a:lnTo>
                  <a:lnTo>
                    <a:pt x="122914" y="398763"/>
                  </a:lnTo>
                  <a:lnTo>
                    <a:pt x="122771" y="397307"/>
                  </a:lnTo>
                  <a:lnTo>
                    <a:pt x="122618" y="395852"/>
                  </a:lnTo>
                  <a:lnTo>
                    <a:pt x="122459" y="394397"/>
                  </a:lnTo>
                  <a:lnTo>
                    <a:pt x="122293" y="392941"/>
                  </a:lnTo>
                  <a:lnTo>
                    <a:pt x="122120" y="391486"/>
                  </a:lnTo>
                  <a:lnTo>
                    <a:pt x="121941" y="390031"/>
                  </a:lnTo>
                  <a:lnTo>
                    <a:pt x="121757" y="388575"/>
                  </a:lnTo>
                  <a:lnTo>
                    <a:pt x="121569" y="387120"/>
                  </a:lnTo>
                  <a:lnTo>
                    <a:pt x="121375" y="385665"/>
                  </a:lnTo>
                  <a:lnTo>
                    <a:pt x="121177" y="384209"/>
                  </a:lnTo>
                  <a:lnTo>
                    <a:pt x="120977" y="382754"/>
                  </a:lnTo>
                  <a:lnTo>
                    <a:pt x="120774" y="381299"/>
                  </a:lnTo>
                  <a:lnTo>
                    <a:pt x="120569" y="379843"/>
                  </a:lnTo>
                  <a:lnTo>
                    <a:pt x="120363" y="378388"/>
                  </a:lnTo>
                  <a:lnTo>
                    <a:pt x="120156" y="376933"/>
                  </a:lnTo>
                  <a:lnTo>
                    <a:pt x="119949" y="375477"/>
                  </a:lnTo>
                  <a:lnTo>
                    <a:pt x="119743" y="374022"/>
                  </a:lnTo>
                  <a:lnTo>
                    <a:pt x="119537" y="372567"/>
                  </a:lnTo>
                  <a:lnTo>
                    <a:pt x="119333" y="371111"/>
                  </a:lnTo>
                  <a:lnTo>
                    <a:pt x="119133" y="369656"/>
                  </a:lnTo>
                  <a:lnTo>
                    <a:pt x="118934" y="368201"/>
                  </a:lnTo>
                  <a:lnTo>
                    <a:pt x="118739" y="366745"/>
                  </a:lnTo>
                  <a:lnTo>
                    <a:pt x="118549" y="365290"/>
                  </a:lnTo>
                  <a:lnTo>
                    <a:pt x="118363" y="363835"/>
                  </a:lnTo>
                  <a:lnTo>
                    <a:pt x="118181" y="362379"/>
                  </a:lnTo>
                  <a:lnTo>
                    <a:pt x="118005" y="360924"/>
                  </a:lnTo>
                  <a:lnTo>
                    <a:pt x="117836" y="359469"/>
                  </a:lnTo>
                  <a:lnTo>
                    <a:pt x="117673" y="358013"/>
                  </a:lnTo>
                  <a:lnTo>
                    <a:pt x="117514" y="356558"/>
                  </a:lnTo>
                  <a:lnTo>
                    <a:pt x="117365" y="355103"/>
                  </a:lnTo>
                  <a:lnTo>
                    <a:pt x="117223" y="353647"/>
                  </a:lnTo>
                  <a:lnTo>
                    <a:pt x="117086" y="352192"/>
                  </a:lnTo>
                  <a:lnTo>
                    <a:pt x="116958" y="350737"/>
                  </a:lnTo>
                  <a:lnTo>
                    <a:pt x="116838" y="349281"/>
                  </a:lnTo>
                  <a:lnTo>
                    <a:pt x="116725" y="347826"/>
                  </a:lnTo>
                  <a:lnTo>
                    <a:pt x="116618" y="346371"/>
                  </a:lnTo>
                  <a:lnTo>
                    <a:pt x="116522" y="344915"/>
                  </a:lnTo>
                  <a:lnTo>
                    <a:pt x="116433" y="343460"/>
                  </a:lnTo>
                  <a:lnTo>
                    <a:pt x="116350" y="342005"/>
                  </a:lnTo>
                  <a:lnTo>
                    <a:pt x="116274" y="340549"/>
                  </a:lnTo>
                  <a:lnTo>
                    <a:pt x="116208" y="339094"/>
                  </a:lnTo>
                  <a:lnTo>
                    <a:pt x="116147" y="337639"/>
                  </a:lnTo>
                  <a:lnTo>
                    <a:pt x="116092" y="336183"/>
                  </a:lnTo>
                  <a:lnTo>
                    <a:pt x="116046" y="334728"/>
                  </a:lnTo>
                  <a:lnTo>
                    <a:pt x="116005" y="333272"/>
                  </a:lnTo>
                  <a:lnTo>
                    <a:pt x="115969" y="331817"/>
                  </a:lnTo>
                  <a:lnTo>
                    <a:pt x="115939" y="330362"/>
                  </a:lnTo>
                  <a:lnTo>
                    <a:pt x="115914" y="328906"/>
                  </a:lnTo>
                  <a:lnTo>
                    <a:pt x="115894" y="327451"/>
                  </a:lnTo>
                  <a:lnTo>
                    <a:pt x="115877" y="325996"/>
                  </a:lnTo>
                  <a:lnTo>
                    <a:pt x="115865" y="324540"/>
                  </a:lnTo>
                  <a:lnTo>
                    <a:pt x="115855" y="323085"/>
                  </a:lnTo>
                  <a:lnTo>
                    <a:pt x="115848" y="321630"/>
                  </a:lnTo>
                  <a:lnTo>
                    <a:pt x="115843" y="320174"/>
                  </a:lnTo>
                  <a:lnTo>
                    <a:pt x="115840" y="318719"/>
                  </a:lnTo>
                  <a:lnTo>
                    <a:pt x="115838" y="317264"/>
                  </a:lnTo>
                  <a:lnTo>
                    <a:pt x="115836" y="315808"/>
                  </a:lnTo>
                  <a:lnTo>
                    <a:pt x="115834" y="314353"/>
                  </a:lnTo>
                  <a:lnTo>
                    <a:pt x="115831" y="312898"/>
                  </a:lnTo>
                  <a:lnTo>
                    <a:pt x="115828" y="311442"/>
                  </a:lnTo>
                  <a:lnTo>
                    <a:pt x="115823" y="309987"/>
                  </a:lnTo>
                  <a:lnTo>
                    <a:pt x="115815" y="308532"/>
                  </a:lnTo>
                  <a:lnTo>
                    <a:pt x="115805" y="307076"/>
                  </a:lnTo>
                  <a:lnTo>
                    <a:pt x="115793" y="305621"/>
                  </a:lnTo>
                  <a:lnTo>
                    <a:pt x="115776" y="304166"/>
                  </a:lnTo>
                  <a:lnTo>
                    <a:pt x="115755" y="302710"/>
                  </a:lnTo>
                  <a:lnTo>
                    <a:pt x="115729" y="301255"/>
                  </a:lnTo>
                  <a:lnTo>
                    <a:pt x="115700" y="299800"/>
                  </a:lnTo>
                  <a:lnTo>
                    <a:pt x="115664" y="298344"/>
                  </a:lnTo>
                  <a:lnTo>
                    <a:pt x="115622" y="296889"/>
                  </a:lnTo>
                  <a:lnTo>
                    <a:pt x="115574" y="295434"/>
                  </a:lnTo>
                  <a:lnTo>
                    <a:pt x="115520" y="293978"/>
                  </a:lnTo>
                  <a:lnTo>
                    <a:pt x="115458" y="292523"/>
                  </a:lnTo>
                  <a:lnTo>
                    <a:pt x="115390" y="291068"/>
                  </a:lnTo>
                  <a:lnTo>
                    <a:pt x="115315" y="289612"/>
                  </a:lnTo>
                  <a:lnTo>
                    <a:pt x="115229" y="288157"/>
                  </a:lnTo>
                  <a:lnTo>
                    <a:pt x="115136" y="286702"/>
                  </a:lnTo>
                  <a:lnTo>
                    <a:pt x="115035" y="285246"/>
                  </a:lnTo>
                  <a:lnTo>
                    <a:pt x="114925" y="283791"/>
                  </a:lnTo>
                  <a:lnTo>
                    <a:pt x="114804" y="282336"/>
                  </a:lnTo>
                  <a:lnTo>
                    <a:pt x="114675" y="280880"/>
                  </a:lnTo>
                  <a:lnTo>
                    <a:pt x="114538" y="279425"/>
                  </a:lnTo>
                  <a:lnTo>
                    <a:pt x="114387" y="277970"/>
                  </a:lnTo>
                  <a:lnTo>
                    <a:pt x="114227" y="276514"/>
                  </a:lnTo>
                  <a:lnTo>
                    <a:pt x="114057" y="275059"/>
                  </a:lnTo>
                  <a:lnTo>
                    <a:pt x="113876" y="273604"/>
                  </a:lnTo>
                  <a:lnTo>
                    <a:pt x="113681" y="272148"/>
                  </a:lnTo>
                  <a:lnTo>
                    <a:pt x="113476" y="270693"/>
                  </a:lnTo>
                  <a:lnTo>
                    <a:pt x="113260" y="269238"/>
                  </a:lnTo>
                  <a:lnTo>
                    <a:pt x="113029" y="267782"/>
                  </a:lnTo>
                  <a:lnTo>
                    <a:pt x="112786" y="266327"/>
                  </a:lnTo>
                  <a:lnTo>
                    <a:pt x="112531" y="264871"/>
                  </a:lnTo>
                  <a:lnTo>
                    <a:pt x="112263" y="263416"/>
                  </a:lnTo>
                  <a:lnTo>
                    <a:pt x="111977" y="261961"/>
                  </a:lnTo>
                  <a:lnTo>
                    <a:pt x="111679" y="260505"/>
                  </a:lnTo>
                  <a:lnTo>
                    <a:pt x="111368" y="259050"/>
                  </a:lnTo>
                  <a:lnTo>
                    <a:pt x="111040" y="257595"/>
                  </a:lnTo>
                  <a:lnTo>
                    <a:pt x="110694" y="256139"/>
                  </a:lnTo>
                  <a:lnTo>
                    <a:pt x="110335" y="254684"/>
                  </a:lnTo>
                  <a:lnTo>
                    <a:pt x="109962" y="253229"/>
                  </a:lnTo>
                  <a:lnTo>
                    <a:pt x="109566" y="251773"/>
                  </a:lnTo>
                  <a:lnTo>
                    <a:pt x="109155" y="250318"/>
                  </a:lnTo>
                  <a:lnTo>
                    <a:pt x="108729" y="248863"/>
                  </a:lnTo>
                  <a:lnTo>
                    <a:pt x="108282" y="247407"/>
                  </a:lnTo>
                  <a:lnTo>
                    <a:pt x="107815" y="245952"/>
                  </a:lnTo>
                  <a:lnTo>
                    <a:pt x="107332" y="244497"/>
                  </a:lnTo>
                  <a:lnTo>
                    <a:pt x="106832" y="243041"/>
                  </a:lnTo>
                  <a:lnTo>
                    <a:pt x="106306" y="241586"/>
                  </a:lnTo>
                  <a:lnTo>
                    <a:pt x="105762" y="240131"/>
                  </a:lnTo>
                  <a:lnTo>
                    <a:pt x="105202" y="238675"/>
                  </a:lnTo>
                  <a:lnTo>
                    <a:pt x="104619" y="237220"/>
                  </a:lnTo>
                  <a:lnTo>
                    <a:pt x="104014" y="235765"/>
                  </a:lnTo>
                  <a:lnTo>
                    <a:pt x="103390" y="234309"/>
                  </a:lnTo>
                  <a:lnTo>
                    <a:pt x="102750" y="232854"/>
                  </a:lnTo>
                  <a:lnTo>
                    <a:pt x="102081" y="231399"/>
                  </a:lnTo>
                  <a:lnTo>
                    <a:pt x="101394" y="229943"/>
                  </a:lnTo>
                  <a:lnTo>
                    <a:pt x="100691" y="228488"/>
                  </a:lnTo>
                  <a:lnTo>
                    <a:pt x="99965" y="227033"/>
                  </a:lnTo>
                  <a:lnTo>
                    <a:pt x="99217" y="225577"/>
                  </a:lnTo>
                  <a:lnTo>
                    <a:pt x="98451" y="224122"/>
                  </a:lnTo>
                  <a:lnTo>
                    <a:pt x="97670" y="222667"/>
                  </a:lnTo>
                  <a:lnTo>
                    <a:pt x="96864" y="221211"/>
                  </a:lnTo>
                  <a:lnTo>
                    <a:pt x="96041" y="219756"/>
                  </a:lnTo>
                  <a:lnTo>
                    <a:pt x="95203" y="218301"/>
                  </a:lnTo>
                  <a:lnTo>
                    <a:pt x="94348" y="216845"/>
                  </a:lnTo>
                  <a:lnTo>
                    <a:pt x="93474" y="215390"/>
                  </a:lnTo>
                  <a:lnTo>
                    <a:pt x="92587" y="213935"/>
                  </a:lnTo>
                  <a:lnTo>
                    <a:pt x="91687" y="212479"/>
                  </a:lnTo>
                  <a:lnTo>
                    <a:pt x="90771" y="211024"/>
                  </a:lnTo>
                  <a:lnTo>
                    <a:pt x="89843" y="209569"/>
                  </a:lnTo>
                  <a:lnTo>
                    <a:pt x="88905" y="208113"/>
                  </a:lnTo>
                  <a:lnTo>
                    <a:pt x="87957" y="206658"/>
                  </a:lnTo>
                  <a:lnTo>
                    <a:pt x="86998" y="205203"/>
                  </a:lnTo>
                  <a:lnTo>
                    <a:pt x="86033" y="203747"/>
                  </a:lnTo>
                  <a:lnTo>
                    <a:pt x="85061" y="202292"/>
                  </a:lnTo>
                  <a:lnTo>
                    <a:pt x="84083" y="200837"/>
                  </a:lnTo>
                  <a:lnTo>
                    <a:pt x="83100" y="199381"/>
                  </a:lnTo>
                  <a:lnTo>
                    <a:pt x="82116" y="197926"/>
                  </a:lnTo>
                  <a:lnTo>
                    <a:pt x="81129" y="196470"/>
                  </a:lnTo>
                  <a:lnTo>
                    <a:pt x="80141" y="195015"/>
                  </a:lnTo>
                  <a:lnTo>
                    <a:pt x="79154" y="193560"/>
                  </a:lnTo>
                  <a:lnTo>
                    <a:pt x="78168" y="192104"/>
                  </a:lnTo>
                  <a:lnTo>
                    <a:pt x="77186" y="190649"/>
                  </a:lnTo>
                  <a:lnTo>
                    <a:pt x="76207" y="189194"/>
                  </a:lnTo>
                  <a:lnTo>
                    <a:pt x="75233" y="187738"/>
                  </a:lnTo>
                  <a:lnTo>
                    <a:pt x="74263" y="186283"/>
                  </a:lnTo>
                  <a:lnTo>
                    <a:pt x="73302" y="184828"/>
                  </a:lnTo>
                  <a:lnTo>
                    <a:pt x="72347" y="183372"/>
                  </a:lnTo>
                  <a:lnTo>
                    <a:pt x="71399" y="181917"/>
                  </a:lnTo>
                  <a:lnTo>
                    <a:pt x="70460" y="180462"/>
                  </a:lnTo>
                  <a:lnTo>
                    <a:pt x="69531" y="179006"/>
                  </a:lnTo>
                  <a:lnTo>
                    <a:pt x="68610" y="177551"/>
                  </a:lnTo>
                  <a:lnTo>
                    <a:pt x="67697" y="176096"/>
                  </a:lnTo>
                  <a:lnTo>
                    <a:pt x="66797" y="174640"/>
                  </a:lnTo>
                  <a:lnTo>
                    <a:pt x="65905" y="173185"/>
                  </a:lnTo>
                  <a:lnTo>
                    <a:pt x="65021" y="171730"/>
                  </a:lnTo>
                  <a:lnTo>
                    <a:pt x="64147" y="170274"/>
                  </a:lnTo>
                  <a:lnTo>
                    <a:pt x="63284" y="168819"/>
                  </a:lnTo>
                  <a:lnTo>
                    <a:pt x="62428" y="167364"/>
                  </a:lnTo>
                  <a:lnTo>
                    <a:pt x="61579" y="165908"/>
                  </a:lnTo>
                  <a:lnTo>
                    <a:pt x="60740" y="164453"/>
                  </a:lnTo>
                  <a:lnTo>
                    <a:pt x="59907" y="162998"/>
                  </a:lnTo>
                  <a:lnTo>
                    <a:pt x="59079" y="161542"/>
                  </a:lnTo>
                  <a:lnTo>
                    <a:pt x="58257" y="160087"/>
                  </a:lnTo>
                  <a:lnTo>
                    <a:pt x="57440" y="158632"/>
                  </a:lnTo>
                  <a:lnTo>
                    <a:pt x="56626" y="157176"/>
                  </a:lnTo>
                  <a:lnTo>
                    <a:pt x="55813" y="155721"/>
                  </a:lnTo>
                  <a:lnTo>
                    <a:pt x="55003" y="154266"/>
                  </a:lnTo>
                  <a:lnTo>
                    <a:pt x="54192" y="152810"/>
                  </a:lnTo>
                  <a:lnTo>
                    <a:pt x="53380" y="151355"/>
                  </a:lnTo>
                  <a:lnTo>
                    <a:pt x="52566" y="149900"/>
                  </a:lnTo>
                  <a:lnTo>
                    <a:pt x="51748" y="148444"/>
                  </a:lnTo>
                  <a:lnTo>
                    <a:pt x="50926" y="146989"/>
                  </a:lnTo>
                  <a:lnTo>
                    <a:pt x="50100" y="145534"/>
                  </a:lnTo>
                  <a:lnTo>
                    <a:pt x="49265" y="144078"/>
                  </a:lnTo>
                  <a:lnTo>
                    <a:pt x="48422" y="142623"/>
                  </a:lnTo>
                  <a:lnTo>
                    <a:pt x="47572" y="141168"/>
                  </a:lnTo>
                  <a:lnTo>
                    <a:pt x="46713" y="139712"/>
                  </a:lnTo>
                  <a:lnTo>
                    <a:pt x="45840" y="138257"/>
                  </a:lnTo>
                  <a:lnTo>
                    <a:pt x="44957" y="136802"/>
                  </a:lnTo>
                  <a:lnTo>
                    <a:pt x="44064" y="135346"/>
                  </a:lnTo>
                  <a:lnTo>
                    <a:pt x="43156" y="133891"/>
                  </a:lnTo>
                  <a:lnTo>
                    <a:pt x="42234" y="132435"/>
                  </a:lnTo>
                  <a:lnTo>
                    <a:pt x="41300" y="130980"/>
                  </a:lnTo>
                  <a:lnTo>
                    <a:pt x="40354" y="129525"/>
                  </a:lnTo>
                  <a:lnTo>
                    <a:pt x="39388" y="128069"/>
                  </a:lnTo>
                  <a:lnTo>
                    <a:pt x="38411" y="126614"/>
                  </a:lnTo>
                  <a:lnTo>
                    <a:pt x="37421" y="125159"/>
                  </a:lnTo>
                  <a:lnTo>
                    <a:pt x="36415" y="123703"/>
                  </a:lnTo>
                  <a:lnTo>
                    <a:pt x="35393" y="122248"/>
                  </a:lnTo>
                  <a:lnTo>
                    <a:pt x="34361" y="120793"/>
                  </a:lnTo>
                  <a:lnTo>
                    <a:pt x="33317" y="119337"/>
                  </a:lnTo>
                  <a:lnTo>
                    <a:pt x="32256" y="117882"/>
                  </a:lnTo>
                  <a:lnTo>
                    <a:pt x="31185" y="116427"/>
                  </a:lnTo>
                  <a:lnTo>
                    <a:pt x="30105" y="114971"/>
                  </a:lnTo>
                  <a:lnTo>
                    <a:pt x="29014" y="113516"/>
                  </a:lnTo>
                  <a:lnTo>
                    <a:pt x="27914" y="112061"/>
                  </a:lnTo>
                  <a:lnTo>
                    <a:pt x="26808" y="110605"/>
                  </a:lnTo>
                  <a:lnTo>
                    <a:pt x="25696" y="109150"/>
                  </a:lnTo>
                  <a:lnTo>
                    <a:pt x="24578" y="107695"/>
                  </a:lnTo>
                  <a:lnTo>
                    <a:pt x="23458" y="106239"/>
                  </a:lnTo>
                  <a:lnTo>
                    <a:pt x="22337" y="104784"/>
                  </a:lnTo>
                  <a:lnTo>
                    <a:pt x="21216" y="103329"/>
                  </a:lnTo>
                  <a:lnTo>
                    <a:pt x="20098" y="101873"/>
                  </a:lnTo>
                  <a:lnTo>
                    <a:pt x="18984" y="100418"/>
                  </a:lnTo>
                  <a:lnTo>
                    <a:pt x="17876" y="98963"/>
                  </a:lnTo>
                  <a:lnTo>
                    <a:pt x="16779" y="97507"/>
                  </a:lnTo>
                  <a:lnTo>
                    <a:pt x="15692" y="96052"/>
                  </a:lnTo>
                  <a:lnTo>
                    <a:pt x="14617" y="94597"/>
                  </a:lnTo>
                  <a:lnTo>
                    <a:pt x="13558" y="93141"/>
                  </a:lnTo>
                  <a:lnTo>
                    <a:pt x="12521" y="91686"/>
                  </a:lnTo>
                  <a:lnTo>
                    <a:pt x="11503" y="90231"/>
                  </a:lnTo>
                  <a:lnTo>
                    <a:pt x="10504" y="88775"/>
                  </a:lnTo>
                  <a:lnTo>
                    <a:pt x="9539" y="87320"/>
                  </a:lnTo>
                  <a:lnTo>
                    <a:pt x="8603" y="85865"/>
                  </a:lnTo>
                  <a:lnTo>
                    <a:pt x="7694" y="84409"/>
                  </a:lnTo>
                  <a:lnTo>
                    <a:pt x="6818" y="82954"/>
                  </a:lnTo>
                  <a:lnTo>
                    <a:pt x="5991" y="81499"/>
                  </a:lnTo>
                  <a:lnTo>
                    <a:pt x="5199" y="80043"/>
                  </a:lnTo>
                  <a:lnTo>
                    <a:pt x="4444" y="78588"/>
                  </a:lnTo>
                  <a:lnTo>
                    <a:pt x="3748" y="77133"/>
                  </a:lnTo>
                  <a:lnTo>
                    <a:pt x="3102" y="75677"/>
                  </a:lnTo>
                  <a:lnTo>
                    <a:pt x="2501" y="74222"/>
                  </a:lnTo>
                  <a:lnTo>
                    <a:pt x="1953" y="72767"/>
                  </a:lnTo>
                  <a:lnTo>
                    <a:pt x="1482" y="71311"/>
                  </a:lnTo>
                  <a:lnTo>
                    <a:pt x="1065" y="69856"/>
                  </a:lnTo>
                  <a:lnTo>
                    <a:pt x="703" y="68401"/>
                  </a:lnTo>
                  <a:lnTo>
                    <a:pt x="422" y="66945"/>
                  </a:lnTo>
                  <a:lnTo>
                    <a:pt x="217" y="65490"/>
                  </a:lnTo>
                  <a:lnTo>
                    <a:pt x="74" y="64034"/>
                  </a:lnTo>
                  <a:lnTo>
                    <a:pt x="0" y="62579"/>
                  </a:lnTo>
                  <a:lnTo>
                    <a:pt x="31" y="61124"/>
                  </a:lnTo>
                  <a:lnTo>
                    <a:pt x="133" y="59668"/>
                  </a:lnTo>
                  <a:lnTo>
                    <a:pt x="305" y="58213"/>
                  </a:lnTo>
                  <a:lnTo>
                    <a:pt x="575" y="56758"/>
                  </a:lnTo>
                  <a:lnTo>
                    <a:pt x="942" y="55302"/>
                  </a:lnTo>
                  <a:lnTo>
                    <a:pt x="1384" y="53847"/>
                  </a:lnTo>
                  <a:lnTo>
                    <a:pt x="1904" y="52392"/>
                  </a:lnTo>
                  <a:lnTo>
                    <a:pt x="2552" y="50936"/>
                  </a:lnTo>
                  <a:lnTo>
                    <a:pt x="3278" y="49481"/>
                  </a:lnTo>
                  <a:lnTo>
                    <a:pt x="4084" y="48026"/>
                  </a:lnTo>
                  <a:lnTo>
                    <a:pt x="4994" y="46570"/>
                  </a:lnTo>
                  <a:lnTo>
                    <a:pt x="6011" y="45115"/>
                  </a:lnTo>
                  <a:lnTo>
                    <a:pt x="7108" y="43660"/>
                  </a:lnTo>
                  <a:lnTo>
                    <a:pt x="8284" y="42204"/>
                  </a:lnTo>
                  <a:lnTo>
                    <a:pt x="9587" y="40749"/>
                  </a:lnTo>
                  <a:lnTo>
                    <a:pt x="10971" y="39294"/>
                  </a:lnTo>
                  <a:lnTo>
                    <a:pt x="12431" y="37838"/>
                  </a:lnTo>
                  <a:lnTo>
                    <a:pt x="13987" y="36383"/>
                  </a:lnTo>
                  <a:lnTo>
                    <a:pt x="15644" y="34928"/>
                  </a:lnTo>
                  <a:lnTo>
                    <a:pt x="17373" y="33472"/>
                  </a:lnTo>
                  <a:lnTo>
                    <a:pt x="19172" y="32017"/>
                  </a:lnTo>
                  <a:lnTo>
                    <a:pt x="21075" y="30562"/>
                  </a:lnTo>
                  <a:lnTo>
                    <a:pt x="23047" y="29106"/>
                  </a:lnTo>
                  <a:lnTo>
                    <a:pt x="25081" y="27651"/>
                  </a:lnTo>
                  <a:lnTo>
                    <a:pt x="27187" y="26196"/>
                  </a:lnTo>
                  <a:lnTo>
                    <a:pt x="29370" y="24740"/>
                  </a:lnTo>
                  <a:lnTo>
                    <a:pt x="31604" y="23285"/>
                  </a:lnTo>
                  <a:lnTo>
                    <a:pt x="33887" y="21830"/>
                  </a:lnTo>
                  <a:lnTo>
                    <a:pt x="36236" y="20374"/>
                  </a:lnTo>
                  <a:lnTo>
                    <a:pt x="38629" y="18919"/>
                  </a:lnTo>
                  <a:lnTo>
                    <a:pt x="41058" y="17464"/>
                  </a:lnTo>
                  <a:lnTo>
                    <a:pt x="43525" y="16008"/>
                  </a:lnTo>
                  <a:lnTo>
                    <a:pt x="46031" y="14553"/>
                  </a:lnTo>
                  <a:lnTo>
                    <a:pt x="48559" y="13098"/>
                  </a:lnTo>
                  <a:lnTo>
                    <a:pt x="51106" y="11642"/>
                  </a:lnTo>
                  <a:lnTo>
                    <a:pt x="53674" y="10187"/>
                  </a:lnTo>
                  <a:lnTo>
                    <a:pt x="56251" y="8732"/>
                  </a:lnTo>
                  <a:lnTo>
                    <a:pt x="58834" y="7276"/>
                  </a:lnTo>
                  <a:lnTo>
                    <a:pt x="61419" y="5821"/>
                  </a:lnTo>
                  <a:lnTo>
                    <a:pt x="63998" y="4366"/>
                  </a:lnTo>
                  <a:lnTo>
                    <a:pt x="66569" y="2910"/>
                  </a:lnTo>
                  <a:lnTo>
                    <a:pt x="69128" y="1455"/>
                  </a:lnTo>
                  <a:lnTo>
                    <a:pt x="71665" y="0"/>
                  </a:lnTo>
                  <a:lnTo>
                    <a:pt x="202265" y="0"/>
                  </a:lnTo>
                  <a:lnTo>
                    <a:pt x="204803" y="1455"/>
                  </a:lnTo>
                  <a:lnTo>
                    <a:pt x="207362" y="2910"/>
                  </a:lnTo>
                  <a:lnTo>
                    <a:pt x="209932" y="4366"/>
                  </a:lnTo>
                  <a:lnTo>
                    <a:pt x="212511" y="5821"/>
                  </a:lnTo>
                  <a:lnTo>
                    <a:pt x="215096" y="7276"/>
                  </a:lnTo>
                  <a:lnTo>
                    <a:pt x="217679" y="8732"/>
                  </a:lnTo>
                  <a:lnTo>
                    <a:pt x="220257" y="10187"/>
                  </a:lnTo>
                  <a:lnTo>
                    <a:pt x="222825" y="11642"/>
                  </a:lnTo>
                  <a:lnTo>
                    <a:pt x="225372" y="13098"/>
                  </a:lnTo>
                  <a:lnTo>
                    <a:pt x="227899" y="14553"/>
                  </a:lnTo>
                  <a:lnTo>
                    <a:pt x="230406" y="16008"/>
                  </a:lnTo>
                  <a:lnTo>
                    <a:pt x="232872" y="17464"/>
                  </a:lnTo>
                  <a:lnTo>
                    <a:pt x="235301" y="18919"/>
                  </a:lnTo>
                  <a:lnTo>
                    <a:pt x="237694" y="20374"/>
                  </a:lnTo>
                  <a:lnTo>
                    <a:pt x="240043" y="21830"/>
                  </a:lnTo>
                  <a:lnTo>
                    <a:pt x="242326" y="23285"/>
                  </a:lnTo>
                  <a:lnTo>
                    <a:pt x="244560" y="24740"/>
                  </a:lnTo>
                  <a:lnTo>
                    <a:pt x="246744" y="26196"/>
                  </a:lnTo>
                  <a:lnTo>
                    <a:pt x="248849" y="27651"/>
                  </a:lnTo>
                  <a:lnTo>
                    <a:pt x="250883" y="29106"/>
                  </a:lnTo>
                  <a:lnTo>
                    <a:pt x="252855" y="30562"/>
                  </a:lnTo>
                  <a:lnTo>
                    <a:pt x="254759" y="32017"/>
                  </a:lnTo>
                  <a:lnTo>
                    <a:pt x="256557" y="33472"/>
                  </a:lnTo>
                  <a:lnTo>
                    <a:pt x="258286" y="34928"/>
                  </a:lnTo>
                  <a:lnTo>
                    <a:pt x="259943" y="36383"/>
                  </a:lnTo>
                  <a:lnTo>
                    <a:pt x="261499" y="37838"/>
                  </a:lnTo>
                  <a:lnTo>
                    <a:pt x="262959" y="39294"/>
                  </a:lnTo>
                  <a:lnTo>
                    <a:pt x="264343" y="40749"/>
                  </a:lnTo>
                  <a:lnTo>
                    <a:pt x="265646" y="42204"/>
                  </a:lnTo>
                  <a:lnTo>
                    <a:pt x="266822" y="43660"/>
                  </a:lnTo>
                  <a:lnTo>
                    <a:pt x="267919" y="45115"/>
                  </a:lnTo>
                  <a:lnTo>
                    <a:pt x="268936" y="46570"/>
                  </a:lnTo>
                  <a:lnTo>
                    <a:pt x="269846" y="48026"/>
                  </a:lnTo>
                  <a:lnTo>
                    <a:pt x="270652" y="49481"/>
                  </a:lnTo>
                  <a:lnTo>
                    <a:pt x="271379" y="50936"/>
                  </a:lnTo>
                  <a:lnTo>
                    <a:pt x="272026" y="52392"/>
                  </a:lnTo>
                  <a:lnTo>
                    <a:pt x="272546" y="53847"/>
                  </a:lnTo>
                  <a:lnTo>
                    <a:pt x="272988" y="55302"/>
                  </a:lnTo>
                  <a:lnTo>
                    <a:pt x="273355" y="56758"/>
                  </a:lnTo>
                  <a:lnTo>
                    <a:pt x="273626" y="58213"/>
                  </a:lnTo>
                  <a:lnTo>
                    <a:pt x="273798" y="59668"/>
                  </a:lnTo>
                  <a:lnTo>
                    <a:pt x="273899" y="61124"/>
                  </a:lnTo>
                  <a:lnTo>
                    <a:pt x="273931" y="62579"/>
                  </a:lnTo>
                  <a:lnTo>
                    <a:pt x="273856" y="64034"/>
                  </a:lnTo>
                  <a:lnTo>
                    <a:pt x="273713" y="65490"/>
                  </a:lnTo>
                  <a:lnTo>
                    <a:pt x="273508" y="66945"/>
                  </a:lnTo>
                  <a:lnTo>
                    <a:pt x="273227" y="68401"/>
                  </a:lnTo>
                  <a:lnTo>
                    <a:pt x="272865" y="69856"/>
                  </a:lnTo>
                  <a:lnTo>
                    <a:pt x="272448" y="71311"/>
                  </a:lnTo>
                  <a:lnTo>
                    <a:pt x="271977" y="72767"/>
                  </a:lnTo>
                  <a:lnTo>
                    <a:pt x="271429" y="74222"/>
                  </a:lnTo>
                  <a:lnTo>
                    <a:pt x="270828" y="75677"/>
                  </a:lnTo>
                  <a:lnTo>
                    <a:pt x="270183" y="77133"/>
                  </a:lnTo>
                  <a:lnTo>
                    <a:pt x="269486" y="78588"/>
                  </a:lnTo>
                  <a:lnTo>
                    <a:pt x="268731" y="80043"/>
                  </a:lnTo>
                  <a:lnTo>
                    <a:pt x="267939" y="81499"/>
                  </a:lnTo>
                  <a:lnTo>
                    <a:pt x="267112" y="82954"/>
                  </a:lnTo>
                  <a:lnTo>
                    <a:pt x="266237" y="84409"/>
                  </a:lnTo>
                  <a:lnTo>
                    <a:pt x="265327" y="85865"/>
                  </a:lnTo>
                  <a:lnTo>
                    <a:pt x="264391" y="87320"/>
                  </a:lnTo>
                  <a:lnTo>
                    <a:pt x="263426" y="88775"/>
                  </a:lnTo>
                  <a:lnTo>
                    <a:pt x="262427" y="90231"/>
                  </a:lnTo>
                  <a:lnTo>
                    <a:pt x="261409" y="91686"/>
                  </a:lnTo>
                  <a:lnTo>
                    <a:pt x="260372" y="93141"/>
                  </a:lnTo>
                  <a:lnTo>
                    <a:pt x="259313" y="94597"/>
                  </a:lnTo>
                  <a:lnTo>
                    <a:pt x="258238" y="96052"/>
                  </a:lnTo>
                  <a:lnTo>
                    <a:pt x="257152" y="97507"/>
                  </a:lnTo>
                  <a:lnTo>
                    <a:pt x="256055" y="98963"/>
                  </a:lnTo>
                  <a:lnTo>
                    <a:pt x="254946" y="100418"/>
                  </a:lnTo>
                  <a:lnTo>
                    <a:pt x="253832" y="101873"/>
                  </a:lnTo>
                  <a:lnTo>
                    <a:pt x="252715" y="103329"/>
                  </a:lnTo>
                  <a:lnTo>
                    <a:pt x="251594" y="104784"/>
                  </a:lnTo>
                  <a:lnTo>
                    <a:pt x="250472" y="106239"/>
                  </a:lnTo>
                  <a:lnTo>
                    <a:pt x="249352" y="107695"/>
                  </a:lnTo>
                  <a:lnTo>
                    <a:pt x="248234" y="109150"/>
                  </a:lnTo>
                  <a:lnTo>
                    <a:pt x="247123" y="110605"/>
                  </a:lnTo>
                  <a:lnTo>
                    <a:pt x="246016" y="112061"/>
                  </a:lnTo>
                  <a:lnTo>
                    <a:pt x="244916" y="113516"/>
                  </a:lnTo>
                  <a:lnTo>
                    <a:pt x="243825" y="114971"/>
                  </a:lnTo>
                  <a:lnTo>
                    <a:pt x="242745" y="116427"/>
                  </a:lnTo>
                  <a:lnTo>
                    <a:pt x="241675" y="117882"/>
                  </a:lnTo>
                  <a:lnTo>
                    <a:pt x="240614" y="119337"/>
                  </a:lnTo>
                  <a:lnTo>
                    <a:pt x="239569" y="120793"/>
                  </a:lnTo>
                  <a:lnTo>
                    <a:pt x="238537" y="122248"/>
                  </a:lnTo>
                  <a:lnTo>
                    <a:pt x="237516" y="123703"/>
                  </a:lnTo>
                  <a:lnTo>
                    <a:pt x="236509" y="125159"/>
                  </a:lnTo>
                  <a:lnTo>
                    <a:pt x="235520" y="126614"/>
                  </a:lnTo>
                  <a:lnTo>
                    <a:pt x="234542" y="128069"/>
                  </a:lnTo>
                  <a:lnTo>
                    <a:pt x="233576" y="129525"/>
                  </a:lnTo>
                  <a:lnTo>
                    <a:pt x="232630" y="130980"/>
                  </a:lnTo>
                  <a:lnTo>
                    <a:pt x="231696" y="132435"/>
                  </a:lnTo>
                  <a:lnTo>
                    <a:pt x="230774" y="133891"/>
                  </a:lnTo>
                  <a:lnTo>
                    <a:pt x="229866" y="135346"/>
                  </a:lnTo>
                  <a:lnTo>
                    <a:pt x="228973" y="136802"/>
                  </a:lnTo>
                  <a:lnTo>
                    <a:pt x="228090" y="138257"/>
                  </a:lnTo>
                  <a:lnTo>
                    <a:pt x="227217" y="139712"/>
                  </a:lnTo>
                  <a:lnTo>
                    <a:pt x="226358" y="141168"/>
                  </a:lnTo>
                  <a:lnTo>
                    <a:pt x="225508" y="142623"/>
                  </a:lnTo>
                  <a:lnTo>
                    <a:pt x="224665" y="144078"/>
                  </a:lnTo>
                  <a:lnTo>
                    <a:pt x="223830" y="145534"/>
                  </a:lnTo>
                  <a:lnTo>
                    <a:pt x="223004" y="146989"/>
                  </a:lnTo>
                  <a:lnTo>
                    <a:pt x="222182" y="148444"/>
                  </a:lnTo>
                  <a:lnTo>
                    <a:pt x="221364" y="149900"/>
                  </a:lnTo>
                  <a:lnTo>
                    <a:pt x="220550" y="151355"/>
                  </a:lnTo>
                  <a:lnTo>
                    <a:pt x="219739" y="152810"/>
                  </a:lnTo>
                  <a:lnTo>
                    <a:pt x="218928" y="154266"/>
                  </a:lnTo>
                  <a:lnTo>
                    <a:pt x="218117" y="155721"/>
                  </a:lnTo>
                  <a:lnTo>
                    <a:pt x="217305" y="157176"/>
                  </a:lnTo>
                  <a:lnTo>
                    <a:pt x="216490" y="158632"/>
                  </a:lnTo>
                  <a:lnTo>
                    <a:pt x="215673" y="160087"/>
                  </a:lnTo>
                  <a:lnTo>
                    <a:pt x="214851" y="161542"/>
                  </a:lnTo>
                  <a:lnTo>
                    <a:pt x="214023" y="162998"/>
                  </a:lnTo>
                  <a:lnTo>
                    <a:pt x="213190" y="164453"/>
                  </a:lnTo>
                  <a:lnTo>
                    <a:pt x="212351" y="165908"/>
                  </a:lnTo>
                  <a:lnTo>
                    <a:pt x="211502" y="167364"/>
                  </a:lnTo>
                  <a:lnTo>
                    <a:pt x="210646" y="168819"/>
                  </a:lnTo>
                  <a:lnTo>
                    <a:pt x="209783" y="170274"/>
                  </a:lnTo>
                  <a:lnTo>
                    <a:pt x="208909" y="171730"/>
                  </a:lnTo>
                  <a:lnTo>
                    <a:pt x="208026" y="173185"/>
                  </a:lnTo>
                  <a:lnTo>
                    <a:pt x="207134" y="174640"/>
                  </a:lnTo>
                  <a:lnTo>
                    <a:pt x="206234" y="176096"/>
                  </a:lnTo>
                  <a:lnTo>
                    <a:pt x="205320" y="177551"/>
                  </a:lnTo>
                  <a:lnTo>
                    <a:pt x="204399" y="179006"/>
                  </a:lnTo>
                  <a:lnTo>
                    <a:pt x="203470" y="180462"/>
                  </a:lnTo>
                  <a:lnTo>
                    <a:pt x="202531" y="181917"/>
                  </a:lnTo>
                  <a:lnTo>
                    <a:pt x="201583" y="183372"/>
                  </a:lnTo>
                  <a:lnTo>
                    <a:pt x="200628" y="184828"/>
                  </a:lnTo>
                  <a:lnTo>
                    <a:pt x="199667" y="186283"/>
                  </a:lnTo>
                  <a:lnTo>
                    <a:pt x="198697" y="187738"/>
                  </a:lnTo>
                  <a:lnTo>
                    <a:pt x="197723" y="189194"/>
                  </a:lnTo>
                  <a:lnTo>
                    <a:pt x="196745" y="190649"/>
                  </a:lnTo>
                  <a:lnTo>
                    <a:pt x="195762" y="192104"/>
                  </a:lnTo>
                  <a:lnTo>
                    <a:pt x="194776" y="193560"/>
                  </a:lnTo>
                  <a:lnTo>
                    <a:pt x="193789" y="195015"/>
                  </a:lnTo>
                  <a:lnTo>
                    <a:pt x="192802" y="196470"/>
                  </a:lnTo>
                  <a:lnTo>
                    <a:pt x="191815" y="197926"/>
                  </a:lnTo>
                  <a:lnTo>
                    <a:pt x="190830" y="199381"/>
                  </a:lnTo>
                  <a:lnTo>
                    <a:pt x="189847" y="200837"/>
                  </a:lnTo>
                  <a:lnTo>
                    <a:pt x="188869" y="202292"/>
                  </a:lnTo>
                  <a:lnTo>
                    <a:pt x="187898" y="203747"/>
                  </a:lnTo>
                  <a:lnTo>
                    <a:pt x="186932" y="205203"/>
                  </a:lnTo>
                  <a:lnTo>
                    <a:pt x="185973" y="206658"/>
                  </a:lnTo>
                  <a:lnTo>
                    <a:pt x="185025" y="208113"/>
                  </a:lnTo>
                  <a:lnTo>
                    <a:pt x="184087" y="209569"/>
                  </a:lnTo>
                  <a:lnTo>
                    <a:pt x="183159" y="211024"/>
                  </a:lnTo>
                  <a:lnTo>
                    <a:pt x="182243" y="212479"/>
                  </a:lnTo>
                  <a:lnTo>
                    <a:pt x="181343" y="213935"/>
                  </a:lnTo>
                  <a:lnTo>
                    <a:pt x="180456" y="215390"/>
                  </a:lnTo>
                  <a:lnTo>
                    <a:pt x="179582" y="216845"/>
                  </a:lnTo>
                  <a:lnTo>
                    <a:pt x="178727" y="218301"/>
                  </a:lnTo>
                  <a:lnTo>
                    <a:pt x="177890" y="219756"/>
                  </a:lnTo>
                  <a:lnTo>
                    <a:pt x="177067" y="221211"/>
                  </a:lnTo>
                  <a:lnTo>
                    <a:pt x="176261" y="222667"/>
                  </a:lnTo>
                  <a:lnTo>
                    <a:pt x="175479" y="224122"/>
                  </a:lnTo>
                  <a:lnTo>
                    <a:pt x="174714" y="225577"/>
                  </a:lnTo>
                  <a:lnTo>
                    <a:pt x="173965" y="227033"/>
                  </a:lnTo>
                  <a:lnTo>
                    <a:pt x="173240" y="228488"/>
                  </a:lnTo>
                  <a:lnTo>
                    <a:pt x="172536" y="229943"/>
                  </a:lnTo>
                  <a:lnTo>
                    <a:pt x="171849" y="231399"/>
                  </a:lnTo>
                  <a:lnTo>
                    <a:pt x="171181" y="232854"/>
                  </a:lnTo>
                  <a:lnTo>
                    <a:pt x="170540" y="234309"/>
                  </a:lnTo>
                  <a:lnTo>
                    <a:pt x="169917" y="235765"/>
                  </a:lnTo>
                  <a:lnTo>
                    <a:pt x="169311" y="237220"/>
                  </a:lnTo>
                  <a:lnTo>
                    <a:pt x="168728" y="238675"/>
                  </a:lnTo>
                  <a:lnTo>
                    <a:pt x="168168" y="240131"/>
                  </a:lnTo>
                  <a:lnTo>
                    <a:pt x="167624" y="241586"/>
                  </a:lnTo>
                  <a:lnTo>
                    <a:pt x="167098" y="243041"/>
                  </a:lnTo>
                  <a:lnTo>
                    <a:pt x="166599" y="244497"/>
                  </a:lnTo>
                  <a:lnTo>
                    <a:pt x="166116" y="245952"/>
                  </a:lnTo>
                  <a:lnTo>
                    <a:pt x="165648" y="247407"/>
                  </a:lnTo>
                  <a:lnTo>
                    <a:pt x="165202" y="248863"/>
                  </a:lnTo>
                  <a:lnTo>
                    <a:pt x="164776" y="250318"/>
                  </a:lnTo>
                  <a:lnTo>
                    <a:pt x="164365" y="251773"/>
                  </a:lnTo>
                  <a:lnTo>
                    <a:pt x="163968" y="253229"/>
                  </a:lnTo>
                  <a:lnTo>
                    <a:pt x="163595" y="254684"/>
                  </a:lnTo>
                  <a:lnTo>
                    <a:pt x="163236" y="256139"/>
                  </a:lnTo>
                  <a:lnTo>
                    <a:pt x="162891" y="257595"/>
                  </a:lnTo>
                  <a:lnTo>
                    <a:pt x="162562" y="259050"/>
                  </a:lnTo>
                  <a:lnTo>
                    <a:pt x="162251" y="260505"/>
                  </a:lnTo>
                  <a:lnTo>
                    <a:pt x="161953" y="261961"/>
                  </a:lnTo>
                  <a:lnTo>
                    <a:pt x="161667" y="263416"/>
                  </a:lnTo>
                  <a:lnTo>
                    <a:pt x="161400" y="264871"/>
                  </a:lnTo>
                  <a:lnTo>
                    <a:pt x="161145" y="266327"/>
                  </a:lnTo>
                  <a:lnTo>
                    <a:pt x="160901" y="267782"/>
                  </a:lnTo>
                  <a:lnTo>
                    <a:pt x="160670" y="269238"/>
                  </a:lnTo>
                  <a:lnTo>
                    <a:pt x="160455" y="270693"/>
                  </a:lnTo>
                  <a:lnTo>
                    <a:pt x="160249" y="272148"/>
                  </a:lnTo>
                  <a:lnTo>
                    <a:pt x="160054" y="273604"/>
                  </a:lnTo>
                  <a:lnTo>
                    <a:pt x="159874" y="275059"/>
                  </a:lnTo>
                  <a:lnTo>
                    <a:pt x="159704" y="276514"/>
                  </a:lnTo>
                  <a:lnTo>
                    <a:pt x="159543" y="277970"/>
                  </a:lnTo>
                  <a:lnTo>
                    <a:pt x="159393" y="279425"/>
                  </a:lnTo>
                  <a:lnTo>
                    <a:pt x="159255" y="280880"/>
                  </a:lnTo>
                  <a:lnTo>
                    <a:pt x="159126" y="282336"/>
                  </a:lnTo>
                  <a:lnTo>
                    <a:pt x="159005" y="283791"/>
                  </a:lnTo>
                  <a:lnTo>
                    <a:pt x="158895" y="285246"/>
                  </a:lnTo>
                  <a:lnTo>
                    <a:pt x="158794" y="286702"/>
                  </a:lnTo>
                  <a:lnTo>
                    <a:pt x="158701" y="288157"/>
                  </a:lnTo>
                  <a:lnTo>
                    <a:pt x="158616" y="289612"/>
                  </a:lnTo>
                  <a:lnTo>
                    <a:pt x="158541" y="291068"/>
                  </a:lnTo>
                  <a:lnTo>
                    <a:pt x="158472" y="292523"/>
                  </a:lnTo>
                  <a:lnTo>
                    <a:pt x="158410" y="293978"/>
                  </a:lnTo>
                  <a:lnTo>
                    <a:pt x="158356" y="295434"/>
                  </a:lnTo>
                  <a:lnTo>
                    <a:pt x="158309" y="296889"/>
                  </a:lnTo>
                  <a:lnTo>
                    <a:pt x="158267" y="298344"/>
                  </a:lnTo>
                  <a:lnTo>
                    <a:pt x="158230" y="299800"/>
                  </a:lnTo>
                  <a:lnTo>
                    <a:pt x="158201" y="301255"/>
                  </a:lnTo>
                  <a:lnTo>
                    <a:pt x="158176" y="302710"/>
                  </a:lnTo>
                  <a:lnTo>
                    <a:pt x="158154" y="304166"/>
                  </a:lnTo>
                  <a:lnTo>
                    <a:pt x="158138" y="305621"/>
                  </a:lnTo>
                  <a:lnTo>
                    <a:pt x="158125" y="307076"/>
                  </a:lnTo>
                  <a:lnTo>
                    <a:pt x="158115" y="308532"/>
                  </a:lnTo>
                  <a:lnTo>
                    <a:pt x="158107" y="309987"/>
                  </a:lnTo>
                  <a:lnTo>
                    <a:pt x="158102" y="311442"/>
                  </a:lnTo>
                  <a:lnTo>
                    <a:pt x="158099" y="312898"/>
                  </a:lnTo>
                  <a:lnTo>
                    <a:pt x="158096" y="314353"/>
                  </a:lnTo>
                  <a:lnTo>
                    <a:pt x="158094" y="315808"/>
                  </a:lnTo>
                  <a:lnTo>
                    <a:pt x="158093" y="317264"/>
                  </a:lnTo>
                  <a:lnTo>
                    <a:pt x="158090" y="318719"/>
                  </a:lnTo>
                  <a:lnTo>
                    <a:pt x="158087" y="320174"/>
                  </a:lnTo>
                  <a:lnTo>
                    <a:pt x="158082" y="321630"/>
                  </a:lnTo>
                  <a:lnTo>
                    <a:pt x="158075" y="323085"/>
                  </a:lnTo>
                  <a:lnTo>
                    <a:pt x="158066" y="324540"/>
                  </a:lnTo>
                  <a:lnTo>
                    <a:pt x="158053" y="325996"/>
                  </a:lnTo>
                  <a:lnTo>
                    <a:pt x="158036" y="327451"/>
                  </a:lnTo>
                  <a:lnTo>
                    <a:pt x="158016" y="328906"/>
                  </a:lnTo>
                  <a:lnTo>
                    <a:pt x="157992" y="330362"/>
                  </a:lnTo>
                  <a:lnTo>
                    <a:pt x="157961" y="331817"/>
                  </a:lnTo>
                  <a:lnTo>
                    <a:pt x="157925" y="333272"/>
                  </a:lnTo>
                  <a:lnTo>
                    <a:pt x="157885" y="334728"/>
                  </a:lnTo>
                  <a:lnTo>
                    <a:pt x="157838" y="336183"/>
                  </a:lnTo>
                  <a:lnTo>
                    <a:pt x="157783" y="337639"/>
                  </a:lnTo>
                  <a:lnTo>
                    <a:pt x="157723" y="339094"/>
                  </a:lnTo>
                  <a:lnTo>
                    <a:pt x="157656" y="340549"/>
                  </a:lnTo>
                  <a:lnTo>
                    <a:pt x="157581" y="342005"/>
                  </a:lnTo>
                  <a:lnTo>
                    <a:pt x="157498" y="343460"/>
                  </a:lnTo>
                  <a:lnTo>
                    <a:pt x="157408" y="344915"/>
                  </a:lnTo>
                  <a:lnTo>
                    <a:pt x="157312" y="346371"/>
                  </a:lnTo>
                  <a:lnTo>
                    <a:pt x="157205" y="347826"/>
                  </a:lnTo>
                  <a:lnTo>
                    <a:pt x="157092" y="349281"/>
                  </a:lnTo>
                  <a:lnTo>
                    <a:pt x="156973" y="350737"/>
                  </a:lnTo>
                  <a:lnTo>
                    <a:pt x="156844" y="352192"/>
                  </a:lnTo>
                  <a:lnTo>
                    <a:pt x="156708" y="353647"/>
                  </a:lnTo>
                  <a:lnTo>
                    <a:pt x="156565" y="355103"/>
                  </a:lnTo>
                  <a:lnTo>
                    <a:pt x="156416" y="356558"/>
                  </a:lnTo>
                  <a:lnTo>
                    <a:pt x="156258" y="358013"/>
                  </a:lnTo>
                  <a:lnTo>
                    <a:pt x="156094" y="359469"/>
                  </a:lnTo>
                  <a:lnTo>
                    <a:pt x="155925" y="360924"/>
                  </a:lnTo>
                  <a:lnTo>
                    <a:pt x="155749" y="362379"/>
                  </a:lnTo>
                  <a:lnTo>
                    <a:pt x="155567" y="363835"/>
                  </a:lnTo>
                  <a:lnTo>
                    <a:pt x="155381" y="365290"/>
                  </a:lnTo>
                  <a:lnTo>
                    <a:pt x="155191" y="366745"/>
                  </a:lnTo>
                  <a:lnTo>
                    <a:pt x="154996" y="368201"/>
                  </a:lnTo>
                  <a:lnTo>
                    <a:pt x="154798" y="369656"/>
                  </a:lnTo>
                  <a:lnTo>
                    <a:pt x="154597" y="371111"/>
                  </a:lnTo>
                  <a:lnTo>
                    <a:pt x="154393" y="372567"/>
                  </a:lnTo>
                  <a:lnTo>
                    <a:pt x="154188" y="374022"/>
                  </a:lnTo>
                  <a:lnTo>
                    <a:pt x="153981" y="375477"/>
                  </a:lnTo>
                  <a:lnTo>
                    <a:pt x="153774" y="376933"/>
                  </a:lnTo>
                  <a:lnTo>
                    <a:pt x="153567" y="378388"/>
                  </a:lnTo>
                  <a:lnTo>
                    <a:pt x="153361" y="379843"/>
                  </a:lnTo>
                  <a:lnTo>
                    <a:pt x="153156" y="381299"/>
                  </a:lnTo>
                  <a:lnTo>
                    <a:pt x="152953" y="382754"/>
                  </a:lnTo>
                  <a:lnTo>
                    <a:pt x="152753" y="384209"/>
                  </a:lnTo>
                  <a:lnTo>
                    <a:pt x="152556" y="385665"/>
                  </a:lnTo>
                  <a:lnTo>
                    <a:pt x="152361" y="387120"/>
                  </a:lnTo>
                  <a:lnTo>
                    <a:pt x="152173" y="388575"/>
                  </a:lnTo>
                  <a:lnTo>
                    <a:pt x="151989" y="390031"/>
                  </a:lnTo>
                  <a:lnTo>
                    <a:pt x="151810" y="391486"/>
                  </a:lnTo>
                  <a:lnTo>
                    <a:pt x="151637" y="392941"/>
                  </a:lnTo>
                  <a:lnTo>
                    <a:pt x="151472" y="394397"/>
                  </a:lnTo>
                  <a:lnTo>
                    <a:pt x="151312" y="395852"/>
                  </a:lnTo>
                  <a:lnTo>
                    <a:pt x="151159" y="397307"/>
                  </a:lnTo>
                  <a:lnTo>
                    <a:pt x="151016" y="398763"/>
                  </a:lnTo>
                  <a:lnTo>
                    <a:pt x="150881" y="400218"/>
                  </a:lnTo>
                  <a:lnTo>
                    <a:pt x="150752" y="401674"/>
                  </a:lnTo>
                  <a:lnTo>
                    <a:pt x="150632" y="403129"/>
                  </a:lnTo>
                  <a:lnTo>
                    <a:pt x="150524" y="404584"/>
                  </a:lnTo>
                  <a:lnTo>
                    <a:pt x="150423" y="406040"/>
                  </a:lnTo>
                  <a:lnTo>
                    <a:pt x="150329" y="407495"/>
                  </a:lnTo>
                  <a:lnTo>
                    <a:pt x="150248" y="408950"/>
                  </a:lnTo>
                  <a:lnTo>
                    <a:pt x="150175" y="410406"/>
                  </a:lnTo>
                  <a:lnTo>
                    <a:pt x="150110" y="411861"/>
                  </a:lnTo>
                  <a:lnTo>
                    <a:pt x="150054" y="413316"/>
                  </a:lnTo>
                  <a:lnTo>
                    <a:pt x="150010" y="414772"/>
                  </a:lnTo>
                  <a:lnTo>
                    <a:pt x="149974" y="416227"/>
                  </a:lnTo>
                  <a:lnTo>
                    <a:pt x="149944" y="417682"/>
                  </a:lnTo>
                  <a:lnTo>
                    <a:pt x="149925" y="419138"/>
                  </a:lnTo>
                  <a:lnTo>
                    <a:pt x="149915" y="420593"/>
                  </a:lnTo>
                  <a:lnTo>
                    <a:pt x="149911" y="422048"/>
                  </a:lnTo>
                  <a:lnTo>
                    <a:pt x="149913" y="423504"/>
                  </a:lnTo>
                  <a:lnTo>
                    <a:pt x="149925" y="424959"/>
                  </a:lnTo>
                  <a:lnTo>
                    <a:pt x="149943" y="426414"/>
                  </a:lnTo>
                  <a:lnTo>
                    <a:pt x="149965" y="427870"/>
                  </a:lnTo>
                  <a:lnTo>
                    <a:pt x="149994" y="429325"/>
                  </a:lnTo>
                  <a:lnTo>
                    <a:pt x="150028" y="430780"/>
                  </a:lnTo>
                  <a:lnTo>
                    <a:pt x="150065" y="432236"/>
                  </a:lnTo>
                  <a:lnTo>
                    <a:pt x="150105" y="433691"/>
                  </a:lnTo>
                  <a:lnTo>
                    <a:pt x="150150" y="435146"/>
                  </a:lnTo>
                  <a:lnTo>
                    <a:pt x="150196" y="436602"/>
                  </a:lnTo>
                  <a:lnTo>
                    <a:pt x="150243" y="438057"/>
                  </a:lnTo>
                  <a:lnTo>
                    <a:pt x="150292" y="439512"/>
                  </a:lnTo>
                  <a:lnTo>
                    <a:pt x="150340" y="440968"/>
                  </a:lnTo>
                  <a:lnTo>
                    <a:pt x="150388" y="442423"/>
                  </a:lnTo>
                  <a:lnTo>
                    <a:pt x="150434" y="443878"/>
                  </a:lnTo>
                  <a:lnTo>
                    <a:pt x="150478" y="445334"/>
                  </a:lnTo>
                  <a:lnTo>
                    <a:pt x="150518" y="446789"/>
                  </a:lnTo>
                  <a:lnTo>
                    <a:pt x="150556" y="448244"/>
                  </a:lnTo>
                  <a:lnTo>
                    <a:pt x="150589" y="449700"/>
                  </a:lnTo>
                  <a:lnTo>
                    <a:pt x="150616" y="451155"/>
                  </a:lnTo>
                  <a:lnTo>
                    <a:pt x="150638" y="452610"/>
                  </a:lnTo>
                  <a:lnTo>
                    <a:pt x="150655" y="454066"/>
                  </a:lnTo>
                  <a:lnTo>
                    <a:pt x="150663" y="455521"/>
                  </a:lnTo>
                  <a:lnTo>
                    <a:pt x="150664" y="456976"/>
                  </a:lnTo>
                  <a:lnTo>
                    <a:pt x="150657" y="458432"/>
                  </a:lnTo>
                  <a:lnTo>
                    <a:pt x="150642" y="459887"/>
                  </a:lnTo>
                  <a:lnTo>
                    <a:pt x="150616" y="461342"/>
                  </a:lnTo>
                  <a:lnTo>
                    <a:pt x="150582" y="462798"/>
                  </a:lnTo>
                  <a:lnTo>
                    <a:pt x="150540" y="464253"/>
                  </a:lnTo>
                  <a:lnTo>
                    <a:pt x="150485" y="465708"/>
                  </a:lnTo>
                  <a:lnTo>
                    <a:pt x="150420" y="467164"/>
                  </a:lnTo>
                  <a:lnTo>
                    <a:pt x="150346" y="468619"/>
                  </a:lnTo>
                  <a:lnTo>
                    <a:pt x="150261" y="470075"/>
                  </a:lnTo>
                  <a:lnTo>
                    <a:pt x="150163" y="471530"/>
                  </a:lnTo>
                  <a:lnTo>
                    <a:pt x="150055" y="472985"/>
                  </a:lnTo>
                  <a:lnTo>
                    <a:pt x="149939" y="474441"/>
                  </a:lnTo>
                  <a:lnTo>
                    <a:pt x="149809" y="475896"/>
                  </a:lnTo>
                  <a:lnTo>
                    <a:pt x="149668" y="477351"/>
                  </a:lnTo>
                  <a:lnTo>
                    <a:pt x="149519" y="478807"/>
                  </a:lnTo>
                  <a:lnTo>
                    <a:pt x="149360" y="480262"/>
                  </a:lnTo>
                  <a:lnTo>
                    <a:pt x="149189" y="481717"/>
                  </a:lnTo>
                  <a:lnTo>
                    <a:pt x="149009" y="483173"/>
                  </a:lnTo>
                  <a:lnTo>
                    <a:pt x="148822" y="484628"/>
                  </a:lnTo>
                  <a:lnTo>
                    <a:pt x="148624" y="486083"/>
                  </a:lnTo>
                  <a:lnTo>
                    <a:pt x="148418" y="487539"/>
                  </a:lnTo>
                  <a:lnTo>
                    <a:pt x="148206" y="488994"/>
                  </a:lnTo>
                  <a:lnTo>
                    <a:pt x="147987" y="490449"/>
                  </a:lnTo>
                  <a:lnTo>
                    <a:pt x="147760" y="491905"/>
                  </a:lnTo>
                  <a:lnTo>
                    <a:pt x="147528" y="493360"/>
                  </a:lnTo>
                  <a:lnTo>
                    <a:pt x="147292" y="494815"/>
                  </a:lnTo>
                  <a:lnTo>
                    <a:pt x="147050" y="496271"/>
                  </a:lnTo>
                  <a:lnTo>
                    <a:pt x="146805" y="497726"/>
                  </a:lnTo>
                  <a:lnTo>
                    <a:pt x="146557" y="499181"/>
                  </a:lnTo>
                  <a:lnTo>
                    <a:pt x="146307" y="500637"/>
                  </a:lnTo>
                  <a:lnTo>
                    <a:pt x="146056" y="502092"/>
                  </a:lnTo>
                  <a:lnTo>
                    <a:pt x="145804" y="503547"/>
                  </a:lnTo>
                  <a:lnTo>
                    <a:pt x="145552" y="505003"/>
                  </a:lnTo>
                  <a:lnTo>
                    <a:pt x="145300" y="506458"/>
                  </a:lnTo>
                  <a:lnTo>
                    <a:pt x="145051" y="507913"/>
                  </a:lnTo>
                  <a:lnTo>
                    <a:pt x="144803" y="509369"/>
                  </a:lnTo>
                  <a:lnTo>
                    <a:pt x="144558" y="510824"/>
                  </a:lnTo>
                  <a:lnTo>
                    <a:pt x="144318" y="512279"/>
                  </a:lnTo>
                  <a:lnTo>
                    <a:pt x="144082" y="513735"/>
                  </a:lnTo>
                  <a:lnTo>
                    <a:pt x="143850" y="515190"/>
                  </a:lnTo>
                  <a:lnTo>
                    <a:pt x="143623" y="516645"/>
                  </a:lnTo>
                  <a:lnTo>
                    <a:pt x="143404" y="518101"/>
                  </a:lnTo>
                  <a:lnTo>
                    <a:pt x="143191" y="519556"/>
                  </a:lnTo>
                  <a:lnTo>
                    <a:pt x="142983" y="521011"/>
                  </a:lnTo>
                  <a:lnTo>
                    <a:pt x="142785" y="522467"/>
                  </a:lnTo>
                  <a:lnTo>
                    <a:pt x="142595" y="523922"/>
                  </a:lnTo>
                  <a:lnTo>
                    <a:pt x="142411" y="525377"/>
                  </a:lnTo>
                  <a:lnTo>
                    <a:pt x="142237" y="526833"/>
                  </a:lnTo>
                  <a:lnTo>
                    <a:pt x="142072" y="528288"/>
                  </a:lnTo>
                  <a:lnTo>
                    <a:pt x="141916" y="529743"/>
                  </a:lnTo>
                  <a:lnTo>
                    <a:pt x="141767" y="531199"/>
                  </a:lnTo>
                  <a:lnTo>
                    <a:pt x="141630" y="532654"/>
                  </a:lnTo>
                  <a:lnTo>
                    <a:pt x="141502" y="534109"/>
                  </a:lnTo>
                  <a:lnTo>
                    <a:pt x="141382" y="535565"/>
                  </a:lnTo>
                  <a:lnTo>
                    <a:pt x="141270" y="537020"/>
                  </a:lnTo>
                  <a:lnTo>
                    <a:pt x="141171" y="538476"/>
                  </a:lnTo>
                  <a:lnTo>
                    <a:pt x="141079" y="539931"/>
                  </a:lnTo>
                  <a:lnTo>
                    <a:pt x="140994" y="541386"/>
                  </a:lnTo>
                  <a:lnTo>
                    <a:pt x="140920" y="542842"/>
                  </a:lnTo>
                  <a:lnTo>
                    <a:pt x="140855" y="544297"/>
                  </a:lnTo>
                  <a:lnTo>
                    <a:pt x="140796" y="545752"/>
                  </a:lnTo>
                  <a:lnTo>
                    <a:pt x="140744" y="547208"/>
                  </a:lnTo>
                  <a:lnTo>
                    <a:pt x="140702" y="548663"/>
                  </a:lnTo>
                  <a:lnTo>
                    <a:pt x="140666" y="550118"/>
                  </a:lnTo>
                  <a:lnTo>
                    <a:pt x="140636" y="551574"/>
                  </a:lnTo>
                  <a:lnTo>
                    <a:pt x="140612" y="553029"/>
                  </a:lnTo>
                  <a:lnTo>
                    <a:pt x="140595" y="554484"/>
                  </a:lnTo>
                  <a:lnTo>
                    <a:pt x="140582" y="555940"/>
                  </a:lnTo>
                  <a:lnTo>
                    <a:pt x="140573" y="557395"/>
                  </a:lnTo>
                  <a:lnTo>
                    <a:pt x="140569" y="558850"/>
                  </a:lnTo>
                  <a:lnTo>
                    <a:pt x="140569" y="560306"/>
                  </a:lnTo>
                  <a:lnTo>
                    <a:pt x="140571" y="561761"/>
                  </a:lnTo>
                  <a:lnTo>
                    <a:pt x="140576" y="563216"/>
                  </a:lnTo>
                  <a:lnTo>
                    <a:pt x="140583" y="564672"/>
                  </a:lnTo>
                  <a:lnTo>
                    <a:pt x="140591" y="566127"/>
                  </a:lnTo>
                  <a:lnTo>
                    <a:pt x="140601" y="567582"/>
                  </a:lnTo>
                  <a:lnTo>
                    <a:pt x="140611" y="569038"/>
                  </a:lnTo>
                  <a:lnTo>
                    <a:pt x="140620" y="570493"/>
                  </a:lnTo>
                  <a:lnTo>
                    <a:pt x="140630" y="571948"/>
                  </a:lnTo>
                  <a:lnTo>
                    <a:pt x="140638" y="573404"/>
                  </a:lnTo>
                  <a:lnTo>
                    <a:pt x="140645" y="574859"/>
                  </a:lnTo>
                  <a:lnTo>
                    <a:pt x="140651" y="576314"/>
                  </a:lnTo>
                  <a:lnTo>
                    <a:pt x="140654" y="577770"/>
                  </a:lnTo>
                  <a:lnTo>
                    <a:pt x="140655" y="579225"/>
                  </a:lnTo>
                  <a:lnTo>
                    <a:pt x="140653" y="580680"/>
                  </a:lnTo>
                  <a:lnTo>
                    <a:pt x="140648" y="582136"/>
                  </a:lnTo>
                  <a:lnTo>
                    <a:pt x="140640" y="583591"/>
                  </a:lnTo>
                  <a:lnTo>
                    <a:pt x="140628" y="585046"/>
                  </a:lnTo>
                  <a:lnTo>
                    <a:pt x="140612" y="586502"/>
                  </a:lnTo>
                  <a:lnTo>
                    <a:pt x="140594" y="587957"/>
                  </a:lnTo>
                  <a:lnTo>
                    <a:pt x="140570" y="589412"/>
                  </a:lnTo>
                  <a:lnTo>
                    <a:pt x="140542" y="590868"/>
                  </a:lnTo>
                  <a:lnTo>
                    <a:pt x="140511" y="592323"/>
                  </a:lnTo>
                  <a:lnTo>
                    <a:pt x="140476" y="593778"/>
                  </a:lnTo>
                  <a:lnTo>
                    <a:pt x="140436" y="595234"/>
                  </a:lnTo>
                  <a:lnTo>
                    <a:pt x="140393" y="596689"/>
                  </a:lnTo>
                  <a:lnTo>
                    <a:pt x="140346" y="598144"/>
                  </a:lnTo>
                  <a:lnTo>
                    <a:pt x="140294" y="599600"/>
                  </a:lnTo>
                  <a:lnTo>
                    <a:pt x="140238" y="601055"/>
                  </a:lnTo>
                  <a:lnTo>
                    <a:pt x="140180" y="602511"/>
                  </a:lnTo>
                  <a:lnTo>
                    <a:pt x="140118" y="603966"/>
                  </a:lnTo>
                  <a:lnTo>
                    <a:pt x="140053" y="605421"/>
                  </a:lnTo>
                  <a:lnTo>
                    <a:pt x="139984" y="606877"/>
                  </a:lnTo>
                  <a:lnTo>
                    <a:pt x="139914" y="608332"/>
                  </a:lnTo>
                  <a:lnTo>
                    <a:pt x="139840" y="609787"/>
                  </a:lnTo>
                  <a:lnTo>
                    <a:pt x="139765" y="611243"/>
                  </a:lnTo>
                  <a:lnTo>
                    <a:pt x="139687" y="612698"/>
                  </a:lnTo>
                  <a:lnTo>
                    <a:pt x="139608" y="614153"/>
                  </a:lnTo>
                  <a:lnTo>
                    <a:pt x="139527" y="615609"/>
                  </a:lnTo>
                  <a:lnTo>
                    <a:pt x="139446" y="617064"/>
                  </a:lnTo>
                  <a:lnTo>
                    <a:pt x="139363" y="618519"/>
                  </a:lnTo>
                  <a:lnTo>
                    <a:pt x="139280" y="619975"/>
                  </a:lnTo>
                  <a:lnTo>
                    <a:pt x="139197" y="621430"/>
                  </a:lnTo>
                  <a:lnTo>
                    <a:pt x="139114" y="622885"/>
                  </a:lnTo>
                  <a:lnTo>
                    <a:pt x="139031" y="624341"/>
                  </a:lnTo>
                  <a:lnTo>
                    <a:pt x="138949" y="625796"/>
                  </a:lnTo>
                  <a:lnTo>
                    <a:pt x="138868" y="627251"/>
                  </a:lnTo>
                  <a:lnTo>
                    <a:pt x="138787" y="628707"/>
                  </a:lnTo>
                  <a:lnTo>
                    <a:pt x="138708" y="630162"/>
                  </a:lnTo>
                  <a:lnTo>
                    <a:pt x="138631" y="631617"/>
                  </a:lnTo>
                  <a:lnTo>
                    <a:pt x="138556" y="633073"/>
                  </a:lnTo>
                  <a:lnTo>
                    <a:pt x="138482" y="634528"/>
                  </a:lnTo>
                  <a:lnTo>
                    <a:pt x="138411" y="635983"/>
                  </a:lnTo>
                  <a:lnTo>
                    <a:pt x="138343" y="637439"/>
                  </a:lnTo>
                  <a:lnTo>
                    <a:pt x="138276" y="638894"/>
                  </a:lnTo>
                  <a:lnTo>
                    <a:pt x="138213" y="640349"/>
                  </a:lnTo>
                  <a:lnTo>
                    <a:pt x="138153" y="641805"/>
                  </a:lnTo>
                  <a:lnTo>
                    <a:pt x="138096" y="643260"/>
                  </a:lnTo>
                  <a:lnTo>
                    <a:pt x="138041" y="644715"/>
                  </a:lnTo>
                  <a:lnTo>
                    <a:pt x="137990" y="646171"/>
                  </a:lnTo>
                  <a:lnTo>
                    <a:pt x="137943" y="647626"/>
                  </a:lnTo>
                  <a:lnTo>
                    <a:pt x="137899" y="649081"/>
                  </a:lnTo>
                  <a:lnTo>
                    <a:pt x="137858" y="650537"/>
                  </a:lnTo>
                  <a:lnTo>
                    <a:pt x="137822" y="651992"/>
                  </a:lnTo>
                  <a:lnTo>
                    <a:pt x="137789" y="653447"/>
                  </a:lnTo>
                  <a:lnTo>
                    <a:pt x="137759" y="654903"/>
                  </a:lnTo>
                  <a:lnTo>
                    <a:pt x="137734" y="656358"/>
                  </a:lnTo>
                  <a:lnTo>
                    <a:pt x="137713" y="657813"/>
                  </a:lnTo>
                  <a:lnTo>
                    <a:pt x="137695" y="659269"/>
                  </a:lnTo>
                  <a:lnTo>
                    <a:pt x="137681" y="660724"/>
                  </a:lnTo>
                  <a:lnTo>
                    <a:pt x="137672" y="662179"/>
                  </a:lnTo>
                  <a:lnTo>
                    <a:pt x="137666" y="663635"/>
                  </a:lnTo>
                  <a:lnTo>
                    <a:pt x="137664" y="665090"/>
                  </a:lnTo>
                  <a:lnTo>
                    <a:pt x="137666" y="666545"/>
                  </a:lnTo>
                  <a:lnTo>
                    <a:pt x="137673" y="668001"/>
                  </a:lnTo>
                  <a:lnTo>
                    <a:pt x="137683" y="669456"/>
                  </a:lnTo>
                  <a:lnTo>
                    <a:pt x="137696" y="670912"/>
                  </a:lnTo>
                  <a:lnTo>
                    <a:pt x="137715" y="672367"/>
                  </a:lnTo>
                  <a:lnTo>
                    <a:pt x="137737" y="673822"/>
                  </a:lnTo>
                  <a:lnTo>
                    <a:pt x="137762" y="675278"/>
                  </a:lnTo>
                  <a:lnTo>
                    <a:pt x="137792" y="676733"/>
                  </a:lnTo>
                  <a:lnTo>
                    <a:pt x="137825" y="678188"/>
                  </a:lnTo>
                  <a:lnTo>
                    <a:pt x="137862" y="679644"/>
                  </a:lnTo>
                  <a:lnTo>
                    <a:pt x="137902" y="681099"/>
                  </a:lnTo>
                  <a:lnTo>
                    <a:pt x="137947" y="682554"/>
                  </a:lnTo>
                  <a:lnTo>
                    <a:pt x="137995" y="684010"/>
                  </a:lnTo>
                  <a:lnTo>
                    <a:pt x="138046" y="685465"/>
                  </a:lnTo>
                  <a:lnTo>
                    <a:pt x="138100" y="686920"/>
                  </a:lnTo>
                  <a:lnTo>
                    <a:pt x="138158" y="688376"/>
                  </a:lnTo>
                  <a:lnTo>
                    <a:pt x="138218" y="689831"/>
                  </a:lnTo>
                  <a:lnTo>
                    <a:pt x="138281" y="691286"/>
                  </a:lnTo>
                  <a:lnTo>
                    <a:pt x="138348" y="692742"/>
                  </a:lnTo>
                  <a:lnTo>
                    <a:pt x="138417" y="694197"/>
                  </a:lnTo>
                  <a:lnTo>
                    <a:pt x="138488" y="695652"/>
                  </a:lnTo>
                  <a:lnTo>
                    <a:pt x="138561" y="697108"/>
                  </a:lnTo>
                  <a:lnTo>
                    <a:pt x="138637" y="698563"/>
                  </a:lnTo>
                  <a:lnTo>
                    <a:pt x="138713" y="700018"/>
                  </a:lnTo>
                  <a:lnTo>
                    <a:pt x="138792" y="701474"/>
                  </a:lnTo>
                  <a:lnTo>
                    <a:pt x="138872" y="702929"/>
                  </a:lnTo>
                  <a:lnTo>
                    <a:pt x="138953" y="704384"/>
                  </a:lnTo>
                  <a:lnTo>
                    <a:pt x="139034" y="705840"/>
                  </a:lnTo>
                  <a:lnTo>
                    <a:pt x="139116" y="707295"/>
                  </a:lnTo>
                  <a:lnTo>
                    <a:pt x="139199" y="708750"/>
                  </a:lnTo>
                  <a:lnTo>
                    <a:pt x="139281" y="710206"/>
                  </a:lnTo>
                  <a:lnTo>
                    <a:pt x="139363" y="711661"/>
                  </a:lnTo>
                  <a:lnTo>
                    <a:pt x="139443" y="713116"/>
                  </a:lnTo>
                  <a:lnTo>
                    <a:pt x="139523" y="714572"/>
                  </a:lnTo>
                  <a:lnTo>
                    <a:pt x="139602" y="716027"/>
                  </a:lnTo>
                  <a:lnTo>
                    <a:pt x="139679" y="717482"/>
                  </a:lnTo>
                  <a:lnTo>
                    <a:pt x="139754" y="718938"/>
                  </a:lnTo>
                  <a:lnTo>
                    <a:pt x="139827" y="720393"/>
                  </a:lnTo>
                  <a:lnTo>
                    <a:pt x="139897" y="721848"/>
                  </a:lnTo>
                  <a:lnTo>
                    <a:pt x="139964" y="723304"/>
                  </a:lnTo>
                  <a:lnTo>
                    <a:pt x="140028" y="724759"/>
                  </a:lnTo>
                  <a:lnTo>
                    <a:pt x="140088" y="726214"/>
                  </a:lnTo>
                  <a:lnTo>
                    <a:pt x="140146" y="727670"/>
                  </a:lnTo>
                  <a:lnTo>
                    <a:pt x="140198" y="729125"/>
                  </a:lnTo>
                  <a:lnTo>
                    <a:pt x="140246" y="730580"/>
                  </a:lnTo>
                  <a:lnTo>
                    <a:pt x="140291" y="732036"/>
                  </a:lnTo>
                  <a:lnTo>
                    <a:pt x="140330" y="733491"/>
                  </a:lnTo>
                  <a:lnTo>
                    <a:pt x="140364" y="734946"/>
                  </a:lnTo>
                  <a:lnTo>
                    <a:pt x="140394" y="736402"/>
                  </a:lnTo>
                  <a:lnTo>
                    <a:pt x="140419" y="737857"/>
                  </a:lnTo>
                  <a:lnTo>
                    <a:pt x="140437" y="739313"/>
                  </a:lnTo>
                  <a:lnTo>
                    <a:pt x="140450" y="740768"/>
                  </a:lnTo>
                  <a:lnTo>
                    <a:pt x="140459" y="742223"/>
                  </a:lnTo>
                  <a:lnTo>
                    <a:pt x="140462" y="743679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91558" y="1207153"/>
              <a:ext cx="267285" cy="1289747"/>
            </a:xfrm>
            <a:custGeom>
              <a:avLst/>
              <a:pathLst>
                <a:path w="267285" h="1289747">
                  <a:moveTo>
                    <a:pt x="131183" y="1289747"/>
                  </a:moveTo>
                  <a:lnTo>
                    <a:pt x="131189" y="1287223"/>
                  </a:lnTo>
                  <a:lnTo>
                    <a:pt x="131209" y="1284699"/>
                  </a:lnTo>
                  <a:lnTo>
                    <a:pt x="131244" y="1282175"/>
                  </a:lnTo>
                  <a:lnTo>
                    <a:pt x="131291" y="1279651"/>
                  </a:lnTo>
                  <a:lnTo>
                    <a:pt x="131348" y="1277127"/>
                  </a:lnTo>
                  <a:lnTo>
                    <a:pt x="131417" y="1274603"/>
                  </a:lnTo>
                  <a:lnTo>
                    <a:pt x="131495" y="1272079"/>
                  </a:lnTo>
                  <a:lnTo>
                    <a:pt x="131583" y="1269555"/>
                  </a:lnTo>
                  <a:lnTo>
                    <a:pt x="131679" y="1267032"/>
                  </a:lnTo>
                  <a:lnTo>
                    <a:pt x="131780" y="1264508"/>
                  </a:lnTo>
                  <a:lnTo>
                    <a:pt x="131885" y="1261984"/>
                  </a:lnTo>
                  <a:lnTo>
                    <a:pt x="131994" y="1259460"/>
                  </a:lnTo>
                  <a:lnTo>
                    <a:pt x="132104" y="1256936"/>
                  </a:lnTo>
                  <a:lnTo>
                    <a:pt x="132215" y="1254412"/>
                  </a:lnTo>
                  <a:lnTo>
                    <a:pt x="132326" y="1251888"/>
                  </a:lnTo>
                  <a:lnTo>
                    <a:pt x="132434" y="1249364"/>
                  </a:lnTo>
                  <a:lnTo>
                    <a:pt x="132540" y="1246840"/>
                  </a:lnTo>
                  <a:lnTo>
                    <a:pt x="132642" y="1244316"/>
                  </a:lnTo>
                  <a:lnTo>
                    <a:pt x="132740" y="1241792"/>
                  </a:lnTo>
                  <a:lnTo>
                    <a:pt x="132832" y="1239268"/>
                  </a:lnTo>
                  <a:lnTo>
                    <a:pt x="132919" y="1236744"/>
                  </a:lnTo>
                  <a:lnTo>
                    <a:pt x="133001" y="1234220"/>
                  </a:lnTo>
                  <a:lnTo>
                    <a:pt x="133076" y="1231696"/>
                  </a:lnTo>
                  <a:lnTo>
                    <a:pt x="133146" y="1229172"/>
                  </a:lnTo>
                  <a:lnTo>
                    <a:pt x="133209" y="1226648"/>
                  </a:lnTo>
                  <a:lnTo>
                    <a:pt x="133266" y="1224124"/>
                  </a:lnTo>
                  <a:lnTo>
                    <a:pt x="133317" y="1221600"/>
                  </a:lnTo>
                  <a:lnTo>
                    <a:pt x="133363" y="1219076"/>
                  </a:lnTo>
                  <a:lnTo>
                    <a:pt x="133404" y="1216552"/>
                  </a:lnTo>
                  <a:lnTo>
                    <a:pt x="133441" y="1214028"/>
                  </a:lnTo>
                  <a:lnTo>
                    <a:pt x="133472" y="1211504"/>
                  </a:lnTo>
                  <a:lnTo>
                    <a:pt x="133499" y="1208980"/>
                  </a:lnTo>
                  <a:lnTo>
                    <a:pt x="133523" y="1206456"/>
                  </a:lnTo>
                  <a:lnTo>
                    <a:pt x="133543" y="1203932"/>
                  </a:lnTo>
                  <a:lnTo>
                    <a:pt x="133560" y="1201408"/>
                  </a:lnTo>
                  <a:lnTo>
                    <a:pt x="133575" y="1198884"/>
                  </a:lnTo>
                  <a:lnTo>
                    <a:pt x="133587" y="1196360"/>
                  </a:lnTo>
                  <a:lnTo>
                    <a:pt x="133598" y="1193836"/>
                  </a:lnTo>
                  <a:lnTo>
                    <a:pt x="133606" y="1191312"/>
                  </a:lnTo>
                  <a:lnTo>
                    <a:pt x="133613" y="1188788"/>
                  </a:lnTo>
                  <a:lnTo>
                    <a:pt x="133619" y="1186265"/>
                  </a:lnTo>
                  <a:lnTo>
                    <a:pt x="133624" y="1183741"/>
                  </a:lnTo>
                  <a:lnTo>
                    <a:pt x="133628" y="1181217"/>
                  </a:lnTo>
                  <a:lnTo>
                    <a:pt x="133631" y="1178693"/>
                  </a:lnTo>
                  <a:lnTo>
                    <a:pt x="133633" y="1176169"/>
                  </a:lnTo>
                  <a:lnTo>
                    <a:pt x="133635" y="1173645"/>
                  </a:lnTo>
                  <a:lnTo>
                    <a:pt x="133637" y="1171121"/>
                  </a:lnTo>
                  <a:lnTo>
                    <a:pt x="133638" y="1168597"/>
                  </a:lnTo>
                  <a:lnTo>
                    <a:pt x="133639" y="1166073"/>
                  </a:lnTo>
                  <a:lnTo>
                    <a:pt x="133640" y="1163549"/>
                  </a:lnTo>
                  <a:lnTo>
                    <a:pt x="133640" y="1161025"/>
                  </a:lnTo>
                  <a:lnTo>
                    <a:pt x="133641" y="1158501"/>
                  </a:lnTo>
                  <a:lnTo>
                    <a:pt x="133641" y="1155977"/>
                  </a:lnTo>
                  <a:lnTo>
                    <a:pt x="133642" y="1153453"/>
                  </a:lnTo>
                  <a:lnTo>
                    <a:pt x="133642" y="1150929"/>
                  </a:lnTo>
                  <a:lnTo>
                    <a:pt x="133642" y="1148405"/>
                  </a:lnTo>
                  <a:lnTo>
                    <a:pt x="133642" y="1145881"/>
                  </a:lnTo>
                  <a:lnTo>
                    <a:pt x="133642" y="1143357"/>
                  </a:lnTo>
                  <a:lnTo>
                    <a:pt x="133642" y="1140833"/>
                  </a:lnTo>
                  <a:lnTo>
                    <a:pt x="133642" y="1138309"/>
                  </a:lnTo>
                  <a:lnTo>
                    <a:pt x="133642" y="1135785"/>
                  </a:lnTo>
                  <a:lnTo>
                    <a:pt x="133642" y="1133261"/>
                  </a:lnTo>
                  <a:lnTo>
                    <a:pt x="133642" y="1130737"/>
                  </a:lnTo>
                  <a:lnTo>
                    <a:pt x="133642" y="1128213"/>
                  </a:lnTo>
                  <a:lnTo>
                    <a:pt x="133642" y="1125689"/>
                  </a:lnTo>
                  <a:lnTo>
                    <a:pt x="133642" y="1123165"/>
                  </a:lnTo>
                  <a:lnTo>
                    <a:pt x="133642" y="1120641"/>
                  </a:lnTo>
                  <a:lnTo>
                    <a:pt x="133642" y="1118117"/>
                  </a:lnTo>
                  <a:lnTo>
                    <a:pt x="133642" y="1115593"/>
                  </a:lnTo>
                  <a:lnTo>
                    <a:pt x="133642" y="1113069"/>
                  </a:lnTo>
                  <a:lnTo>
                    <a:pt x="133642" y="1110545"/>
                  </a:lnTo>
                  <a:lnTo>
                    <a:pt x="133642" y="1108022"/>
                  </a:lnTo>
                  <a:lnTo>
                    <a:pt x="133642" y="1105498"/>
                  </a:lnTo>
                  <a:lnTo>
                    <a:pt x="133642" y="1102974"/>
                  </a:lnTo>
                  <a:lnTo>
                    <a:pt x="133642" y="1100450"/>
                  </a:lnTo>
                  <a:lnTo>
                    <a:pt x="133642" y="1097926"/>
                  </a:lnTo>
                  <a:lnTo>
                    <a:pt x="133642" y="1095402"/>
                  </a:lnTo>
                  <a:lnTo>
                    <a:pt x="133642" y="1092878"/>
                  </a:lnTo>
                  <a:lnTo>
                    <a:pt x="133642" y="1090354"/>
                  </a:lnTo>
                  <a:lnTo>
                    <a:pt x="133642" y="1087830"/>
                  </a:lnTo>
                  <a:lnTo>
                    <a:pt x="133642" y="1085306"/>
                  </a:lnTo>
                  <a:lnTo>
                    <a:pt x="133642" y="1082782"/>
                  </a:lnTo>
                  <a:lnTo>
                    <a:pt x="133642" y="1080258"/>
                  </a:lnTo>
                  <a:lnTo>
                    <a:pt x="133642" y="1077734"/>
                  </a:lnTo>
                  <a:lnTo>
                    <a:pt x="133642" y="1075210"/>
                  </a:lnTo>
                  <a:lnTo>
                    <a:pt x="133642" y="1072686"/>
                  </a:lnTo>
                  <a:lnTo>
                    <a:pt x="133642" y="1070162"/>
                  </a:lnTo>
                  <a:lnTo>
                    <a:pt x="133642" y="1067638"/>
                  </a:lnTo>
                  <a:lnTo>
                    <a:pt x="133642" y="1065114"/>
                  </a:lnTo>
                  <a:lnTo>
                    <a:pt x="133642" y="1062590"/>
                  </a:lnTo>
                  <a:lnTo>
                    <a:pt x="133642" y="1060066"/>
                  </a:lnTo>
                  <a:lnTo>
                    <a:pt x="133642" y="1057542"/>
                  </a:lnTo>
                  <a:lnTo>
                    <a:pt x="133642" y="1055018"/>
                  </a:lnTo>
                  <a:lnTo>
                    <a:pt x="133642" y="1052494"/>
                  </a:lnTo>
                  <a:lnTo>
                    <a:pt x="133642" y="1049970"/>
                  </a:lnTo>
                  <a:lnTo>
                    <a:pt x="133642" y="1047446"/>
                  </a:lnTo>
                  <a:lnTo>
                    <a:pt x="133642" y="1044922"/>
                  </a:lnTo>
                  <a:lnTo>
                    <a:pt x="133642" y="1042398"/>
                  </a:lnTo>
                  <a:lnTo>
                    <a:pt x="133642" y="1039874"/>
                  </a:lnTo>
                  <a:lnTo>
                    <a:pt x="133642" y="1037350"/>
                  </a:lnTo>
                  <a:lnTo>
                    <a:pt x="133642" y="1034826"/>
                  </a:lnTo>
                  <a:lnTo>
                    <a:pt x="133642" y="1032302"/>
                  </a:lnTo>
                  <a:lnTo>
                    <a:pt x="133642" y="1029779"/>
                  </a:lnTo>
                  <a:lnTo>
                    <a:pt x="133642" y="1027255"/>
                  </a:lnTo>
                  <a:lnTo>
                    <a:pt x="133642" y="1024731"/>
                  </a:lnTo>
                  <a:lnTo>
                    <a:pt x="133642" y="1022207"/>
                  </a:lnTo>
                  <a:lnTo>
                    <a:pt x="133642" y="1019683"/>
                  </a:lnTo>
                  <a:lnTo>
                    <a:pt x="133642" y="1017159"/>
                  </a:lnTo>
                  <a:lnTo>
                    <a:pt x="133642" y="1014635"/>
                  </a:lnTo>
                  <a:lnTo>
                    <a:pt x="133642" y="1012111"/>
                  </a:lnTo>
                  <a:lnTo>
                    <a:pt x="133642" y="1009587"/>
                  </a:lnTo>
                  <a:lnTo>
                    <a:pt x="133642" y="1007063"/>
                  </a:lnTo>
                  <a:lnTo>
                    <a:pt x="133642" y="1004539"/>
                  </a:lnTo>
                  <a:lnTo>
                    <a:pt x="133642" y="1002015"/>
                  </a:lnTo>
                  <a:lnTo>
                    <a:pt x="133642" y="999491"/>
                  </a:lnTo>
                  <a:lnTo>
                    <a:pt x="133642" y="996967"/>
                  </a:lnTo>
                  <a:lnTo>
                    <a:pt x="133642" y="994443"/>
                  </a:lnTo>
                  <a:lnTo>
                    <a:pt x="133642" y="991919"/>
                  </a:lnTo>
                  <a:lnTo>
                    <a:pt x="133642" y="989395"/>
                  </a:lnTo>
                  <a:lnTo>
                    <a:pt x="133642" y="986871"/>
                  </a:lnTo>
                  <a:lnTo>
                    <a:pt x="133641" y="984347"/>
                  </a:lnTo>
                  <a:lnTo>
                    <a:pt x="133641" y="981823"/>
                  </a:lnTo>
                  <a:lnTo>
                    <a:pt x="133641" y="979299"/>
                  </a:lnTo>
                  <a:lnTo>
                    <a:pt x="133640" y="976775"/>
                  </a:lnTo>
                  <a:lnTo>
                    <a:pt x="133639" y="974251"/>
                  </a:lnTo>
                  <a:lnTo>
                    <a:pt x="133638" y="971727"/>
                  </a:lnTo>
                  <a:lnTo>
                    <a:pt x="133637" y="969203"/>
                  </a:lnTo>
                  <a:lnTo>
                    <a:pt x="133636" y="966679"/>
                  </a:lnTo>
                  <a:lnTo>
                    <a:pt x="133634" y="964155"/>
                  </a:lnTo>
                  <a:lnTo>
                    <a:pt x="133631" y="961631"/>
                  </a:lnTo>
                  <a:lnTo>
                    <a:pt x="133628" y="959107"/>
                  </a:lnTo>
                  <a:lnTo>
                    <a:pt x="133625" y="956583"/>
                  </a:lnTo>
                  <a:lnTo>
                    <a:pt x="133620" y="954059"/>
                  </a:lnTo>
                  <a:lnTo>
                    <a:pt x="133614" y="951535"/>
                  </a:lnTo>
                  <a:lnTo>
                    <a:pt x="133608" y="949012"/>
                  </a:lnTo>
                  <a:lnTo>
                    <a:pt x="133599" y="946488"/>
                  </a:lnTo>
                  <a:lnTo>
                    <a:pt x="133589" y="943964"/>
                  </a:lnTo>
                  <a:lnTo>
                    <a:pt x="133577" y="941440"/>
                  </a:lnTo>
                  <a:lnTo>
                    <a:pt x="133563" y="938916"/>
                  </a:lnTo>
                  <a:lnTo>
                    <a:pt x="133546" y="936392"/>
                  </a:lnTo>
                  <a:lnTo>
                    <a:pt x="133526" y="933868"/>
                  </a:lnTo>
                  <a:lnTo>
                    <a:pt x="133503" y="931344"/>
                  </a:lnTo>
                  <a:lnTo>
                    <a:pt x="133476" y="928820"/>
                  </a:lnTo>
                  <a:lnTo>
                    <a:pt x="133445" y="926296"/>
                  </a:lnTo>
                  <a:lnTo>
                    <a:pt x="133411" y="923772"/>
                  </a:lnTo>
                  <a:lnTo>
                    <a:pt x="133371" y="921248"/>
                  </a:lnTo>
                  <a:lnTo>
                    <a:pt x="133325" y="918724"/>
                  </a:lnTo>
                  <a:lnTo>
                    <a:pt x="133274" y="916200"/>
                  </a:lnTo>
                  <a:lnTo>
                    <a:pt x="133218" y="913676"/>
                  </a:lnTo>
                  <a:lnTo>
                    <a:pt x="133156" y="911152"/>
                  </a:lnTo>
                  <a:lnTo>
                    <a:pt x="133088" y="908628"/>
                  </a:lnTo>
                  <a:lnTo>
                    <a:pt x="133014" y="906104"/>
                  </a:lnTo>
                  <a:lnTo>
                    <a:pt x="132933" y="903580"/>
                  </a:lnTo>
                  <a:lnTo>
                    <a:pt x="132846" y="901056"/>
                  </a:lnTo>
                  <a:lnTo>
                    <a:pt x="132755" y="898532"/>
                  </a:lnTo>
                  <a:lnTo>
                    <a:pt x="132658" y="896008"/>
                  </a:lnTo>
                  <a:lnTo>
                    <a:pt x="132557" y="893484"/>
                  </a:lnTo>
                  <a:lnTo>
                    <a:pt x="132451" y="890960"/>
                  </a:lnTo>
                  <a:lnTo>
                    <a:pt x="132343" y="888436"/>
                  </a:lnTo>
                  <a:lnTo>
                    <a:pt x="132232" y="885912"/>
                  </a:lnTo>
                  <a:lnTo>
                    <a:pt x="132121" y="883388"/>
                  </a:lnTo>
                  <a:lnTo>
                    <a:pt x="132010" y="880864"/>
                  </a:lnTo>
                  <a:lnTo>
                    <a:pt x="131900" y="878340"/>
                  </a:lnTo>
                  <a:lnTo>
                    <a:pt x="131793" y="875816"/>
                  </a:lnTo>
                  <a:lnTo>
                    <a:pt x="131691" y="873292"/>
                  </a:lnTo>
                  <a:lnTo>
                    <a:pt x="131594" y="870769"/>
                  </a:lnTo>
                  <a:lnTo>
                    <a:pt x="131504" y="868245"/>
                  </a:lnTo>
                  <a:lnTo>
                    <a:pt x="131422" y="865721"/>
                  </a:lnTo>
                  <a:lnTo>
                    <a:pt x="131348" y="863197"/>
                  </a:lnTo>
                  <a:lnTo>
                    <a:pt x="131287" y="860673"/>
                  </a:lnTo>
                  <a:lnTo>
                    <a:pt x="131236" y="858149"/>
                  </a:lnTo>
                  <a:lnTo>
                    <a:pt x="131197" y="855625"/>
                  </a:lnTo>
                  <a:lnTo>
                    <a:pt x="131169" y="853101"/>
                  </a:lnTo>
                  <a:lnTo>
                    <a:pt x="131154" y="850577"/>
                  </a:lnTo>
                  <a:lnTo>
                    <a:pt x="131151" y="848053"/>
                  </a:lnTo>
                  <a:lnTo>
                    <a:pt x="131161" y="845529"/>
                  </a:lnTo>
                  <a:lnTo>
                    <a:pt x="131183" y="843005"/>
                  </a:lnTo>
                  <a:lnTo>
                    <a:pt x="131215" y="840481"/>
                  </a:lnTo>
                  <a:lnTo>
                    <a:pt x="131256" y="837957"/>
                  </a:lnTo>
                  <a:lnTo>
                    <a:pt x="131306" y="835433"/>
                  </a:lnTo>
                  <a:lnTo>
                    <a:pt x="131363" y="832909"/>
                  </a:lnTo>
                  <a:lnTo>
                    <a:pt x="131426" y="830385"/>
                  </a:lnTo>
                  <a:lnTo>
                    <a:pt x="131493" y="827861"/>
                  </a:lnTo>
                  <a:lnTo>
                    <a:pt x="131561" y="825337"/>
                  </a:lnTo>
                  <a:lnTo>
                    <a:pt x="131630" y="822813"/>
                  </a:lnTo>
                  <a:lnTo>
                    <a:pt x="131698" y="820289"/>
                  </a:lnTo>
                  <a:lnTo>
                    <a:pt x="131762" y="817765"/>
                  </a:lnTo>
                  <a:lnTo>
                    <a:pt x="131821" y="815241"/>
                  </a:lnTo>
                  <a:lnTo>
                    <a:pt x="131875" y="812717"/>
                  </a:lnTo>
                  <a:lnTo>
                    <a:pt x="131920" y="810193"/>
                  </a:lnTo>
                  <a:lnTo>
                    <a:pt x="131958" y="807669"/>
                  </a:lnTo>
                  <a:lnTo>
                    <a:pt x="131987" y="805145"/>
                  </a:lnTo>
                  <a:lnTo>
                    <a:pt x="132003" y="802621"/>
                  </a:lnTo>
                  <a:lnTo>
                    <a:pt x="132008" y="800097"/>
                  </a:lnTo>
                  <a:lnTo>
                    <a:pt x="132003" y="797573"/>
                  </a:lnTo>
                  <a:lnTo>
                    <a:pt x="131988" y="795049"/>
                  </a:lnTo>
                  <a:lnTo>
                    <a:pt x="131963" y="792525"/>
                  </a:lnTo>
                  <a:lnTo>
                    <a:pt x="131928" y="790002"/>
                  </a:lnTo>
                  <a:lnTo>
                    <a:pt x="131883" y="787478"/>
                  </a:lnTo>
                  <a:lnTo>
                    <a:pt x="131830" y="784954"/>
                  </a:lnTo>
                  <a:lnTo>
                    <a:pt x="131772" y="782430"/>
                  </a:lnTo>
                  <a:lnTo>
                    <a:pt x="131708" y="779906"/>
                  </a:lnTo>
                  <a:lnTo>
                    <a:pt x="131641" y="777382"/>
                  </a:lnTo>
                  <a:lnTo>
                    <a:pt x="131572" y="774858"/>
                  </a:lnTo>
                  <a:lnTo>
                    <a:pt x="131503" y="772334"/>
                  </a:lnTo>
                  <a:lnTo>
                    <a:pt x="131436" y="769810"/>
                  </a:lnTo>
                  <a:lnTo>
                    <a:pt x="131373" y="767286"/>
                  </a:lnTo>
                  <a:lnTo>
                    <a:pt x="131315" y="764762"/>
                  </a:lnTo>
                  <a:lnTo>
                    <a:pt x="131263" y="762238"/>
                  </a:lnTo>
                  <a:lnTo>
                    <a:pt x="131220" y="759714"/>
                  </a:lnTo>
                  <a:lnTo>
                    <a:pt x="131187" y="757190"/>
                  </a:lnTo>
                  <a:lnTo>
                    <a:pt x="131164" y="754666"/>
                  </a:lnTo>
                  <a:lnTo>
                    <a:pt x="131153" y="752142"/>
                  </a:lnTo>
                  <a:lnTo>
                    <a:pt x="131152" y="749618"/>
                  </a:lnTo>
                  <a:lnTo>
                    <a:pt x="131164" y="747094"/>
                  </a:lnTo>
                  <a:lnTo>
                    <a:pt x="131190" y="744570"/>
                  </a:lnTo>
                  <a:lnTo>
                    <a:pt x="131229" y="742046"/>
                  </a:lnTo>
                  <a:lnTo>
                    <a:pt x="131278" y="739522"/>
                  </a:lnTo>
                  <a:lnTo>
                    <a:pt x="131338" y="736998"/>
                  </a:lnTo>
                  <a:lnTo>
                    <a:pt x="131409" y="734474"/>
                  </a:lnTo>
                  <a:lnTo>
                    <a:pt x="131489" y="731950"/>
                  </a:lnTo>
                  <a:lnTo>
                    <a:pt x="131579" y="729426"/>
                  </a:lnTo>
                  <a:lnTo>
                    <a:pt x="131675" y="726902"/>
                  </a:lnTo>
                  <a:lnTo>
                    <a:pt x="131776" y="724378"/>
                  </a:lnTo>
                  <a:lnTo>
                    <a:pt x="131882" y="721854"/>
                  </a:lnTo>
                  <a:lnTo>
                    <a:pt x="131991" y="719330"/>
                  </a:lnTo>
                  <a:lnTo>
                    <a:pt x="132103" y="716806"/>
                  </a:lnTo>
                  <a:lnTo>
                    <a:pt x="132214" y="714282"/>
                  </a:lnTo>
                  <a:lnTo>
                    <a:pt x="132325" y="711759"/>
                  </a:lnTo>
                  <a:lnTo>
                    <a:pt x="132433" y="709235"/>
                  </a:lnTo>
                  <a:lnTo>
                    <a:pt x="132539" y="706711"/>
                  </a:lnTo>
                  <a:lnTo>
                    <a:pt x="132642" y="704187"/>
                  </a:lnTo>
                  <a:lnTo>
                    <a:pt x="132740" y="701663"/>
                  </a:lnTo>
                  <a:lnTo>
                    <a:pt x="132832" y="699139"/>
                  </a:lnTo>
                  <a:lnTo>
                    <a:pt x="132919" y="696615"/>
                  </a:lnTo>
                  <a:lnTo>
                    <a:pt x="133000" y="694091"/>
                  </a:lnTo>
                  <a:lnTo>
                    <a:pt x="133076" y="691567"/>
                  </a:lnTo>
                  <a:lnTo>
                    <a:pt x="133146" y="689043"/>
                  </a:lnTo>
                  <a:lnTo>
                    <a:pt x="133209" y="686519"/>
                  </a:lnTo>
                  <a:lnTo>
                    <a:pt x="133265" y="683995"/>
                  </a:lnTo>
                  <a:lnTo>
                    <a:pt x="133317" y="681471"/>
                  </a:lnTo>
                  <a:lnTo>
                    <a:pt x="133363" y="678947"/>
                  </a:lnTo>
                  <a:lnTo>
                    <a:pt x="133403" y="676423"/>
                  </a:lnTo>
                  <a:lnTo>
                    <a:pt x="133439" y="673899"/>
                  </a:lnTo>
                  <a:lnTo>
                    <a:pt x="133470" y="671375"/>
                  </a:lnTo>
                  <a:lnTo>
                    <a:pt x="133497" y="668851"/>
                  </a:lnTo>
                  <a:lnTo>
                    <a:pt x="133520" y="666327"/>
                  </a:lnTo>
                  <a:lnTo>
                    <a:pt x="133539" y="663803"/>
                  </a:lnTo>
                  <a:lnTo>
                    <a:pt x="133555" y="661279"/>
                  </a:lnTo>
                  <a:lnTo>
                    <a:pt x="133569" y="658755"/>
                  </a:lnTo>
                  <a:lnTo>
                    <a:pt x="133579" y="656231"/>
                  </a:lnTo>
                  <a:lnTo>
                    <a:pt x="133587" y="653707"/>
                  </a:lnTo>
                  <a:lnTo>
                    <a:pt x="133592" y="651183"/>
                  </a:lnTo>
                  <a:lnTo>
                    <a:pt x="133596" y="648659"/>
                  </a:lnTo>
                  <a:lnTo>
                    <a:pt x="133597" y="646135"/>
                  </a:lnTo>
                  <a:lnTo>
                    <a:pt x="133596" y="643611"/>
                  </a:lnTo>
                  <a:lnTo>
                    <a:pt x="133593" y="641087"/>
                  </a:lnTo>
                  <a:lnTo>
                    <a:pt x="133588" y="638563"/>
                  </a:lnTo>
                  <a:lnTo>
                    <a:pt x="133580" y="636039"/>
                  </a:lnTo>
                  <a:lnTo>
                    <a:pt x="133570" y="633516"/>
                  </a:lnTo>
                  <a:lnTo>
                    <a:pt x="133558" y="630992"/>
                  </a:lnTo>
                  <a:lnTo>
                    <a:pt x="133542" y="628468"/>
                  </a:lnTo>
                  <a:lnTo>
                    <a:pt x="133523" y="625944"/>
                  </a:lnTo>
                  <a:lnTo>
                    <a:pt x="133500" y="623420"/>
                  </a:lnTo>
                  <a:lnTo>
                    <a:pt x="133474" y="620896"/>
                  </a:lnTo>
                  <a:lnTo>
                    <a:pt x="133443" y="618372"/>
                  </a:lnTo>
                  <a:lnTo>
                    <a:pt x="133408" y="615848"/>
                  </a:lnTo>
                  <a:lnTo>
                    <a:pt x="133367" y="613324"/>
                  </a:lnTo>
                  <a:lnTo>
                    <a:pt x="133321" y="610800"/>
                  </a:lnTo>
                  <a:lnTo>
                    <a:pt x="133269" y="608276"/>
                  </a:lnTo>
                  <a:lnTo>
                    <a:pt x="133211" y="605752"/>
                  </a:lnTo>
                  <a:lnTo>
                    <a:pt x="133147" y="603228"/>
                  </a:lnTo>
                  <a:lnTo>
                    <a:pt x="133077" y="600704"/>
                  </a:lnTo>
                  <a:lnTo>
                    <a:pt x="132999" y="598180"/>
                  </a:lnTo>
                  <a:lnTo>
                    <a:pt x="132913" y="595656"/>
                  </a:lnTo>
                  <a:lnTo>
                    <a:pt x="132822" y="593132"/>
                  </a:lnTo>
                  <a:lnTo>
                    <a:pt x="132724" y="590608"/>
                  </a:lnTo>
                  <a:lnTo>
                    <a:pt x="132619" y="588084"/>
                  </a:lnTo>
                  <a:lnTo>
                    <a:pt x="132508" y="585560"/>
                  </a:lnTo>
                  <a:lnTo>
                    <a:pt x="132391" y="583036"/>
                  </a:lnTo>
                  <a:lnTo>
                    <a:pt x="132268" y="580512"/>
                  </a:lnTo>
                  <a:lnTo>
                    <a:pt x="132142" y="577988"/>
                  </a:lnTo>
                  <a:lnTo>
                    <a:pt x="132011" y="575464"/>
                  </a:lnTo>
                  <a:lnTo>
                    <a:pt x="131878" y="572940"/>
                  </a:lnTo>
                  <a:lnTo>
                    <a:pt x="131742" y="570416"/>
                  </a:lnTo>
                  <a:lnTo>
                    <a:pt x="131605" y="567892"/>
                  </a:lnTo>
                  <a:lnTo>
                    <a:pt x="131469" y="565368"/>
                  </a:lnTo>
                  <a:lnTo>
                    <a:pt x="131333" y="562844"/>
                  </a:lnTo>
                  <a:lnTo>
                    <a:pt x="131199" y="560320"/>
                  </a:lnTo>
                  <a:lnTo>
                    <a:pt x="131067" y="557796"/>
                  </a:lnTo>
                  <a:lnTo>
                    <a:pt x="130940" y="555272"/>
                  </a:lnTo>
                  <a:lnTo>
                    <a:pt x="130818" y="552749"/>
                  </a:lnTo>
                  <a:lnTo>
                    <a:pt x="130701" y="550225"/>
                  </a:lnTo>
                  <a:lnTo>
                    <a:pt x="130591" y="547701"/>
                  </a:lnTo>
                  <a:lnTo>
                    <a:pt x="130486" y="545177"/>
                  </a:lnTo>
                  <a:lnTo>
                    <a:pt x="130388" y="542653"/>
                  </a:lnTo>
                  <a:lnTo>
                    <a:pt x="130300" y="540129"/>
                  </a:lnTo>
                  <a:lnTo>
                    <a:pt x="130218" y="537605"/>
                  </a:lnTo>
                  <a:lnTo>
                    <a:pt x="130144" y="535081"/>
                  </a:lnTo>
                  <a:lnTo>
                    <a:pt x="130078" y="532557"/>
                  </a:lnTo>
                  <a:lnTo>
                    <a:pt x="130018" y="530033"/>
                  </a:lnTo>
                  <a:lnTo>
                    <a:pt x="129967" y="527509"/>
                  </a:lnTo>
                  <a:lnTo>
                    <a:pt x="129923" y="524985"/>
                  </a:lnTo>
                  <a:lnTo>
                    <a:pt x="129886" y="522461"/>
                  </a:lnTo>
                  <a:lnTo>
                    <a:pt x="129854" y="519937"/>
                  </a:lnTo>
                  <a:lnTo>
                    <a:pt x="129828" y="517413"/>
                  </a:lnTo>
                  <a:lnTo>
                    <a:pt x="129807" y="514889"/>
                  </a:lnTo>
                  <a:lnTo>
                    <a:pt x="129791" y="512365"/>
                  </a:lnTo>
                  <a:lnTo>
                    <a:pt x="129778" y="509841"/>
                  </a:lnTo>
                  <a:lnTo>
                    <a:pt x="129769" y="507317"/>
                  </a:lnTo>
                  <a:lnTo>
                    <a:pt x="129761" y="504793"/>
                  </a:lnTo>
                  <a:lnTo>
                    <a:pt x="129754" y="502269"/>
                  </a:lnTo>
                  <a:lnTo>
                    <a:pt x="129747" y="499745"/>
                  </a:lnTo>
                  <a:lnTo>
                    <a:pt x="129739" y="497221"/>
                  </a:lnTo>
                  <a:lnTo>
                    <a:pt x="129728" y="494697"/>
                  </a:lnTo>
                  <a:lnTo>
                    <a:pt x="129713" y="492173"/>
                  </a:lnTo>
                  <a:lnTo>
                    <a:pt x="129693" y="489649"/>
                  </a:lnTo>
                  <a:lnTo>
                    <a:pt x="129667" y="487125"/>
                  </a:lnTo>
                  <a:lnTo>
                    <a:pt x="129632" y="484601"/>
                  </a:lnTo>
                  <a:lnTo>
                    <a:pt x="129585" y="482077"/>
                  </a:lnTo>
                  <a:lnTo>
                    <a:pt x="129526" y="479553"/>
                  </a:lnTo>
                  <a:lnTo>
                    <a:pt x="129454" y="477029"/>
                  </a:lnTo>
                  <a:lnTo>
                    <a:pt x="129367" y="474506"/>
                  </a:lnTo>
                  <a:lnTo>
                    <a:pt x="129264" y="471982"/>
                  </a:lnTo>
                  <a:lnTo>
                    <a:pt x="129141" y="469458"/>
                  </a:lnTo>
                  <a:lnTo>
                    <a:pt x="128996" y="466934"/>
                  </a:lnTo>
                  <a:lnTo>
                    <a:pt x="128829" y="464410"/>
                  </a:lnTo>
                  <a:lnTo>
                    <a:pt x="128641" y="461886"/>
                  </a:lnTo>
                  <a:lnTo>
                    <a:pt x="128430" y="459362"/>
                  </a:lnTo>
                  <a:lnTo>
                    <a:pt x="128196" y="456838"/>
                  </a:lnTo>
                  <a:lnTo>
                    <a:pt x="127935" y="454314"/>
                  </a:lnTo>
                  <a:lnTo>
                    <a:pt x="127647" y="451790"/>
                  </a:lnTo>
                  <a:lnTo>
                    <a:pt x="127335" y="449266"/>
                  </a:lnTo>
                  <a:lnTo>
                    <a:pt x="127000" y="446742"/>
                  </a:lnTo>
                  <a:lnTo>
                    <a:pt x="126641" y="444218"/>
                  </a:lnTo>
                  <a:lnTo>
                    <a:pt x="126260" y="441694"/>
                  </a:lnTo>
                  <a:lnTo>
                    <a:pt x="125853" y="439170"/>
                  </a:lnTo>
                  <a:lnTo>
                    <a:pt x="125423" y="436646"/>
                  </a:lnTo>
                  <a:lnTo>
                    <a:pt x="124973" y="434122"/>
                  </a:lnTo>
                  <a:lnTo>
                    <a:pt x="124504" y="431598"/>
                  </a:lnTo>
                  <a:lnTo>
                    <a:pt x="124017" y="429074"/>
                  </a:lnTo>
                  <a:lnTo>
                    <a:pt x="123513" y="426550"/>
                  </a:lnTo>
                  <a:lnTo>
                    <a:pt x="122989" y="424026"/>
                  </a:lnTo>
                  <a:lnTo>
                    <a:pt x="122450" y="421502"/>
                  </a:lnTo>
                  <a:lnTo>
                    <a:pt x="121898" y="418978"/>
                  </a:lnTo>
                  <a:lnTo>
                    <a:pt x="121334" y="416454"/>
                  </a:lnTo>
                  <a:lnTo>
                    <a:pt x="120757" y="413930"/>
                  </a:lnTo>
                  <a:lnTo>
                    <a:pt x="120170" y="411406"/>
                  </a:lnTo>
                  <a:lnTo>
                    <a:pt x="119571" y="408882"/>
                  </a:lnTo>
                  <a:lnTo>
                    <a:pt x="118964" y="406358"/>
                  </a:lnTo>
                  <a:lnTo>
                    <a:pt x="118351" y="403834"/>
                  </a:lnTo>
                  <a:lnTo>
                    <a:pt x="117731" y="401310"/>
                  </a:lnTo>
                  <a:lnTo>
                    <a:pt x="117108" y="398786"/>
                  </a:lnTo>
                  <a:lnTo>
                    <a:pt x="116480" y="396262"/>
                  </a:lnTo>
                  <a:lnTo>
                    <a:pt x="115852" y="393739"/>
                  </a:lnTo>
                  <a:lnTo>
                    <a:pt x="115223" y="391215"/>
                  </a:lnTo>
                  <a:lnTo>
                    <a:pt x="114596" y="388691"/>
                  </a:lnTo>
                  <a:lnTo>
                    <a:pt x="113972" y="386167"/>
                  </a:lnTo>
                  <a:lnTo>
                    <a:pt x="113353" y="383643"/>
                  </a:lnTo>
                  <a:lnTo>
                    <a:pt x="112740" y="381119"/>
                  </a:lnTo>
                  <a:lnTo>
                    <a:pt x="112136" y="378595"/>
                  </a:lnTo>
                  <a:lnTo>
                    <a:pt x="111540" y="376071"/>
                  </a:lnTo>
                  <a:lnTo>
                    <a:pt x="110954" y="373547"/>
                  </a:lnTo>
                  <a:lnTo>
                    <a:pt x="110378" y="371023"/>
                  </a:lnTo>
                  <a:lnTo>
                    <a:pt x="109813" y="368499"/>
                  </a:lnTo>
                  <a:lnTo>
                    <a:pt x="109262" y="365975"/>
                  </a:lnTo>
                  <a:lnTo>
                    <a:pt x="108722" y="363451"/>
                  </a:lnTo>
                  <a:lnTo>
                    <a:pt x="108192" y="360927"/>
                  </a:lnTo>
                  <a:lnTo>
                    <a:pt x="107673" y="358403"/>
                  </a:lnTo>
                  <a:lnTo>
                    <a:pt x="107162" y="355879"/>
                  </a:lnTo>
                  <a:lnTo>
                    <a:pt x="106660" y="353355"/>
                  </a:lnTo>
                  <a:lnTo>
                    <a:pt x="106166" y="350831"/>
                  </a:lnTo>
                  <a:lnTo>
                    <a:pt x="105677" y="348307"/>
                  </a:lnTo>
                  <a:lnTo>
                    <a:pt x="105190" y="345783"/>
                  </a:lnTo>
                  <a:lnTo>
                    <a:pt x="104705" y="343259"/>
                  </a:lnTo>
                  <a:lnTo>
                    <a:pt x="104220" y="340735"/>
                  </a:lnTo>
                  <a:lnTo>
                    <a:pt x="103732" y="338211"/>
                  </a:lnTo>
                  <a:lnTo>
                    <a:pt x="103239" y="335687"/>
                  </a:lnTo>
                  <a:lnTo>
                    <a:pt x="102739" y="333163"/>
                  </a:lnTo>
                  <a:lnTo>
                    <a:pt x="102232" y="330639"/>
                  </a:lnTo>
                  <a:lnTo>
                    <a:pt x="101716" y="328115"/>
                  </a:lnTo>
                  <a:lnTo>
                    <a:pt x="101190" y="325591"/>
                  </a:lnTo>
                  <a:lnTo>
                    <a:pt x="100651" y="323067"/>
                  </a:lnTo>
                  <a:lnTo>
                    <a:pt x="100100" y="320543"/>
                  </a:lnTo>
                  <a:lnTo>
                    <a:pt x="99536" y="318019"/>
                  </a:lnTo>
                  <a:lnTo>
                    <a:pt x="98962" y="315496"/>
                  </a:lnTo>
                  <a:lnTo>
                    <a:pt x="98376" y="312972"/>
                  </a:lnTo>
                  <a:lnTo>
                    <a:pt x="97779" y="310448"/>
                  </a:lnTo>
                  <a:lnTo>
                    <a:pt x="97171" y="307924"/>
                  </a:lnTo>
                  <a:lnTo>
                    <a:pt x="96555" y="305400"/>
                  </a:lnTo>
                  <a:lnTo>
                    <a:pt x="95933" y="302876"/>
                  </a:lnTo>
                  <a:lnTo>
                    <a:pt x="95307" y="300352"/>
                  </a:lnTo>
                  <a:lnTo>
                    <a:pt x="94678" y="297828"/>
                  </a:lnTo>
                  <a:lnTo>
                    <a:pt x="94049" y="295304"/>
                  </a:lnTo>
                  <a:lnTo>
                    <a:pt x="93424" y="292780"/>
                  </a:lnTo>
                  <a:lnTo>
                    <a:pt x="92804" y="290256"/>
                  </a:lnTo>
                  <a:lnTo>
                    <a:pt x="92192" y="287732"/>
                  </a:lnTo>
                  <a:lnTo>
                    <a:pt x="91589" y="285208"/>
                  </a:lnTo>
                  <a:lnTo>
                    <a:pt x="90998" y="282684"/>
                  </a:lnTo>
                  <a:lnTo>
                    <a:pt x="90421" y="280160"/>
                  </a:lnTo>
                  <a:lnTo>
                    <a:pt x="89861" y="277636"/>
                  </a:lnTo>
                  <a:lnTo>
                    <a:pt x="89316" y="275112"/>
                  </a:lnTo>
                  <a:lnTo>
                    <a:pt x="88786" y="272588"/>
                  </a:lnTo>
                  <a:lnTo>
                    <a:pt x="88269" y="270064"/>
                  </a:lnTo>
                  <a:lnTo>
                    <a:pt x="87765" y="267540"/>
                  </a:lnTo>
                  <a:lnTo>
                    <a:pt x="87272" y="265016"/>
                  </a:lnTo>
                  <a:lnTo>
                    <a:pt x="86785" y="262492"/>
                  </a:lnTo>
                  <a:lnTo>
                    <a:pt x="86300" y="259968"/>
                  </a:lnTo>
                  <a:lnTo>
                    <a:pt x="85810" y="257444"/>
                  </a:lnTo>
                  <a:lnTo>
                    <a:pt x="85310" y="254920"/>
                  </a:lnTo>
                  <a:lnTo>
                    <a:pt x="84795" y="252396"/>
                  </a:lnTo>
                  <a:lnTo>
                    <a:pt x="84251" y="249872"/>
                  </a:lnTo>
                  <a:lnTo>
                    <a:pt x="83669" y="247348"/>
                  </a:lnTo>
                  <a:lnTo>
                    <a:pt x="83044" y="244824"/>
                  </a:lnTo>
                  <a:lnTo>
                    <a:pt x="82366" y="242300"/>
                  </a:lnTo>
                  <a:lnTo>
                    <a:pt x="81629" y="239776"/>
                  </a:lnTo>
                  <a:lnTo>
                    <a:pt x="80823" y="237253"/>
                  </a:lnTo>
                  <a:lnTo>
                    <a:pt x="79919" y="234729"/>
                  </a:lnTo>
                  <a:lnTo>
                    <a:pt x="78922" y="232205"/>
                  </a:lnTo>
                  <a:lnTo>
                    <a:pt x="77828" y="229681"/>
                  </a:lnTo>
                  <a:lnTo>
                    <a:pt x="76630" y="227157"/>
                  </a:lnTo>
                  <a:lnTo>
                    <a:pt x="75322" y="224633"/>
                  </a:lnTo>
                  <a:lnTo>
                    <a:pt x="73895" y="222109"/>
                  </a:lnTo>
                  <a:lnTo>
                    <a:pt x="72320" y="219585"/>
                  </a:lnTo>
                  <a:lnTo>
                    <a:pt x="70622" y="217061"/>
                  </a:lnTo>
                  <a:lnTo>
                    <a:pt x="68798" y="214537"/>
                  </a:lnTo>
                  <a:lnTo>
                    <a:pt x="66850" y="212013"/>
                  </a:lnTo>
                  <a:lnTo>
                    <a:pt x="64778" y="209489"/>
                  </a:lnTo>
                  <a:lnTo>
                    <a:pt x="62575" y="206965"/>
                  </a:lnTo>
                  <a:lnTo>
                    <a:pt x="60235" y="204441"/>
                  </a:lnTo>
                  <a:lnTo>
                    <a:pt x="57788" y="201917"/>
                  </a:lnTo>
                  <a:lnTo>
                    <a:pt x="55239" y="199393"/>
                  </a:lnTo>
                  <a:lnTo>
                    <a:pt x="52596" y="196869"/>
                  </a:lnTo>
                  <a:lnTo>
                    <a:pt x="49869" y="194345"/>
                  </a:lnTo>
                  <a:lnTo>
                    <a:pt x="47060" y="191821"/>
                  </a:lnTo>
                  <a:lnTo>
                    <a:pt x="44189" y="189297"/>
                  </a:lnTo>
                  <a:lnTo>
                    <a:pt x="41277" y="186773"/>
                  </a:lnTo>
                  <a:lnTo>
                    <a:pt x="38338" y="184249"/>
                  </a:lnTo>
                  <a:lnTo>
                    <a:pt x="35386" y="181725"/>
                  </a:lnTo>
                  <a:lnTo>
                    <a:pt x="32437" y="179201"/>
                  </a:lnTo>
                  <a:lnTo>
                    <a:pt x="29515" y="176677"/>
                  </a:lnTo>
                  <a:lnTo>
                    <a:pt x="26641" y="174153"/>
                  </a:lnTo>
                  <a:lnTo>
                    <a:pt x="23828" y="171629"/>
                  </a:lnTo>
                  <a:lnTo>
                    <a:pt x="21093" y="169105"/>
                  </a:lnTo>
                  <a:lnTo>
                    <a:pt x="18452" y="166581"/>
                  </a:lnTo>
                  <a:lnTo>
                    <a:pt x="15921" y="164057"/>
                  </a:lnTo>
                  <a:lnTo>
                    <a:pt x="13555" y="161533"/>
                  </a:lnTo>
                  <a:lnTo>
                    <a:pt x="11339" y="159009"/>
                  </a:lnTo>
                  <a:lnTo>
                    <a:pt x="9284" y="156486"/>
                  </a:lnTo>
                  <a:lnTo>
                    <a:pt x="7403" y="153962"/>
                  </a:lnTo>
                  <a:lnTo>
                    <a:pt x="5707" y="151438"/>
                  </a:lnTo>
                  <a:lnTo>
                    <a:pt x="4219" y="148914"/>
                  </a:lnTo>
                  <a:lnTo>
                    <a:pt x="2976" y="146390"/>
                  </a:lnTo>
                  <a:lnTo>
                    <a:pt x="1944" y="143866"/>
                  </a:lnTo>
                  <a:lnTo>
                    <a:pt x="1127" y="141342"/>
                  </a:lnTo>
                  <a:lnTo>
                    <a:pt x="526" y="138818"/>
                  </a:lnTo>
                  <a:lnTo>
                    <a:pt x="142" y="136294"/>
                  </a:lnTo>
                  <a:lnTo>
                    <a:pt x="0" y="133770"/>
                  </a:lnTo>
                  <a:lnTo>
                    <a:pt x="96" y="131246"/>
                  </a:lnTo>
                  <a:lnTo>
                    <a:pt x="395" y="128722"/>
                  </a:lnTo>
                  <a:lnTo>
                    <a:pt x="891" y="126198"/>
                  </a:lnTo>
                  <a:lnTo>
                    <a:pt x="1574" y="123674"/>
                  </a:lnTo>
                  <a:lnTo>
                    <a:pt x="2436" y="121150"/>
                  </a:lnTo>
                  <a:lnTo>
                    <a:pt x="3496" y="118626"/>
                  </a:lnTo>
                  <a:lnTo>
                    <a:pt x="4720" y="116102"/>
                  </a:lnTo>
                  <a:lnTo>
                    <a:pt x="6082" y="113578"/>
                  </a:lnTo>
                  <a:lnTo>
                    <a:pt x="7573" y="111054"/>
                  </a:lnTo>
                  <a:lnTo>
                    <a:pt x="9180" y="108530"/>
                  </a:lnTo>
                  <a:lnTo>
                    <a:pt x="10892" y="106006"/>
                  </a:lnTo>
                  <a:lnTo>
                    <a:pt x="12717" y="103482"/>
                  </a:lnTo>
                  <a:lnTo>
                    <a:pt x="14620" y="100958"/>
                  </a:lnTo>
                  <a:lnTo>
                    <a:pt x="16590" y="98434"/>
                  </a:lnTo>
                  <a:lnTo>
                    <a:pt x="18619" y="95910"/>
                  </a:lnTo>
                  <a:lnTo>
                    <a:pt x="20698" y="93386"/>
                  </a:lnTo>
                  <a:lnTo>
                    <a:pt x="22823" y="90862"/>
                  </a:lnTo>
                  <a:lnTo>
                    <a:pt x="24991" y="88338"/>
                  </a:lnTo>
                  <a:lnTo>
                    <a:pt x="27189" y="85814"/>
                  </a:lnTo>
                  <a:lnTo>
                    <a:pt x="29412" y="83290"/>
                  </a:lnTo>
                  <a:lnTo>
                    <a:pt x="31659" y="80766"/>
                  </a:lnTo>
                  <a:lnTo>
                    <a:pt x="33927" y="78243"/>
                  </a:lnTo>
                  <a:lnTo>
                    <a:pt x="36216" y="75719"/>
                  </a:lnTo>
                  <a:lnTo>
                    <a:pt x="38527" y="73195"/>
                  </a:lnTo>
                  <a:lnTo>
                    <a:pt x="40856" y="70671"/>
                  </a:lnTo>
                  <a:lnTo>
                    <a:pt x="43204" y="68147"/>
                  </a:lnTo>
                  <a:lnTo>
                    <a:pt x="45570" y="65623"/>
                  </a:lnTo>
                  <a:lnTo>
                    <a:pt x="47956" y="63099"/>
                  </a:lnTo>
                  <a:lnTo>
                    <a:pt x="50365" y="60575"/>
                  </a:lnTo>
                  <a:lnTo>
                    <a:pt x="52796" y="58051"/>
                  </a:lnTo>
                  <a:lnTo>
                    <a:pt x="55246" y="55527"/>
                  </a:lnTo>
                  <a:lnTo>
                    <a:pt x="57716" y="53003"/>
                  </a:lnTo>
                  <a:lnTo>
                    <a:pt x="60203" y="50479"/>
                  </a:lnTo>
                  <a:lnTo>
                    <a:pt x="62708" y="47955"/>
                  </a:lnTo>
                  <a:lnTo>
                    <a:pt x="65230" y="45431"/>
                  </a:lnTo>
                  <a:lnTo>
                    <a:pt x="67764" y="42907"/>
                  </a:lnTo>
                  <a:lnTo>
                    <a:pt x="70306" y="40383"/>
                  </a:lnTo>
                  <a:lnTo>
                    <a:pt x="72851" y="37859"/>
                  </a:lnTo>
                  <a:lnTo>
                    <a:pt x="75397" y="35335"/>
                  </a:lnTo>
                  <a:lnTo>
                    <a:pt x="77939" y="32811"/>
                  </a:lnTo>
                  <a:lnTo>
                    <a:pt x="80468" y="30287"/>
                  </a:lnTo>
                  <a:lnTo>
                    <a:pt x="82981" y="27763"/>
                  </a:lnTo>
                  <a:lnTo>
                    <a:pt x="85472" y="25239"/>
                  </a:lnTo>
                  <a:lnTo>
                    <a:pt x="87936" y="22715"/>
                  </a:lnTo>
                  <a:lnTo>
                    <a:pt x="90368" y="20191"/>
                  </a:lnTo>
                  <a:lnTo>
                    <a:pt x="92759" y="17667"/>
                  </a:lnTo>
                  <a:lnTo>
                    <a:pt x="95099" y="15143"/>
                  </a:lnTo>
                  <a:lnTo>
                    <a:pt x="97388" y="12619"/>
                  </a:lnTo>
                  <a:lnTo>
                    <a:pt x="99623" y="10095"/>
                  </a:lnTo>
                  <a:lnTo>
                    <a:pt x="101800" y="7571"/>
                  </a:lnTo>
                  <a:lnTo>
                    <a:pt x="103915" y="5047"/>
                  </a:lnTo>
                  <a:lnTo>
                    <a:pt x="105954" y="2523"/>
                  </a:lnTo>
                  <a:lnTo>
                    <a:pt x="107915" y="0"/>
                  </a:lnTo>
                  <a:lnTo>
                    <a:pt x="159370" y="0"/>
                  </a:lnTo>
                  <a:lnTo>
                    <a:pt x="161330" y="2523"/>
                  </a:lnTo>
                  <a:lnTo>
                    <a:pt x="163370" y="5047"/>
                  </a:lnTo>
                  <a:lnTo>
                    <a:pt x="165484" y="7571"/>
                  </a:lnTo>
                  <a:lnTo>
                    <a:pt x="167661" y="10095"/>
                  </a:lnTo>
                  <a:lnTo>
                    <a:pt x="169897" y="12619"/>
                  </a:lnTo>
                  <a:lnTo>
                    <a:pt x="172186" y="15143"/>
                  </a:lnTo>
                  <a:lnTo>
                    <a:pt x="174525" y="17667"/>
                  </a:lnTo>
                  <a:lnTo>
                    <a:pt x="176917" y="20191"/>
                  </a:lnTo>
                  <a:lnTo>
                    <a:pt x="179349" y="22715"/>
                  </a:lnTo>
                  <a:lnTo>
                    <a:pt x="181813" y="25239"/>
                  </a:lnTo>
                  <a:lnTo>
                    <a:pt x="184304" y="27763"/>
                  </a:lnTo>
                  <a:lnTo>
                    <a:pt x="186816" y="30287"/>
                  </a:lnTo>
                  <a:lnTo>
                    <a:pt x="189345" y="32811"/>
                  </a:lnTo>
                  <a:lnTo>
                    <a:pt x="191887" y="35335"/>
                  </a:lnTo>
                  <a:lnTo>
                    <a:pt x="194433" y="37859"/>
                  </a:lnTo>
                  <a:lnTo>
                    <a:pt x="196979" y="40383"/>
                  </a:lnTo>
                  <a:lnTo>
                    <a:pt x="199520" y="42907"/>
                  </a:lnTo>
                  <a:lnTo>
                    <a:pt x="202054" y="45431"/>
                  </a:lnTo>
                  <a:lnTo>
                    <a:pt x="204576" y="47955"/>
                  </a:lnTo>
                  <a:lnTo>
                    <a:pt x="207081" y="50479"/>
                  </a:lnTo>
                  <a:lnTo>
                    <a:pt x="209569" y="53003"/>
                  </a:lnTo>
                  <a:lnTo>
                    <a:pt x="212039" y="55527"/>
                  </a:lnTo>
                  <a:lnTo>
                    <a:pt x="214489" y="58051"/>
                  </a:lnTo>
                  <a:lnTo>
                    <a:pt x="216920" y="60575"/>
                  </a:lnTo>
                  <a:lnTo>
                    <a:pt x="219329" y="63099"/>
                  </a:lnTo>
                  <a:lnTo>
                    <a:pt x="221714" y="65623"/>
                  </a:lnTo>
                  <a:lnTo>
                    <a:pt x="224081" y="68147"/>
                  </a:lnTo>
                  <a:lnTo>
                    <a:pt x="226429" y="70671"/>
                  </a:lnTo>
                  <a:lnTo>
                    <a:pt x="228758" y="73195"/>
                  </a:lnTo>
                  <a:lnTo>
                    <a:pt x="231069" y="75719"/>
                  </a:lnTo>
                  <a:lnTo>
                    <a:pt x="233358" y="78243"/>
                  </a:lnTo>
                  <a:lnTo>
                    <a:pt x="235626" y="80766"/>
                  </a:lnTo>
                  <a:lnTo>
                    <a:pt x="237872" y="83290"/>
                  </a:lnTo>
                  <a:lnTo>
                    <a:pt x="240096" y="85814"/>
                  </a:lnTo>
                  <a:lnTo>
                    <a:pt x="242293" y="88338"/>
                  </a:lnTo>
                  <a:lnTo>
                    <a:pt x="244461" y="90862"/>
                  </a:lnTo>
                  <a:lnTo>
                    <a:pt x="246586" y="93386"/>
                  </a:lnTo>
                  <a:lnTo>
                    <a:pt x="248666" y="95910"/>
                  </a:lnTo>
                  <a:lnTo>
                    <a:pt x="250694" y="98434"/>
                  </a:lnTo>
                  <a:lnTo>
                    <a:pt x="252665" y="100958"/>
                  </a:lnTo>
                  <a:lnTo>
                    <a:pt x="254568" y="103482"/>
                  </a:lnTo>
                  <a:lnTo>
                    <a:pt x="256393" y="106006"/>
                  </a:lnTo>
                  <a:lnTo>
                    <a:pt x="258105" y="108530"/>
                  </a:lnTo>
                  <a:lnTo>
                    <a:pt x="259712" y="111054"/>
                  </a:lnTo>
                  <a:lnTo>
                    <a:pt x="261202" y="113578"/>
                  </a:lnTo>
                  <a:lnTo>
                    <a:pt x="262565" y="116102"/>
                  </a:lnTo>
                  <a:lnTo>
                    <a:pt x="263788" y="118626"/>
                  </a:lnTo>
                  <a:lnTo>
                    <a:pt x="264848" y="121150"/>
                  </a:lnTo>
                  <a:lnTo>
                    <a:pt x="265711" y="123674"/>
                  </a:lnTo>
                  <a:lnTo>
                    <a:pt x="266394" y="126198"/>
                  </a:lnTo>
                  <a:lnTo>
                    <a:pt x="266889" y="128722"/>
                  </a:lnTo>
                  <a:lnTo>
                    <a:pt x="267189" y="131246"/>
                  </a:lnTo>
                  <a:lnTo>
                    <a:pt x="267285" y="133770"/>
                  </a:lnTo>
                  <a:lnTo>
                    <a:pt x="267143" y="136294"/>
                  </a:lnTo>
                  <a:lnTo>
                    <a:pt x="266759" y="138818"/>
                  </a:lnTo>
                  <a:lnTo>
                    <a:pt x="266158" y="141342"/>
                  </a:lnTo>
                  <a:lnTo>
                    <a:pt x="265341" y="143866"/>
                  </a:lnTo>
                  <a:lnTo>
                    <a:pt x="264309" y="146390"/>
                  </a:lnTo>
                  <a:lnTo>
                    <a:pt x="263066" y="148914"/>
                  </a:lnTo>
                  <a:lnTo>
                    <a:pt x="261578" y="151438"/>
                  </a:lnTo>
                  <a:lnTo>
                    <a:pt x="259881" y="153962"/>
                  </a:lnTo>
                  <a:lnTo>
                    <a:pt x="258001" y="156486"/>
                  </a:lnTo>
                  <a:lnTo>
                    <a:pt x="255946" y="159009"/>
                  </a:lnTo>
                  <a:lnTo>
                    <a:pt x="253729" y="161533"/>
                  </a:lnTo>
                  <a:lnTo>
                    <a:pt x="251363" y="164057"/>
                  </a:lnTo>
                  <a:lnTo>
                    <a:pt x="248833" y="166581"/>
                  </a:lnTo>
                  <a:lnTo>
                    <a:pt x="246192" y="169105"/>
                  </a:lnTo>
                  <a:lnTo>
                    <a:pt x="243457" y="171629"/>
                  </a:lnTo>
                  <a:lnTo>
                    <a:pt x="240644" y="174153"/>
                  </a:lnTo>
                  <a:lnTo>
                    <a:pt x="237769" y="176677"/>
                  </a:lnTo>
                  <a:lnTo>
                    <a:pt x="234847" y="179201"/>
                  </a:lnTo>
                  <a:lnTo>
                    <a:pt x="231898" y="181725"/>
                  </a:lnTo>
                  <a:lnTo>
                    <a:pt x="228947" y="184249"/>
                  </a:lnTo>
                  <a:lnTo>
                    <a:pt x="226008" y="186773"/>
                  </a:lnTo>
                  <a:lnTo>
                    <a:pt x="223096" y="189297"/>
                  </a:lnTo>
                  <a:lnTo>
                    <a:pt x="220224" y="191821"/>
                  </a:lnTo>
                  <a:lnTo>
                    <a:pt x="217415" y="194345"/>
                  </a:lnTo>
                  <a:lnTo>
                    <a:pt x="214689" y="196869"/>
                  </a:lnTo>
                  <a:lnTo>
                    <a:pt x="212046" y="199393"/>
                  </a:lnTo>
                  <a:lnTo>
                    <a:pt x="209497" y="201917"/>
                  </a:lnTo>
                  <a:lnTo>
                    <a:pt x="207049" y="204441"/>
                  </a:lnTo>
                  <a:lnTo>
                    <a:pt x="204710" y="206965"/>
                  </a:lnTo>
                  <a:lnTo>
                    <a:pt x="202506" y="209489"/>
                  </a:lnTo>
                  <a:lnTo>
                    <a:pt x="200435" y="212013"/>
                  </a:lnTo>
                  <a:lnTo>
                    <a:pt x="198486" y="214537"/>
                  </a:lnTo>
                  <a:lnTo>
                    <a:pt x="196663" y="217061"/>
                  </a:lnTo>
                  <a:lnTo>
                    <a:pt x="194964" y="219585"/>
                  </a:lnTo>
                  <a:lnTo>
                    <a:pt x="193389" y="222109"/>
                  </a:lnTo>
                  <a:lnTo>
                    <a:pt x="191963" y="224633"/>
                  </a:lnTo>
                  <a:lnTo>
                    <a:pt x="190655" y="227157"/>
                  </a:lnTo>
                  <a:lnTo>
                    <a:pt x="189457" y="229681"/>
                  </a:lnTo>
                  <a:lnTo>
                    <a:pt x="188363" y="232205"/>
                  </a:lnTo>
                  <a:lnTo>
                    <a:pt x="187366" y="234729"/>
                  </a:lnTo>
                  <a:lnTo>
                    <a:pt x="186462" y="237253"/>
                  </a:lnTo>
                  <a:lnTo>
                    <a:pt x="185656" y="239776"/>
                  </a:lnTo>
                  <a:lnTo>
                    <a:pt x="184918" y="242300"/>
                  </a:lnTo>
                  <a:lnTo>
                    <a:pt x="184241" y="244824"/>
                  </a:lnTo>
                  <a:lnTo>
                    <a:pt x="183616" y="247348"/>
                  </a:lnTo>
                  <a:lnTo>
                    <a:pt x="183034" y="249872"/>
                  </a:lnTo>
                  <a:lnTo>
                    <a:pt x="182490" y="252396"/>
                  </a:lnTo>
                  <a:lnTo>
                    <a:pt x="181974" y="254920"/>
                  </a:lnTo>
                  <a:lnTo>
                    <a:pt x="181475" y="257444"/>
                  </a:lnTo>
                  <a:lnTo>
                    <a:pt x="180985" y="259968"/>
                  </a:lnTo>
                  <a:lnTo>
                    <a:pt x="180499" y="262492"/>
                  </a:lnTo>
                  <a:lnTo>
                    <a:pt x="180013" y="265016"/>
                  </a:lnTo>
                  <a:lnTo>
                    <a:pt x="179520" y="267540"/>
                  </a:lnTo>
                  <a:lnTo>
                    <a:pt x="179016" y="270064"/>
                  </a:lnTo>
                  <a:lnTo>
                    <a:pt x="178499" y="272588"/>
                  </a:lnTo>
                  <a:lnTo>
                    <a:pt x="177969" y="275112"/>
                  </a:lnTo>
                  <a:lnTo>
                    <a:pt x="177424" y="277636"/>
                  </a:lnTo>
                  <a:lnTo>
                    <a:pt x="176864" y="280160"/>
                  </a:lnTo>
                  <a:lnTo>
                    <a:pt x="176286" y="282684"/>
                  </a:lnTo>
                  <a:lnTo>
                    <a:pt x="175695" y="285208"/>
                  </a:lnTo>
                  <a:lnTo>
                    <a:pt x="175093" y="287732"/>
                  </a:lnTo>
                  <a:lnTo>
                    <a:pt x="174481" y="290256"/>
                  </a:lnTo>
                  <a:lnTo>
                    <a:pt x="173861" y="292780"/>
                  </a:lnTo>
                  <a:lnTo>
                    <a:pt x="173235" y="295304"/>
                  </a:lnTo>
                  <a:lnTo>
                    <a:pt x="172607" y="297828"/>
                  </a:lnTo>
                  <a:lnTo>
                    <a:pt x="171978" y="300352"/>
                  </a:lnTo>
                  <a:lnTo>
                    <a:pt x="171352" y="302876"/>
                  </a:lnTo>
                  <a:lnTo>
                    <a:pt x="170730" y="305400"/>
                  </a:lnTo>
                  <a:lnTo>
                    <a:pt x="170113" y="307924"/>
                  </a:lnTo>
                  <a:lnTo>
                    <a:pt x="169506" y="310448"/>
                  </a:lnTo>
                  <a:lnTo>
                    <a:pt x="168909" y="312972"/>
                  </a:lnTo>
                  <a:lnTo>
                    <a:pt x="168323" y="315496"/>
                  </a:lnTo>
                  <a:lnTo>
                    <a:pt x="167748" y="318019"/>
                  </a:lnTo>
                  <a:lnTo>
                    <a:pt x="167185" y="320543"/>
                  </a:lnTo>
                  <a:lnTo>
                    <a:pt x="166633" y="323067"/>
                  </a:lnTo>
                  <a:lnTo>
                    <a:pt x="166095" y="325591"/>
                  </a:lnTo>
                  <a:lnTo>
                    <a:pt x="165569" y="328115"/>
                  </a:lnTo>
                  <a:lnTo>
                    <a:pt x="165053" y="330639"/>
                  </a:lnTo>
                  <a:lnTo>
                    <a:pt x="164546" y="333163"/>
                  </a:lnTo>
                  <a:lnTo>
                    <a:pt x="164046" y="335687"/>
                  </a:lnTo>
                  <a:lnTo>
                    <a:pt x="163553" y="338211"/>
                  </a:lnTo>
                  <a:lnTo>
                    <a:pt x="163065" y="340735"/>
                  </a:lnTo>
                  <a:lnTo>
                    <a:pt x="162579" y="343259"/>
                  </a:lnTo>
                  <a:lnTo>
                    <a:pt x="162094" y="345783"/>
                  </a:lnTo>
                  <a:lnTo>
                    <a:pt x="161608" y="348307"/>
                  </a:lnTo>
                  <a:lnTo>
                    <a:pt x="161118" y="350831"/>
                  </a:lnTo>
                  <a:lnTo>
                    <a:pt x="160624" y="353355"/>
                  </a:lnTo>
                  <a:lnTo>
                    <a:pt x="160122" y="355879"/>
                  </a:lnTo>
                  <a:lnTo>
                    <a:pt x="159612" y="358403"/>
                  </a:lnTo>
                  <a:lnTo>
                    <a:pt x="159092" y="360927"/>
                  </a:lnTo>
                  <a:lnTo>
                    <a:pt x="158563" y="363451"/>
                  </a:lnTo>
                  <a:lnTo>
                    <a:pt x="158023" y="365975"/>
                  </a:lnTo>
                  <a:lnTo>
                    <a:pt x="157471" y="368499"/>
                  </a:lnTo>
                  <a:lnTo>
                    <a:pt x="156906" y="371023"/>
                  </a:lnTo>
                  <a:lnTo>
                    <a:pt x="156330" y="373547"/>
                  </a:lnTo>
                  <a:lnTo>
                    <a:pt x="155744" y="376071"/>
                  </a:lnTo>
                  <a:lnTo>
                    <a:pt x="155149" y="378595"/>
                  </a:lnTo>
                  <a:lnTo>
                    <a:pt x="154544" y="381119"/>
                  </a:lnTo>
                  <a:lnTo>
                    <a:pt x="153932" y="383643"/>
                  </a:lnTo>
                  <a:lnTo>
                    <a:pt x="153312" y="386167"/>
                  </a:lnTo>
                  <a:lnTo>
                    <a:pt x="152688" y="388691"/>
                  </a:lnTo>
                  <a:lnTo>
                    <a:pt x="152061" y="391215"/>
                  </a:lnTo>
                  <a:lnTo>
                    <a:pt x="151433" y="393739"/>
                  </a:lnTo>
                  <a:lnTo>
                    <a:pt x="150804" y="396262"/>
                  </a:lnTo>
                  <a:lnTo>
                    <a:pt x="150177" y="398786"/>
                  </a:lnTo>
                  <a:lnTo>
                    <a:pt x="149553" y="401310"/>
                  </a:lnTo>
                  <a:lnTo>
                    <a:pt x="148934" y="403834"/>
                  </a:lnTo>
                  <a:lnTo>
                    <a:pt x="148320" y="406358"/>
                  </a:lnTo>
                  <a:lnTo>
                    <a:pt x="147714" y="408882"/>
                  </a:lnTo>
                  <a:lnTo>
                    <a:pt x="147115" y="411406"/>
                  </a:lnTo>
                  <a:lnTo>
                    <a:pt x="146527" y="413930"/>
                  </a:lnTo>
                  <a:lnTo>
                    <a:pt x="145951" y="416454"/>
                  </a:lnTo>
                  <a:lnTo>
                    <a:pt x="145386" y="418978"/>
                  </a:lnTo>
                  <a:lnTo>
                    <a:pt x="144834" y="421502"/>
                  </a:lnTo>
                  <a:lnTo>
                    <a:pt x="144295" y="424026"/>
                  </a:lnTo>
                  <a:lnTo>
                    <a:pt x="143772" y="426550"/>
                  </a:lnTo>
                  <a:lnTo>
                    <a:pt x="143268" y="429074"/>
                  </a:lnTo>
                  <a:lnTo>
                    <a:pt x="142781" y="431598"/>
                  </a:lnTo>
                  <a:lnTo>
                    <a:pt x="142312" y="434122"/>
                  </a:lnTo>
                  <a:lnTo>
                    <a:pt x="141862" y="436646"/>
                  </a:lnTo>
                  <a:lnTo>
                    <a:pt x="141432" y="439170"/>
                  </a:lnTo>
                  <a:lnTo>
                    <a:pt x="141025" y="441694"/>
                  </a:lnTo>
                  <a:lnTo>
                    <a:pt x="140643" y="444218"/>
                  </a:lnTo>
                  <a:lnTo>
                    <a:pt x="140285" y="446742"/>
                  </a:lnTo>
                  <a:lnTo>
                    <a:pt x="139949" y="449266"/>
                  </a:lnTo>
                  <a:lnTo>
                    <a:pt x="139637" y="451790"/>
                  </a:lnTo>
                  <a:lnTo>
                    <a:pt x="139350" y="454314"/>
                  </a:lnTo>
                  <a:lnTo>
                    <a:pt x="139089" y="456838"/>
                  </a:lnTo>
                  <a:lnTo>
                    <a:pt x="138855" y="459362"/>
                  </a:lnTo>
                  <a:lnTo>
                    <a:pt x="138644" y="461886"/>
                  </a:lnTo>
                  <a:lnTo>
                    <a:pt x="138456" y="464410"/>
                  </a:lnTo>
                  <a:lnTo>
                    <a:pt x="138289" y="466934"/>
                  </a:lnTo>
                  <a:lnTo>
                    <a:pt x="138143" y="469458"/>
                  </a:lnTo>
                  <a:lnTo>
                    <a:pt x="138021" y="471982"/>
                  </a:lnTo>
                  <a:lnTo>
                    <a:pt x="137917" y="474506"/>
                  </a:lnTo>
                  <a:lnTo>
                    <a:pt x="137830" y="477029"/>
                  </a:lnTo>
                  <a:lnTo>
                    <a:pt x="137758" y="479553"/>
                  </a:lnTo>
                  <a:lnTo>
                    <a:pt x="137699" y="482077"/>
                  </a:lnTo>
                  <a:lnTo>
                    <a:pt x="137652" y="484601"/>
                  </a:lnTo>
                  <a:lnTo>
                    <a:pt x="137618" y="487125"/>
                  </a:lnTo>
                  <a:lnTo>
                    <a:pt x="137591" y="489649"/>
                  </a:lnTo>
                  <a:lnTo>
                    <a:pt x="137571" y="492173"/>
                  </a:lnTo>
                  <a:lnTo>
                    <a:pt x="137557" y="494697"/>
                  </a:lnTo>
                  <a:lnTo>
                    <a:pt x="137546" y="497221"/>
                  </a:lnTo>
                  <a:lnTo>
                    <a:pt x="137537" y="499745"/>
                  </a:lnTo>
                  <a:lnTo>
                    <a:pt x="137531" y="502269"/>
                  </a:lnTo>
                  <a:lnTo>
                    <a:pt x="137524" y="504793"/>
                  </a:lnTo>
                  <a:lnTo>
                    <a:pt x="137516" y="507317"/>
                  </a:lnTo>
                  <a:lnTo>
                    <a:pt x="137506" y="509841"/>
                  </a:lnTo>
                  <a:lnTo>
                    <a:pt x="137494" y="512365"/>
                  </a:lnTo>
                  <a:lnTo>
                    <a:pt x="137478" y="514889"/>
                  </a:lnTo>
                  <a:lnTo>
                    <a:pt x="137457" y="517413"/>
                  </a:lnTo>
                  <a:lnTo>
                    <a:pt x="137431" y="519937"/>
                  </a:lnTo>
                  <a:lnTo>
                    <a:pt x="137399" y="522461"/>
                  </a:lnTo>
                  <a:lnTo>
                    <a:pt x="137362" y="524985"/>
                  </a:lnTo>
                  <a:lnTo>
                    <a:pt x="137318" y="527509"/>
                  </a:lnTo>
                  <a:lnTo>
                    <a:pt x="137266" y="530033"/>
                  </a:lnTo>
                  <a:lnTo>
                    <a:pt x="137207" y="532557"/>
                  </a:lnTo>
                  <a:lnTo>
                    <a:pt x="137140" y="535081"/>
                  </a:lnTo>
                  <a:lnTo>
                    <a:pt x="137066" y="537605"/>
                  </a:lnTo>
                  <a:lnTo>
                    <a:pt x="136985" y="540129"/>
                  </a:lnTo>
                  <a:lnTo>
                    <a:pt x="136896" y="542653"/>
                  </a:lnTo>
                  <a:lnTo>
                    <a:pt x="136799" y="545177"/>
                  </a:lnTo>
                  <a:lnTo>
                    <a:pt x="136694" y="547701"/>
                  </a:lnTo>
                  <a:lnTo>
                    <a:pt x="136583" y="550225"/>
                  </a:lnTo>
                  <a:lnTo>
                    <a:pt x="136466" y="552749"/>
                  </a:lnTo>
                  <a:lnTo>
                    <a:pt x="136344" y="555272"/>
                  </a:lnTo>
                  <a:lnTo>
                    <a:pt x="136217" y="557796"/>
                  </a:lnTo>
                  <a:lnTo>
                    <a:pt x="136086" y="560320"/>
                  </a:lnTo>
                  <a:lnTo>
                    <a:pt x="135952" y="562844"/>
                  </a:lnTo>
                  <a:lnTo>
                    <a:pt x="135816" y="565368"/>
                  </a:lnTo>
                  <a:lnTo>
                    <a:pt x="135679" y="567892"/>
                  </a:lnTo>
                  <a:lnTo>
                    <a:pt x="135543" y="570416"/>
                  </a:lnTo>
                  <a:lnTo>
                    <a:pt x="135407" y="572940"/>
                  </a:lnTo>
                  <a:lnTo>
                    <a:pt x="135273" y="575464"/>
                  </a:lnTo>
                  <a:lnTo>
                    <a:pt x="135143" y="577988"/>
                  </a:lnTo>
                  <a:lnTo>
                    <a:pt x="135016" y="580512"/>
                  </a:lnTo>
                  <a:lnTo>
                    <a:pt x="134894" y="583036"/>
                  </a:lnTo>
                  <a:lnTo>
                    <a:pt x="134776" y="585560"/>
                  </a:lnTo>
                  <a:lnTo>
                    <a:pt x="134665" y="588084"/>
                  </a:lnTo>
                  <a:lnTo>
                    <a:pt x="134561" y="590608"/>
                  </a:lnTo>
                  <a:lnTo>
                    <a:pt x="134463" y="593132"/>
                  </a:lnTo>
                  <a:lnTo>
                    <a:pt x="134371" y="595656"/>
                  </a:lnTo>
                  <a:lnTo>
                    <a:pt x="134286" y="598180"/>
                  </a:lnTo>
                  <a:lnTo>
                    <a:pt x="134208" y="600704"/>
                  </a:lnTo>
                  <a:lnTo>
                    <a:pt x="134137" y="603228"/>
                  </a:lnTo>
                  <a:lnTo>
                    <a:pt x="134073" y="605752"/>
                  </a:lnTo>
                  <a:lnTo>
                    <a:pt x="134015" y="608276"/>
                  </a:lnTo>
                  <a:lnTo>
                    <a:pt x="133964" y="610800"/>
                  </a:lnTo>
                  <a:lnTo>
                    <a:pt x="133917" y="613324"/>
                  </a:lnTo>
                  <a:lnTo>
                    <a:pt x="133876" y="615848"/>
                  </a:lnTo>
                  <a:lnTo>
                    <a:pt x="133841" y="618372"/>
                  </a:lnTo>
                  <a:lnTo>
                    <a:pt x="133811" y="620896"/>
                  </a:lnTo>
                  <a:lnTo>
                    <a:pt x="133784" y="623420"/>
                  </a:lnTo>
                  <a:lnTo>
                    <a:pt x="133762" y="625944"/>
                  </a:lnTo>
                  <a:lnTo>
                    <a:pt x="133743" y="628468"/>
                  </a:lnTo>
                  <a:lnTo>
                    <a:pt x="133727" y="630992"/>
                  </a:lnTo>
                  <a:lnTo>
                    <a:pt x="133714" y="633516"/>
                  </a:lnTo>
                  <a:lnTo>
                    <a:pt x="133704" y="636039"/>
                  </a:lnTo>
                  <a:lnTo>
                    <a:pt x="133697" y="638563"/>
                  </a:lnTo>
                  <a:lnTo>
                    <a:pt x="133691" y="641087"/>
                  </a:lnTo>
                  <a:lnTo>
                    <a:pt x="133688" y="643611"/>
                  </a:lnTo>
                  <a:lnTo>
                    <a:pt x="133687" y="646135"/>
                  </a:lnTo>
                  <a:lnTo>
                    <a:pt x="133689" y="648659"/>
                  </a:lnTo>
                  <a:lnTo>
                    <a:pt x="133692" y="651183"/>
                  </a:lnTo>
                  <a:lnTo>
                    <a:pt x="133698" y="653707"/>
                  </a:lnTo>
                  <a:lnTo>
                    <a:pt x="133706" y="656231"/>
                  </a:lnTo>
                  <a:lnTo>
                    <a:pt x="133716" y="658755"/>
                  </a:lnTo>
                  <a:lnTo>
                    <a:pt x="133729" y="661279"/>
                  </a:lnTo>
                  <a:lnTo>
                    <a:pt x="133746" y="663803"/>
                  </a:lnTo>
                  <a:lnTo>
                    <a:pt x="133765" y="666327"/>
                  </a:lnTo>
                  <a:lnTo>
                    <a:pt x="133788" y="668851"/>
                  </a:lnTo>
                  <a:lnTo>
                    <a:pt x="133815" y="671375"/>
                  </a:lnTo>
                  <a:lnTo>
                    <a:pt x="133845" y="673899"/>
                  </a:lnTo>
                  <a:lnTo>
                    <a:pt x="133881" y="676423"/>
                  </a:lnTo>
                  <a:lnTo>
                    <a:pt x="133922" y="678947"/>
                  </a:lnTo>
                  <a:lnTo>
                    <a:pt x="133968" y="681471"/>
                  </a:lnTo>
                  <a:lnTo>
                    <a:pt x="134019" y="683995"/>
                  </a:lnTo>
                  <a:lnTo>
                    <a:pt x="134076" y="686519"/>
                  </a:lnTo>
                  <a:lnTo>
                    <a:pt x="134139" y="689043"/>
                  </a:lnTo>
                  <a:lnTo>
                    <a:pt x="134209" y="691567"/>
                  </a:lnTo>
                  <a:lnTo>
                    <a:pt x="134284" y="694091"/>
                  </a:lnTo>
                  <a:lnTo>
                    <a:pt x="134366" y="696615"/>
                  </a:lnTo>
                  <a:lnTo>
                    <a:pt x="134453" y="699139"/>
                  </a:lnTo>
                  <a:lnTo>
                    <a:pt x="134545" y="701663"/>
                  </a:lnTo>
                  <a:lnTo>
                    <a:pt x="134643" y="704187"/>
                  </a:lnTo>
                  <a:lnTo>
                    <a:pt x="134745" y="706711"/>
                  </a:lnTo>
                  <a:lnTo>
                    <a:pt x="134851" y="709235"/>
                  </a:lnTo>
                  <a:lnTo>
                    <a:pt x="134960" y="711759"/>
                  </a:lnTo>
                  <a:lnTo>
                    <a:pt x="135071" y="714282"/>
                  </a:lnTo>
                  <a:lnTo>
                    <a:pt x="135182" y="716806"/>
                  </a:lnTo>
                  <a:lnTo>
                    <a:pt x="135293" y="719330"/>
                  </a:lnTo>
                  <a:lnTo>
                    <a:pt x="135402" y="721854"/>
                  </a:lnTo>
                  <a:lnTo>
                    <a:pt x="135508" y="724378"/>
                  </a:lnTo>
                  <a:lnTo>
                    <a:pt x="135610" y="726902"/>
                  </a:lnTo>
                  <a:lnTo>
                    <a:pt x="135706" y="729426"/>
                  </a:lnTo>
                  <a:lnTo>
                    <a:pt x="135796" y="731950"/>
                  </a:lnTo>
                  <a:lnTo>
                    <a:pt x="135876" y="734474"/>
                  </a:lnTo>
                  <a:lnTo>
                    <a:pt x="135946" y="736998"/>
                  </a:lnTo>
                  <a:lnTo>
                    <a:pt x="136006" y="739522"/>
                  </a:lnTo>
                  <a:lnTo>
                    <a:pt x="136056" y="742046"/>
                  </a:lnTo>
                  <a:lnTo>
                    <a:pt x="136094" y="744570"/>
                  </a:lnTo>
                  <a:lnTo>
                    <a:pt x="136121" y="747094"/>
                  </a:lnTo>
                  <a:lnTo>
                    <a:pt x="136132" y="749618"/>
                  </a:lnTo>
                  <a:lnTo>
                    <a:pt x="136132" y="752142"/>
                  </a:lnTo>
                  <a:lnTo>
                    <a:pt x="136120" y="754666"/>
                  </a:lnTo>
                  <a:lnTo>
                    <a:pt x="136098" y="757190"/>
                  </a:lnTo>
                  <a:lnTo>
                    <a:pt x="136065" y="759714"/>
                  </a:lnTo>
                  <a:lnTo>
                    <a:pt x="136022" y="762238"/>
                  </a:lnTo>
                  <a:lnTo>
                    <a:pt x="135970" y="764762"/>
                  </a:lnTo>
                  <a:lnTo>
                    <a:pt x="135911" y="767286"/>
                  </a:lnTo>
                  <a:lnTo>
                    <a:pt x="135848" y="769810"/>
                  </a:lnTo>
                  <a:lnTo>
                    <a:pt x="135781" y="772334"/>
                  </a:lnTo>
                  <a:lnTo>
                    <a:pt x="135713" y="774858"/>
                  </a:lnTo>
                  <a:lnTo>
                    <a:pt x="135643" y="777382"/>
                  </a:lnTo>
                  <a:lnTo>
                    <a:pt x="135576" y="779906"/>
                  </a:lnTo>
                  <a:lnTo>
                    <a:pt x="135513" y="782430"/>
                  </a:lnTo>
                  <a:lnTo>
                    <a:pt x="135454" y="784954"/>
                  </a:lnTo>
                  <a:lnTo>
                    <a:pt x="135402" y="787478"/>
                  </a:lnTo>
                  <a:lnTo>
                    <a:pt x="135356" y="790002"/>
                  </a:lnTo>
                  <a:lnTo>
                    <a:pt x="135321" y="792525"/>
                  </a:lnTo>
                  <a:lnTo>
                    <a:pt x="135296" y="795049"/>
                  </a:lnTo>
                  <a:lnTo>
                    <a:pt x="135281" y="797573"/>
                  </a:lnTo>
                  <a:lnTo>
                    <a:pt x="135276" y="800097"/>
                  </a:lnTo>
                  <a:lnTo>
                    <a:pt x="135282" y="802621"/>
                  </a:lnTo>
                  <a:lnTo>
                    <a:pt x="135298" y="805145"/>
                  </a:lnTo>
                  <a:lnTo>
                    <a:pt x="135327" y="807669"/>
                  </a:lnTo>
                  <a:lnTo>
                    <a:pt x="135364" y="810193"/>
                  </a:lnTo>
                  <a:lnTo>
                    <a:pt x="135410" y="812717"/>
                  </a:lnTo>
                  <a:lnTo>
                    <a:pt x="135463" y="815241"/>
                  </a:lnTo>
                  <a:lnTo>
                    <a:pt x="135522" y="817765"/>
                  </a:lnTo>
                  <a:lnTo>
                    <a:pt x="135587" y="820289"/>
                  </a:lnTo>
                  <a:lnTo>
                    <a:pt x="135655" y="822813"/>
                  </a:lnTo>
                  <a:lnTo>
                    <a:pt x="135724" y="825337"/>
                  </a:lnTo>
                  <a:lnTo>
                    <a:pt x="135792" y="827861"/>
                  </a:lnTo>
                  <a:lnTo>
                    <a:pt x="135859" y="830385"/>
                  </a:lnTo>
                  <a:lnTo>
                    <a:pt x="135922" y="832909"/>
                  </a:lnTo>
                  <a:lnTo>
                    <a:pt x="135979" y="835433"/>
                  </a:lnTo>
                  <a:lnTo>
                    <a:pt x="136028" y="837957"/>
                  </a:lnTo>
                  <a:lnTo>
                    <a:pt x="136070" y="840481"/>
                  </a:lnTo>
                  <a:lnTo>
                    <a:pt x="136101" y="843005"/>
                  </a:lnTo>
                  <a:lnTo>
                    <a:pt x="136123" y="845529"/>
                  </a:lnTo>
                  <a:lnTo>
                    <a:pt x="136134" y="848053"/>
                  </a:lnTo>
                  <a:lnTo>
                    <a:pt x="136131" y="850577"/>
                  </a:lnTo>
                  <a:lnTo>
                    <a:pt x="136115" y="853101"/>
                  </a:lnTo>
                  <a:lnTo>
                    <a:pt x="136088" y="855625"/>
                  </a:lnTo>
                  <a:lnTo>
                    <a:pt x="136048" y="858149"/>
                  </a:lnTo>
                  <a:lnTo>
                    <a:pt x="135998" y="860673"/>
                  </a:lnTo>
                  <a:lnTo>
                    <a:pt x="135936" y="863197"/>
                  </a:lnTo>
                  <a:lnTo>
                    <a:pt x="135863" y="865721"/>
                  </a:lnTo>
                  <a:lnTo>
                    <a:pt x="135780" y="868245"/>
                  </a:lnTo>
                  <a:lnTo>
                    <a:pt x="135690" y="870769"/>
                  </a:lnTo>
                  <a:lnTo>
                    <a:pt x="135593" y="873292"/>
                  </a:lnTo>
                  <a:lnTo>
                    <a:pt x="135491" y="875816"/>
                  </a:lnTo>
                  <a:lnTo>
                    <a:pt x="135385" y="878340"/>
                  </a:lnTo>
                  <a:lnTo>
                    <a:pt x="135275" y="880864"/>
                  </a:lnTo>
                  <a:lnTo>
                    <a:pt x="135164" y="883388"/>
                  </a:lnTo>
                  <a:lnTo>
                    <a:pt x="135052" y="885912"/>
                  </a:lnTo>
                  <a:lnTo>
                    <a:pt x="134942" y="888436"/>
                  </a:lnTo>
                  <a:lnTo>
                    <a:pt x="134833" y="890960"/>
                  </a:lnTo>
                  <a:lnTo>
                    <a:pt x="134728" y="893484"/>
                  </a:lnTo>
                  <a:lnTo>
                    <a:pt x="134627" y="896008"/>
                  </a:lnTo>
                  <a:lnTo>
                    <a:pt x="134530" y="898532"/>
                  </a:lnTo>
                  <a:lnTo>
                    <a:pt x="134438" y="901056"/>
                  </a:lnTo>
                  <a:lnTo>
                    <a:pt x="134352" y="903580"/>
                  </a:lnTo>
                  <a:lnTo>
                    <a:pt x="134271" y="906104"/>
                  </a:lnTo>
                  <a:lnTo>
                    <a:pt x="134197" y="908628"/>
                  </a:lnTo>
                  <a:lnTo>
                    <a:pt x="134129" y="911152"/>
                  </a:lnTo>
                  <a:lnTo>
                    <a:pt x="134067" y="913676"/>
                  </a:lnTo>
                  <a:lnTo>
                    <a:pt x="134010" y="916200"/>
                  </a:lnTo>
                  <a:lnTo>
                    <a:pt x="133959" y="918724"/>
                  </a:lnTo>
                  <a:lnTo>
                    <a:pt x="133914" y="921248"/>
                  </a:lnTo>
                  <a:lnTo>
                    <a:pt x="133874" y="923772"/>
                  </a:lnTo>
                  <a:lnTo>
                    <a:pt x="133839" y="926296"/>
                  </a:lnTo>
                  <a:lnTo>
                    <a:pt x="133808" y="928820"/>
                  </a:lnTo>
                  <a:lnTo>
                    <a:pt x="133782" y="931344"/>
                  </a:lnTo>
                  <a:lnTo>
                    <a:pt x="133758" y="933868"/>
                  </a:lnTo>
                  <a:lnTo>
                    <a:pt x="133738" y="936392"/>
                  </a:lnTo>
                  <a:lnTo>
                    <a:pt x="133722" y="938916"/>
                  </a:lnTo>
                  <a:lnTo>
                    <a:pt x="133708" y="941440"/>
                  </a:lnTo>
                  <a:lnTo>
                    <a:pt x="133696" y="943964"/>
                  </a:lnTo>
                  <a:lnTo>
                    <a:pt x="133685" y="946488"/>
                  </a:lnTo>
                  <a:lnTo>
                    <a:pt x="133677" y="949012"/>
                  </a:lnTo>
                  <a:lnTo>
                    <a:pt x="133670" y="951535"/>
                  </a:lnTo>
                  <a:lnTo>
                    <a:pt x="133665" y="954059"/>
                  </a:lnTo>
                  <a:lnTo>
                    <a:pt x="133660" y="956583"/>
                  </a:lnTo>
                  <a:lnTo>
                    <a:pt x="133656" y="959107"/>
                  </a:lnTo>
                  <a:lnTo>
                    <a:pt x="133653" y="961631"/>
                  </a:lnTo>
                  <a:lnTo>
                    <a:pt x="133651" y="964155"/>
                  </a:lnTo>
                  <a:lnTo>
                    <a:pt x="133649" y="966679"/>
                  </a:lnTo>
                  <a:lnTo>
                    <a:pt x="133647" y="969203"/>
                  </a:lnTo>
                  <a:lnTo>
                    <a:pt x="133646" y="971727"/>
                  </a:lnTo>
                  <a:lnTo>
                    <a:pt x="133645" y="974251"/>
                  </a:lnTo>
                  <a:lnTo>
                    <a:pt x="133645" y="976775"/>
                  </a:lnTo>
                  <a:lnTo>
                    <a:pt x="133644" y="979299"/>
                  </a:lnTo>
                  <a:lnTo>
                    <a:pt x="133644" y="981823"/>
                  </a:lnTo>
                  <a:lnTo>
                    <a:pt x="133643" y="984347"/>
                  </a:lnTo>
                  <a:lnTo>
                    <a:pt x="133643" y="986871"/>
                  </a:lnTo>
                  <a:lnTo>
                    <a:pt x="133643" y="989395"/>
                  </a:lnTo>
                  <a:lnTo>
                    <a:pt x="133643" y="991919"/>
                  </a:lnTo>
                  <a:lnTo>
                    <a:pt x="133643" y="994443"/>
                  </a:lnTo>
                  <a:lnTo>
                    <a:pt x="133642" y="996967"/>
                  </a:lnTo>
                  <a:lnTo>
                    <a:pt x="133642" y="999491"/>
                  </a:lnTo>
                  <a:lnTo>
                    <a:pt x="133642" y="1002015"/>
                  </a:lnTo>
                  <a:lnTo>
                    <a:pt x="133642" y="1004539"/>
                  </a:lnTo>
                  <a:lnTo>
                    <a:pt x="133642" y="1007063"/>
                  </a:lnTo>
                  <a:lnTo>
                    <a:pt x="133642" y="1009587"/>
                  </a:lnTo>
                  <a:lnTo>
                    <a:pt x="133642" y="1012111"/>
                  </a:lnTo>
                  <a:lnTo>
                    <a:pt x="133642" y="1014635"/>
                  </a:lnTo>
                  <a:lnTo>
                    <a:pt x="133642" y="1017159"/>
                  </a:lnTo>
                  <a:lnTo>
                    <a:pt x="133642" y="1019683"/>
                  </a:lnTo>
                  <a:lnTo>
                    <a:pt x="133642" y="1022207"/>
                  </a:lnTo>
                  <a:lnTo>
                    <a:pt x="133642" y="1024731"/>
                  </a:lnTo>
                  <a:lnTo>
                    <a:pt x="133642" y="1027255"/>
                  </a:lnTo>
                  <a:lnTo>
                    <a:pt x="133642" y="1029779"/>
                  </a:lnTo>
                  <a:lnTo>
                    <a:pt x="133642" y="1032302"/>
                  </a:lnTo>
                  <a:lnTo>
                    <a:pt x="133642" y="1034826"/>
                  </a:lnTo>
                  <a:lnTo>
                    <a:pt x="133642" y="1037350"/>
                  </a:lnTo>
                  <a:lnTo>
                    <a:pt x="133642" y="1039874"/>
                  </a:lnTo>
                  <a:lnTo>
                    <a:pt x="133642" y="1042398"/>
                  </a:lnTo>
                  <a:lnTo>
                    <a:pt x="133642" y="1044922"/>
                  </a:lnTo>
                  <a:lnTo>
                    <a:pt x="133642" y="1047446"/>
                  </a:lnTo>
                  <a:lnTo>
                    <a:pt x="133642" y="1049970"/>
                  </a:lnTo>
                  <a:lnTo>
                    <a:pt x="133642" y="1052494"/>
                  </a:lnTo>
                  <a:lnTo>
                    <a:pt x="133642" y="1055018"/>
                  </a:lnTo>
                  <a:lnTo>
                    <a:pt x="133642" y="1057542"/>
                  </a:lnTo>
                  <a:lnTo>
                    <a:pt x="133642" y="1060066"/>
                  </a:lnTo>
                  <a:lnTo>
                    <a:pt x="133642" y="1062590"/>
                  </a:lnTo>
                  <a:lnTo>
                    <a:pt x="133642" y="1065114"/>
                  </a:lnTo>
                  <a:lnTo>
                    <a:pt x="133642" y="1067638"/>
                  </a:lnTo>
                  <a:lnTo>
                    <a:pt x="133642" y="1070162"/>
                  </a:lnTo>
                  <a:lnTo>
                    <a:pt x="133642" y="1072686"/>
                  </a:lnTo>
                  <a:lnTo>
                    <a:pt x="133642" y="1075210"/>
                  </a:lnTo>
                  <a:lnTo>
                    <a:pt x="133642" y="1077734"/>
                  </a:lnTo>
                  <a:lnTo>
                    <a:pt x="133642" y="1080258"/>
                  </a:lnTo>
                  <a:lnTo>
                    <a:pt x="133642" y="1082782"/>
                  </a:lnTo>
                  <a:lnTo>
                    <a:pt x="133642" y="1085306"/>
                  </a:lnTo>
                  <a:lnTo>
                    <a:pt x="133642" y="1087830"/>
                  </a:lnTo>
                  <a:lnTo>
                    <a:pt x="133642" y="1090354"/>
                  </a:lnTo>
                  <a:lnTo>
                    <a:pt x="133642" y="1092878"/>
                  </a:lnTo>
                  <a:lnTo>
                    <a:pt x="133642" y="1095402"/>
                  </a:lnTo>
                  <a:lnTo>
                    <a:pt x="133642" y="1097926"/>
                  </a:lnTo>
                  <a:lnTo>
                    <a:pt x="133642" y="1100450"/>
                  </a:lnTo>
                  <a:lnTo>
                    <a:pt x="133642" y="1102974"/>
                  </a:lnTo>
                  <a:lnTo>
                    <a:pt x="133642" y="1105498"/>
                  </a:lnTo>
                  <a:lnTo>
                    <a:pt x="133642" y="1108022"/>
                  </a:lnTo>
                  <a:lnTo>
                    <a:pt x="133642" y="1110545"/>
                  </a:lnTo>
                  <a:lnTo>
                    <a:pt x="133642" y="1113069"/>
                  </a:lnTo>
                  <a:lnTo>
                    <a:pt x="133642" y="1115593"/>
                  </a:lnTo>
                  <a:lnTo>
                    <a:pt x="133642" y="1118117"/>
                  </a:lnTo>
                  <a:lnTo>
                    <a:pt x="133642" y="1120641"/>
                  </a:lnTo>
                  <a:lnTo>
                    <a:pt x="133642" y="1123165"/>
                  </a:lnTo>
                  <a:lnTo>
                    <a:pt x="133642" y="1125689"/>
                  </a:lnTo>
                  <a:lnTo>
                    <a:pt x="133642" y="1128213"/>
                  </a:lnTo>
                  <a:lnTo>
                    <a:pt x="133642" y="1130737"/>
                  </a:lnTo>
                  <a:lnTo>
                    <a:pt x="133642" y="1133261"/>
                  </a:lnTo>
                  <a:lnTo>
                    <a:pt x="133642" y="1135785"/>
                  </a:lnTo>
                  <a:lnTo>
                    <a:pt x="133642" y="1138309"/>
                  </a:lnTo>
                  <a:lnTo>
                    <a:pt x="133642" y="1140833"/>
                  </a:lnTo>
                  <a:lnTo>
                    <a:pt x="133643" y="1143357"/>
                  </a:lnTo>
                  <a:lnTo>
                    <a:pt x="133643" y="1145881"/>
                  </a:lnTo>
                  <a:lnTo>
                    <a:pt x="133643" y="1148405"/>
                  </a:lnTo>
                  <a:lnTo>
                    <a:pt x="133643" y="1150929"/>
                  </a:lnTo>
                  <a:lnTo>
                    <a:pt x="133643" y="1153453"/>
                  </a:lnTo>
                  <a:lnTo>
                    <a:pt x="133643" y="1155977"/>
                  </a:lnTo>
                  <a:lnTo>
                    <a:pt x="133644" y="1158501"/>
                  </a:lnTo>
                  <a:lnTo>
                    <a:pt x="133644" y="1161025"/>
                  </a:lnTo>
                  <a:lnTo>
                    <a:pt x="133645" y="1163549"/>
                  </a:lnTo>
                  <a:lnTo>
                    <a:pt x="133645" y="1166073"/>
                  </a:lnTo>
                  <a:lnTo>
                    <a:pt x="133646" y="1168597"/>
                  </a:lnTo>
                  <a:lnTo>
                    <a:pt x="133648" y="1171121"/>
                  </a:lnTo>
                  <a:lnTo>
                    <a:pt x="133649" y="1173645"/>
                  </a:lnTo>
                  <a:lnTo>
                    <a:pt x="133651" y="1176169"/>
                  </a:lnTo>
                  <a:lnTo>
                    <a:pt x="133654" y="1178693"/>
                  </a:lnTo>
                  <a:lnTo>
                    <a:pt x="133657" y="1181217"/>
                  </a:lnTo>
                  <a:lnTo>
                    <a:pt x="133661" y="1183741"/>
                  </a:lnTo>
                  <a:lnTo>
                    <a:pt x="133665" y="1186265"/>
                  </a:lnTo>
                  <a:lnTo>
                    <a:pt x="133671" y="1188788"/>
                  </a:lnTo>
                  <a:lnTo>
                    <a:pt x="133678" y="1191312"/>
                  </a:lnTo>
                  <a:lnTo>
                    <a:pt x="133687" y="1193836"/>
                  </a:lnTo>
                  <a:lnTo>
                    <a:pt x="133697" y="1196360"/>
                  </a:lnTo>
                  <a:lnTo>
                    <a:pt x="133709" y="1198884"/>
                  </a:lnTo>
                  <a:lnTo>
                    <a:pt x="133724" y="1201408"/>
                  </a:lnTo>
                  <a:lnTo>
                    <a:pt x="133742" y="1203932"/>
                  </a:lnTo>
                  <a:lnTo>
                    <a:pt x="133762" y="1206456"/>
                  </a:lnTo>
                  <a:lnTo>
                    <a:pt x="133786" y="1208980"/>
                  </a:lnTo>
                  <a:lnTo>
                    <a:pt x="133813" y="1211504"/>
                  </a:lnTo>
                  <a:lnTo>
                    <a:pt x="133844" y="1214028"/>
                  </a:lnTo>
                  <a:lnTo>
                    <a:pt x="133880" y="1216552"/>
                  </a:lnTo>
                  <a:lnTo>
                    <a:pt x="133921" y="1219076"/>
                  </a:lnTo>
                  <a:lnTo>
                    <a:pt x="133967" y="1221600"/>
                  </a:lnTo>
                  <a:lnTo>
                    <a:pt x="134019" y="1224124"/>
                  </a:lnTo>
                  <a:lnTo>
                    <a:pt x="134075" y="1226648"/>
                  </a:lnTo>
                  <a:lnTo>
                    <a:pt x="134139" y="1229172"/>
                  </a:lnTo>
                  <a:lnTo>
                    <a:pt x="134208" y="1231696"/>
                  </a:lnTo>
                  <a:lnTo>
                    <a:pt x="134284" y="1234220"/>
                  </a:lnTo>
                  <a:lnTo>
                    <a:pt x="134365" y="1236744"/>
                  </a:lnTo>
                  <a:lnTo>
                    <a:pt x="134452" y="1239268"/>
                  </a:lnTo>
                  <a:lnTo>
                    <a:pt x="134544" y="1241792"/>
                  </a:lnTo>
                  <a:lnTo>
                    <a:pt x="134642" y="1244316"/>
                  </a:lnTo>
                  <a:lnTo>
                    <a:pt x="134745" y="1246840"/>
                  </a:lnTo>
                  <a:lnTo>
                    <a:pt x="134850" y="1249364"/>
                  </a:lnTo>
                  <a:lnTo>
                    <a:pt x="134959" y="1251888"/>
                  </a:lnTo>
                  <a:lnTo>
                    <a:pt x="135069" y="1254412"/>
                  </a:lnTo>
                  <a:lnTo>
                    <a:pt x="135180" y="1256936"/>
                  </a:lnTo>
                  <a:lnTo>
                    <a:pt x="135291" y="1259460"/>
                  </a:lnTo>
                  <a:lnTo>
                    <a:pt x="135400" y="1261984"/>
                  </a:lnTo>
                  <a:lnTo>
                    <a:pt x="135505" y="1264508"/>
                  </a:lnTo>
                  <a:lnTo>
                    <a:pt x="135606" y="1267032"/>
                  </a:lnTo>
                  <a:lnTo>
                    <a:pt x="135701" y="1269555"/>
                  </a:lnTo>
                  <a:lnTo>
                    <a:pt x="135790" y="1272079"/>
                  </a:lnTo>
                  <a:lnTo>
                    <a:pt x="135868" y="1274603"/>
                  </a:lnTo>
                  <a:lnTo>
                    <a:pt x="135936" y="1277127"/>
                  </a:lnTo>
                  <a:lnTo>
                    <a:pt x="135994" y="1279651"/>
                  </a:lnTo>
                  <a:lnTo>
                    <a:pt x="136041" y="1282175"/>
                  </a:lnTo>
                  <a:lnTo>
                    <a:pt x="136075" y="1284699"/>
                  </a:lnTo>
                  <a:lnTo>
                    <a:pt x="136096" y="1287223"/>
                  </a:lnTo>
                  <a:lnTo>
                    <a:pt x="136101" y="1289747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465921" y="1243460"/>
              <a:ext cx="309869" cy="546331"/>
            </a:xfrm>
            <a:custGeom>
              <a:avLst/>
              <a:pathLst>
                <a:path w="309869" h="546331">
                  <a:moveTo>
                    <a:pt x="146849" y="546331"/>
                  </a:moveTo>
                  <a:lnTo>
                    <a:pt x="146756" y="545262"/>
                  </a:lnTo>
                  <a:lnTo>
                    <a:pt x="146668" y="544193"/>
                  </a:lnTo>
                  <a:lnTo>
                    <a:pt x="146584" y="543124"/>
                  </a:lnTo>
                  <a:lnTo>
                    <a:pt x="146503" y="542055"/>
                  </a:lnTo>
                  <a:lnTo>
                    <a:pt x="146426" y="540986"/>
                  </a:lnTo>
                  <a:lnTo>
                    <a:pt x="146354" y="539916"/>
                  </a:lnTo>
                  <a:lnTo>
                    <a:pt x="146285" y="538847"/>
                  </a:lnTo>
                  <a:lnTo>
                    <a:pt x="146220" y="537778"/>
                  </a:lnTo>
                  <a:lnTo>
                    <a:pt x="146159" y="536709"/>
                  </a:lnTo>
                  <a:lnTo>
                    <a:pt x="146102" y="535640"/>
                  </a:lnTo>
                  <a:lnTo>
                    <a:pt x="146048" y="534571"/>
                  </a:lnTo>
                  <a:lnTo>
                    <a:pt x="145999" y="533502"/>
                  </a:lnTo>
                  <a:lnTo>
                    <a:pt x="145953" y="532432"/>
                  </a:lnTo>
                  <a:lnTo>
                    <a:pt x="145910" y="531363"/>
                  </a:lnTo>
                  <a:lnTo>
                    <a:pt x="145872" y="530294"/>
                  </a:lnTo>
                  <a:lnTo>
                    <a:pt x="145837" y="529225"/>
                  </a:lnTo>
                  <a:lnTo>
                    <a:pt x="145805" y="528156"/>
                  </a:lnTo>
                  <a:lnTo>
                    <a:pt x="145778" y="527087"/>
                  </a:lnTo>
                  <a:lnTo>
                    <a:pt x="145753" y="526018"/>
                  </a:lnTo>
                  <a:lnTo>
                    <a:pt x="145731" y="524948"/>
                  </a:lnTo>
                  <a:lnTo>
                    <a:pt x="145714" y="523879"/>
                  </a:lnTo>
                  <a:lnTo>
                    <a:pt x="145700" y="522810"/>
                  </a:lnTo>
                  <a:lnTo>
                    <a:pt x="145688" y="521741"/>
                  </a:lnTo>
                  <a:lnTo>
                    <a:pt x="145681" y="520672"/>
                  </a:lnTo>
                  <a:lnTo>
                    <a:pt x="145676" y="519603"/>
                  </a:lnTo>
                  <a:lnTo>
                    <a:pt x="145674" y="518534"/>
                  </a:lnTo>
                  <a:lnTo>
                    <a:pt x="145676" y="517464"/>
                  </a:lnTo>
                  <a:lnTo>
                    <a:pt x="145680" y="516395"/>
                  </a:lnTo>
                  <a:lnTo>
                    <a:pt x="145687" y="515326"/>
                  </a:lnTo>
                  <a:lnTo>
                    <a:pt x="145698" y="514257"/>
                  </a:lnTo>
                  <a:lnTo>
                    <a:pt x="145711" y="513188"/>
                  </a:lnTo>
                  <a:lnTo>
                    <a:pt x="145727" y="512119"/>
                  </a:lnTo>
                  <a:lnTo>
                    <a:pt x="145746" y="511050"/>
                  </a:lnTo>
                  <a:lnTo>
                    <a:pt x="145768" y="509980"/>
                  </a:lnTo>
                  <a:lnTo>
                    <a:pt x="145792" y="508911"/>
                  </a:lnTo>
                  <a:lnTo>
                    <a:pt x="145819" y="507842"/>
                  </a:lnTo>
                  <a:lnTo>
                    <a:pt x="145849" y="506773"/>
                  </a:lnTo>
                  <a:lnTo>
                    <a:pt x="145881" y="505704"/>
                  </a:lnTo>
                  <a:lnTo>
                    <a:pt x="145916" y="504635"/>
                  </a:lnTo>
                  <a:lnTo>
                    <a:pt x="145953" y="503566"/>
                  </a:lnTo>
                  <a:lnTo>
                    <a:pt x="145992" y="502496"/>
                  </a:lnTo>
                  <a:lnTo>
                    <a:pt x="146033" y="501427"/>
                  </a:lnTo>
                  <a:lnTo>
                    <a:pt x="146077" y="500358"/>
                  </a:lnTo>
                  <a:lnTo>
                    <a:pt x="146122" y="499289"/>
                  </a:lnTo>
                  <a:lnTo>
                    <a:pt x="146169" y="498220"/>
                  </a:lnTo>
                  <a:lnTo>
                    <a:pt x="146218" y="497151"/>
                  </a:lnTo>
                  <a:lnTo>
                    <a:pt x="146268" y="496082"/>
                  </a:lnTo>
                  <a:lnTo>
                    <a:pt x="146319" y="495012"/>
                  </a:lnTo>
                  <a:lnTo>
                    <a:pt x="146372" y="493943"/>
                  </a:lnTo>
                  <a:lnTo>
                    <a:pt x="146425" y="492874"/>
                  </a:lnTo>
                  <a:lnTo>
                    <a:pt x="146480" y="491805"/>
                  </a:lnTo>
                  <a:lnTo>
                    <a:pt x="146535" y="490736"/>
                  </a:lnTo>
                  <a:lnTo>
                    <a:pt x="146590" y="489667"/>
                  </a:lnTo>
                  <a:lnTo>
                    <a:pt x="146645" y="488598"/>
                  </a:lnTo>
                  <a:lnTo>
                    <a:pt x="146700" y="487528"/>
                  </a:lnTo>
                  <a:lnTo>
                    <a:pt x="146755" y="486459"/>
                  </a:lnTo>
                  <a:lnTo>
                    <a:pt x="146809" y="485390"/>
                  </a:lnTo>
                  <a:lnTo>
                    <a:pt x="146862" y="484321"/>
                  </a:lnTo>
                  <a:lnTo>
                    <a:pt x="146913" y="483252"/>
                  </a:lnTo>
                  <a:lnTo>
                    <a:pt x="146963" y="482183"/>
                  </a:lnTo>
                  <a:lnTo>
                    <a:pt x="147011" y="481114"/>
                  </a:lnTo>
                  <a:lnTo>
                    <a:pt x="147057" y="480044"/>
                  </a:lnTo>
                  <a:lnTo>
                    <a:pt x="147101" y="478975"/>
                  </a:lnTo>
                  <a:lnTo>
                    <a:pt x="147141" y="477906"/>
                  </a:lnTo>
                  <a:lnTo>
                    <a:pt x="147178" y="476837"/>
                  </a:lnTo>
                  <a:lnTo>
                    <a:pt x="147212" y="475768"/>
                  </a:lnTo>
                  <a:lnTo>
                    <a:pt x="147242" y="474699"/>
                  </a:lnTo>
                  <a:lnTo>
                    <a:pt x="147267" y="473630"/>
                  </a:lnTo>
                  <a:lnTo>
                    <a:pt x="147288" y="472560"/>
                  </a:lnTo>
                  <a:lnTo>
                    <a:pt x="147305" y="471491"/>
                  </a:lnTo>
                  <a:lnTo>
                    <a:pt x="147315" y="470422"/>
                  </a:lnTo>
                  <a:lnTo>
                    <a:pt x="147321" y="469353"/>
                  </a:lnTo>
                  <a:lnTo>
                    <a:pt x="147321" y="468284"/>
                  </a:lnTo>
                  <a:lnTo>
                    <a:pt x="147314" y="467215"/>
                  </a:lnTo>
                  <a:lnTo>
                    <a:pt x="147301" y="466146"/>
                  </a:lnTo>
                  <a:lnTo>
                    <a:pt x="147283" y="465076"/>
                  </a:lnTo>
                  <a:lnTo>
                    <a:pt x="147256" y="464007"/>
                  </a:lnTo>
                  <a:lnTo>
                    <a:pt x="147223" y="462938"/>
                  </a:lnTo>
                  <a:lnTo>
                    <a:pt x="147185" y="461869"/>
                  </a:lnTo>
                  <a:lnTo>
                    <a:pt x="147135" y="460800"/>
                  </a:lnTo>
                  <a:lnTo>
                    <a:pt x="147080" y="459731"/>
                  </a:lnTo>
                  <a:lnTo>
                    <a:pt x="147019" y="458662"/>
                  </a:lnTo>
                  <a:lnTo>
                    <a:pt x="146947" y="457592"/>
                  </a:lnTo>
                  <a:lnTo>
                    <a:pt x="146868" y="456523"/>
                  </a:lnTo>
                  <a:lnTo>
                    <a:pt x="146783" y="455454"/>
                  </a:lnTo>
                  <a:lnTo>
                    <a:pt x="146687" y="454385"/>
                  </a:lnTo>
                  <a:lnTo>
                    <a:pt x="146585" y="453316"/>
                  </a:lnTo>
                  <a:lnTo>
                    <a:pt x="146476" y="452247"/>
                  </a:lnTo>
                  <a:lnTo>
                    <a:pt x="146356" y="451178"/>
                  </a:lnTo>
                  <a:lnTo>
                    <a:pt x="146229" y="450108"/>
                  </a:lnTo>
                  <a:lnTo>
                    <a:pt x="146097" y="449039"/>
                  </a:lnTo>
                  <a:lnTo>
                    <a:pt x="145954" y="447970"/>
                  </a:lnTo>
                  <a:lnTo>
                    <a:pt x="145804" y="446901"/>
                  </a:lnTo>
                  <a:lnTo>
                    <a:pt x="145649" y="445832"/>
                  </a:lnTo>
                  <a:lnTo>
                    <a:pt x="145485" y="444763"/>
                  </a:lnTo>
                  <a:lnTo>
                    <a:pt x="145314" y="443694"/>
                  </a:lnTo>
                  <a:lnTo>
                    <a:pt x="145138" y="442624"/>
                  </a:lnTo>
                  <a:lnTo>
                    <a:pt x="144954" y="441555"/>
                  </a:lnTo>
                  <a:lnTo>
                    <a:pt x="144764" y="440486"/>
                  </a:lnTo>
                  <a:lnTo>
                    <a:pt x="144570" y="439417"/>
                  </a:lnTo>
                  <a:lnTo>
                    <a:pt x="144369" y="438348"/>
                  </a:lnTo>
                  <a:lnTo>
                    <a:pt x="144163" y="437279"/>
                  </a:lnTo>
                  <a:lnTo>
                    <a:pt x="143954" y="436210"/>
                  </a:lnTo>
                  <a:lnTo>
                    <a:pt x="143740" y="435140"/>
                  </a:lnTo>
                  <a:lnTo>
                    <a:pt x="143521" y="434071"/>
                  </a:lnTo>
                  <a:lnTo>
                    <a:pt x="143300" y="433002"/>
                  </a:lnTo>
                  <a:lnTo>
                    <a:pt x="143076" y="431933"/>
                  </a:lnTo>
                  <a:lnTo>
                    <a:pt x="142849" y="430864"/>
                  </a:lnTo>
                  <a:lnTo>
                    <a:pt x="142621" y="429795"/>
                  </a:lnTo>
                  <a:lnTo>
                    <a:pt x="142391" y="428726"/>
                  </a:lnTo>
                  <a:lnTo>
                    <a:pt x="142160" y="427656"/>
                  </a:lnTo>
                  <a:lnTo>
                    <a:pt x="141928" y="426587"/>
                  </a:lnTo>
                  <a:lnTo>
                    <a:pt x="141697" y="425518"/>
                  </a:lnTo>
                  <a:lnTo>
                    <a:pt x="141466" y="424449"/>
                  </a:lnTo>
                  <a:lnTo>
                    <a:pt x="141236" y="423380"/>
                  </a:lnTo>
                  <a:lnTo>
                    <a:pt x="141007" y="422311"/>
                  </a:lnTo>
                  <a:lnTo>
                    <a:pt x="140780" y="421242"/>
                  </a:lnTo>
                  <a:lnTo>
                    <a:pt x="140556" y="420172"/>
                  </a:lnTo>
                  <a:lnTo>
                    <a:pt x="140334" y="419103"/>
                  </a:lnTo>
                  <a:lnTo>
                    <a:pt x="140116" y="418034"/>
                  </a:lnTo>
                  <a:lnTo>
                    <a:pt x="139902" y="416965"/>
                  </a:lnTo>
                  <a:lnTo>
                    <a:pt x="139691" y="415896"/>
                  </a:lnTo>
                  <a:lnTo>
                    <a:pt x="139486" y="414827"/>
                  </a:lnTo>
                  <a:lnTo>
                    <a:pt x="139287" y="413758"/>
                  </a:lnTo>
                  <a:lnTo>
                    <a:pt x="139091" y="412688"/>
                  </a:lnTo>
                  <a:lnTo>
                    <a:pt x="138902" y="411619"/>
                  </a:lnTo>
                  <a:lnTo>
                    <a:pt x="138720" y="410550"/>
                  </a:lnTo>
                  <a:lnTo>
                    <a:pt x="138544" y="409481"/>
                  </a:lnTo>
                  <a:lnTo>
                    <a:pt x="138374" y="408412"/>
                  </a:lnTo>
                  <a:lnTo>
                    <a:pt x="138214" y="407343"/>
                  </a:lnTo>
                  <a:lnTo>
                    <a:pt x="138059" y="406274"/>
                  </a:lnTo>
                  <a:lnTo>
                    <a:pt x="137912" y="405204"/>
                  </a:lnTo>
                  <a:lnTo>
                    <a:pt x="137775" y="404135"/>
                  </a:lnTo>
                  <a:lnTo>
                    <a:pt x="137644" y="403066"/>
                  </a:lnTo>
                  <a:lnTo>
                    <a:pt x="137522" y="401997"/>
                  </a:lnTo>
                  <a:lnTo>
                    <a:pt x="137411" y="400928"/>
                  </a:lnTo>
                  <a:lnTo>
                    <a:pt x="137307" y="399859"/>
                  </a:lnTo>
                  <a:lnTo>
                    <a:pt x="137211" y="398790"/>
                  </a:lnTo>
                  <a:lnTo>
                    <a:pt x="137127" y="397720"/>
                  </a:lnTo>
                  <a:lnTo>
                    <a:pt x="137050" y="396651"/>
                  </a:lnTo>
                  <a:lnTo>
                    <a:pt x="136982" y="395582"/>
                  </a:lnTo>
                  <a:lnTo>
                    <a:pt x="136926" y="394513"/>
                  </a:lnTo>
                  <a:lnTo>
                    <a:pt x="136878" y="393444"/>
                  </a:lnTo>
                  <a:lnTo>
                    <a:pt x="136837" y="392375"/>
                  </a:lnTo>
                  <a:lnTo>
                    <a:pt x="136810" y="391306"/>
                  </a:lnTo>
                  <a:lnTo>
                    <a:pt x="136791" y="390236"/>
                  </a:lnTo>
                  <a:lnTo>
                    <a:pt x="136778" y="389167"/>
                  </a:lnTo>
                  <a:lnTo>
                    <a:pt x="136779" y="388098"/>
                  </a:lnTo>
                  <a:lnTo>
                    <a:pt x="136787" y="387029"/>
                  </a:lnTo>
                  <a:lnTo>
                    <a:pt x="136803" y="385960"/>
                  </a:lnTo>
                  <a:lnTo>
                    <a:pt x="136831" y="384891"/>
                  </a:lnTo>
                  <a:lnTo>
                    <a:pt x="136867" y="383822"/>
                  </a:lnTo>
                  <a:lnTo>
                    <a:pt x="136909" y="382752"/>
                  </a:lnTo>
                  <a:lnTo>
                    <a:pt x="136963" y="381683"/>
                  </a:lnTo>
                  <a:lnTo>
                    <a:pt x="137025" y="380614"/>
                  </a:lnTo>
                  <a:lnTo>
                    <a:pt x="137093" y="379545"/>
                  </a:lnTo>
                  <a:lnTo>
                    <a:pt x="137171" y="378476"/>
                  </a:lnTo>
                  <a:lnTo>
                    <a:pt x="137257" y="377407"/>
                  </a:lnTo>
                  <a:lnTo>
                    <a:pt x="137350" y="376338"/>
                  </a:lnTo>
                  <a:lnTo>
                    <a:pt x="137450" y="375268"/>
                  </a:lnTo>
                  <a:lnTo>
                    <a:pt x="137559" y="374199"/>
                  </a:lnTo>
                  <a:lnTo>
                    <a:pt x="137674" y="373130"/>
                  </a:lnTo>
                  <a:lnTo>
                    <a:pt x="137796" y="372061"/>
                  </a:lnTo>
                  <a:lnTo>
                    <a:pt x="137925" y="370992"/>
                  </a:lnTo>
                  <a:lnTo>
                    <a:pt x="138060" y="369923"/>
                  </a:lnTo>
                  <a:lnTo>
                    <a:pt x="138201" y="368854"/>
                  </a:lnTo>
                  <a:lnTo>
                    <a:pt x="138349" y="367784"/>
                  </a:lnTo>
                  <a:lnTo>
                    <a:pt x="138502" y="366715"/>
                  </a:lnTo>
                  <a:lnTo>
                    <a:pt x="138659" y="365646"/>
                  </a:lnTo>
                  <a:lnTo>
                    <a:pt x="138824" y="364577"/>
                  </a:lnTo>
                  <a:lnTo>
                    <a:pt x="138993" y="363508"/>
                  </a:lnTo>
                  <a:lnTo>
                    <a:pt x="139166" y="362439"/>
                  </a:lnTo>
                  <a:lnTo>
                    <a:pt x="139345" y="361370"/>
                  </a:lnTo>
                  <a:lnTo>
                    <a:pt x="139528" y="360300"/>
                  </a:lnTo>
                  <a:lnTo>
                    <a:pt x="139714" y="359231"/>
                  </a:lnTo>
                  <a:lnTo>
                    <a:pt x="139906" y="358162"/>
                  </a:lnTo>
                  <a:lnTo>
                    <a:pt x="140101" y="357093"/>
                  </a:lnTo>
                  <a:lnTo>
                    <a:pt x="140298" y="356024"/>
                  </a:lnTo>
                  <a:lnTo>
                    <a:pt x="140500" y="354955"/>
                  </a:lnTo>
                  <a:lnTo>
                    <a:pt x="140705" y="353886"/>
                  </a:lnTo>
                  <a:lnTo>
                    <a:pt x="140912" y="352816"/>
                  </a:lnTo>
                  <a:lnTo>
                    <a:pt x="141123" y="351747"/>
                  </a:lnTo>
                  <a:lnTo>
                    <a:pt x="141336" y="350678"/>
                  </a:lnTo>
                  <a:lnTo>
                    <a:pt x="141551" y="349609"/>
                  </a:lnTo>
                  <a:lnTo>
                    <a:pt x="141769" y="348540"/>
                  </a:lnTo>
                  <a:lnTo>
                    <a:pt x="141988" y="347471"/>
                  </a:lnTo>
                  <a:lnTo>
                    <a:pt x="142209" y="346402"/>
                  </a:lnTo>
                  <a:lnTo>
                    <a:pt x="142431" y="345332"/>
                  </a:lnTo>
                  <a:lnTo>
                    <a:pt x="142655" y="344263"/>
                  </a:lnTo>
                  <a:lnTo>
                    <a:pt x="142880" y="343194"/>
                  </a:lnTo>
                  <a:lnTo>
                    <a:pt x="143106" y="342125"/>
                  </a:lnTo>
                  <a:lnTo>
                    <a:pt x="143332" y="341056"/>
                  </a:lnTo>
                  <a:lnTo>
                    <a:pt x="143559" y="339987"/>
                  </a:lnTo>
                  <a:lnTo>
                    <a:pt x="143786" y="338918"/>
                  </a:lnTo>
                  <a:lnTo>
                    <a:pt x="144013" y="337848"/>
                  </a:lnTo>
                  <a:lnTo>
                    <a:pt x="144240" y="336779"/>
                  </a:lnTo>
                  <a:lnTo>
                    <a:pt x="144467" y="335710"/>
                  </a:lnTo>
                  <a:lnTo>
                    <a:pt x="144692" y="334641"/>
                  </a:lnTo>
                  <a:lnTo>
                    <a:pt x="144917" y="333572"/>
                  </a:lnTo>
                  <a:lnTo>
                    <a:pt x="145140" y="332503"/>
                  </a:lnTo>
                  <a:lnTo>
                    <a:pt x="145362" y="331434"/>
                  </a:lnTo>
                  <a:lnTo>
                    <a:pt x="145582" y="330364"/>
                  </a:lnTo>
                  <a:lnTo>
                    <a:pt x="145800" y="329295"/>
                  </a:lnTo>
                  <a:lnTo>
                    <a:pt x="146015" y="328226"/>
                  </a:lnTo>
                  <a:lnTo>
                    <a:pt x="146228" y="327157"/>
                  </a:lnTo>
                  <a:lnTo>
                    <a:pt x="146439" y="326088"/>
                  </a:lnTo>
                  <a:lnTo>
                    <a:pt x="146644" y="325019"/>
                  </a:lnTo>
                  <a:lnTo>
                    <a:pt x="146847" y="323950"/>
                  </a:lnTo>
                  <a:lnTo>
                    <a:pt x="147047" y="322880"/>
                  </a:lnTo>
                  <a:lnTo>
                    <a:pt x="147240" y="321811"/>
                  </a:lnTo>
                  <a:lnTo>
                    <a:pt x="147430" y="320742"/>
                  </a:lnTo>
                  <a:lnTo>
                    <a:pt x="147616" y="319673"/>
                  </a:lnTo>
                  <a:lnTo>
                    <a:pt x="147794" y="318604"/>
                  </a:lnTo>
                  <a:lnTo>
                    <a:pt x="147967" y="317535"/>
                  </a:lnTo>
                  <a:lnTo>
                    <a:pt x="148136" y="316466"/>
                  </a:lnTo>
                  <a:lnTo>
                    <a:pt x="148296" y="315396"/>
                  </a:lnTo>
                  <a:lnTo>
                    <a:pt x="148449" y="314327"/>
                  </a:lnTo>
                  <a:lnTo>
                    <a:pt x="148597" y="313258"/>
                  </a:lnTo>
                  <a:lnTo>
                    <a:pt x="148735" y="312189"/>
                  </a:lnTo>
                  <a:lnTo>
                    <a:pt x="148865" y="311120"/>
                  </a:lnTo>
                  <a:lnTo>
                    <a:pt x="148988" y="310051"/>
                  </a:lnTo>
                  <a:lnTo>
                    <a:pt x="149101" y="308982"/>
                  </a:lnTo>
                  <a:lnTo>
                    <a:pt x="149204" y="307913"/>
                  </a:lnTo>
                  <a:lnTo>
                    <a:pt x="149299" y="306843"/>
                  </a:lnTo>
                  <a:lnTo>
                    <a:pt x="149383" y="305774"/>
                  </a:lnTo>
                  <a:lnTo>
                    <a:pt x="149455" y="304705"/>
                  </a:lnTo>
                  <a:lnTo>
                    <a:pt x="149519" y="303636"/>
                  </a:lnTo>
                  <a:lnTo>
                    <a:pt x="149570" y="302567"/>
                  </a:lnTo>
                  <a:lnTo>
                    <a:pt x="149608" y="301498"/>
                  </a:lnTo>
                  <a:lnTo>
                    <a:pt x="149636" y="300429"/>
                  </a:lnTo>
                  <a:lnTo>
                    <a:pt x="149652" y="299359"/>
                  </a:lnTo>
                  <a:lnTo>
                    <a:pt x="149651" y="298290"/>
                  </a:lnTo>
                  <a:lnTo>
                    <a:pt x="149640" y="297221"/>
                  </a:lnTo>
                  <a:lnTo>
                    <a:pt x="149617" y="296152"/>
                  </a:lnTo>
                  <a:lnTo>
                    <a:pt x="149575" y="295083"/>
                  </a:lnTo>
                  <a:lnTo>
                    <a:pt x="149522" y="294014"/>
                  </a:lnTo>
                  <a:lnTo>
                    <a:pt x="149456" y="292945"/>
                  </a:lnTo>
                  <a:lnTo>
                    <a:pt x="149370" y="291875"/>
                  </a:lnTo>
                  <a:lnTo>
                    <a:pt x="149272" y="290806"/>
                  </a:lnTo>
                  <a:lnTo>
                    <a:pt x="149162" y="289737"/>
                  </a:lnTo>
                  <a:lnTo>
                    <a:pt x="149029" y="288668"/>
                  </a:lnTo>
                  <a:lnTo>
                    <a:pt x="148883" y="287599"/>
                  </a:lnTo>
                  <a:lnTo>
                    <a:pt x="148725" y="286530"/>
                  </a:lnTo>
                  <a:lnTo>
                    <a:pt x="148544" y="285461"/>
                  </a:lnTo>
                  <a:lnTo>
                    <a:pt x="148349" y="284391"/>
                  </a:lnTo>
                  <a:lnTo>
                    <a:pt x="148141" y="283322"/>
                  </a:lnTo>
                  <a:lnTo>
                    <a:pt x="147910" y="282253"/>
                  </a:lnTo>
                  <a:lnTo>
                    <a:pt x="147665" y="281184"/>
                  </a:lnTo>
                  <a:lnTo>
                    <a:pt x="147406" y="280115"/>
                  </a:lnTo>
                  <a:lnTo>
                    <a:pt x="147125" y="279046"/>
                  </a:lnTo>
                  <a:lnTo>
                    <a:pt x="146828" y="277977"/>
                  </a:lnTo>
                  <a:lnTo>
                    <a:pt x="146518" y="276907"/>
                  </a:lnTo>
                  <a:lnTo>
                    <a:pt x="146188" y="275838"/>
                  </a:lnTo>
                  <a:lnTo>
                    <a:pt x="145840" y="274769"/>
                  </a:lnTo>
                  <a:lnTo>
                    <a:pt x="145479" y="273700"/>
                  </a:lnTo>
                  <a:lnTo>
                    <a:pt x="145099" y="272631"/>
                  </a:lnTo>
                  <a:lnTo>
                    <a:pt x="144701" y="271562"/>
                  </a:lnTo>
                  <a:lnTo>
                    <a:pt x="144291" y="270493"/>
                  </a:lnTo>
                  <a:lnTo>
                    <a:pt x="143864" y="269423"/>
                  </a:lnTo>
                  <a:lnTo>
                    <a:pt x="143418" y="268354"/>
                  </a:lnTo>
                  <a:lnTo>
                    <a:pt x="142961" y="267285"/>
                  </a:lnTo>
                  <a:lnTo>
                    <a:pt x="142489" y="266216"/>
                  </a:lnTo>
                  <a:lnTo>
                    <a:pt x="141999" y="265147"/>
                  </a:lnTo>
                  <a:lnTo>
                    <a:pt x="141498" y="264078"/>
                  </a:lnTo>
                  <a:lnTo>
                    <a:pt x="140985" y="263009"/>
                  </a:lnTo>
                  <a:lnTo>
                    <a:pt x="140454" y="261939"/>
                  </a:lnTo>
                  <a:lnTo>
                    <a:pt x="139913" y="260870"/>
                  </a:lnTo>
                  <a:lnTo>
                    <a:pt x="139363" y="259801"/>
                  </a:lnTo>
                  <a:lnTo>
                    <a:pt x="138796" y="258732"/>
                  </a:lnTo>
                  <a:lnTo>
                    <a:pt x="138221" y="257663"/>
                  </a:lnTo>
                  <a:lnTo>
                    <a:pt x="137638" y="256594"/>
                  </a:lnTo>
                  <a:lnTo>
                    <a:pt x="137041" y="255525"/>
                  </a:lnTo>
                  <a:lnTo>
                    <a:pt x="136438" y="254455"/>
                  </a:lnTo>
                  <a:lnTo>
                    <a:pt x="135828" y="253386"/>
                  </a:lnTo>
                  <a:lnTo>
                    <a:pt x="135208" y="252317"/>
                  </a:lnTo>
                  <a:lnTo>
                    <a:pt x="134582" y="251248"/>
                  </a:lnTo>
                  <a:lnTo>
                    <a:pt x="133951" y="250179"/>
                  </a:lnTo>
                  <a:lnTo>
                    <a:pt x="133314" y="249110"/>
                  </a:lnTo>
                  <a:lnTo>
                    <a:pt x="132673" y="248041"/>
                  </a:lnTo>
                  <a:lnTo>
                    <a:pt x="132028" y="246971"/>
                  </a:lnTo>
                  <a:lnTo>
                    <a:pt x="131380" y="245902"/>
                  </a:lnTo>
                  <a:lnTo>
                    <a:pt x="130730" y="244833"/>
                  </a:lnTo>
                  <a:lnTo>
                    <a:pt x="130079" y="243764"/>
                  </a:lnTo>
                  <a:lnTo>
                    <a:pt x="129426" y="242695"/>
                  </a:lnTo>
                  <a:lnTo>
                    <a:pt x="128774" y="241626"/>
                  </a:lnTo>
                  <a:lnTo>
                    <a:pt x="128122" y="240557"/>
                  </a:lnTo>
                  <a:lnTo>
                    <a:pt x="127472" y="239487"/>
                  </a:lnTo>
                  <a:lnTo>
                    <a:pt x="126824" y="238418"/>
                  </a:lnTo>
                  <a:lnTo>
                    <a:pt x="126178" y="237349"/>
                  </a:lnTo>
                  <a:lnTo>
                    <a:pt x="125535" y="236280"/>
                  </a:lnTo>
                  <a:lnTo>
                    <a:pt x="124897" y="235211"/>
                  </a:lnTo>
                  <a:lnTo>
                    <a:pt x="124262" y="234142"/>
                  </a:lnTo>
                  <a:lnTo>
                    <a:pt x="123632" y="233073"/>
                  </a:lnTo>
                  <a:lnTo>
                    <a:pt x="123008" y="232003"/>
                  </a:lnTo>
                  <a:lnTo>
                    <a:pt x="122389" y="230934"/>
                  </a:lnTo>
                  <a:lnTo>
                    <a:pt x="121775" y="229865"/>
                  </a:lnTo>
                  <a:lnTo>
                    <a:pt x="121169" y="228796"/>
                  </a:lnTo>
                  <a:lnTo>
                    <a:pt x="120568" y="227727"/>
                  </a:lnTo>
                  <a:lnTo>
                    <a:pt x="119973" y="226658"/>
                  </a:lnTo>
                  <a:lnTo>
                    <a:pt x="119388" y="225589"/>
                  </a:lnTo>
                  <a:lnTo>
                    <a:pt x="118808" y="224519"/>
                  </a:lnTo>
                  <a:lnTo>
                    <a:pt x="118233" y="223450"/>
                  </a:lnTo>
                  <a:lnTo>
                    <a:pt x="117669" y="222381"/>
                  </a:lnTo>
                  <a:lnTo>
                    <a:pt x="117110" y="221312"/>
                  </a:lnTo>
                  <a:lnTo>
                    <a:pt x="116556" y="220243"/>
                  </a:lnTo>
                  <a:lnTo>
                    <a:pt x="116012" y="219174"/>
                  </a:lnTo>
                  <a:lnTo>
                    <a:pt x="115472" y="218105"/>
                  </a:lnTo>
                  <a:lnTo>
                    <a:pt x="114938" y="217035"/>
                  </a:lnTo>
                  <a:lnTo>
                    <a:pt x="114411" y="215966"/>
                  </a:lnTo>
                  <a:lnTo>
                    <a:pt x="113890" y="214897"/>
                  </a:lnTo>
                  <a:lnTo>
                    <a:pt x="113372" y="213828"/>
                  </a:lnTo>
                  <a:lnTo>
                    <a:pt x="112860" y="212759"/>
                  </a:lnTo>
                  <a:lnTo>
                    <a:pt x="112352" y="211690"/>
                  </a:lnTo>
                  <a:lnTo>
                    <a:pt x="111846" y="210621"/>
                  </a:lnTo>
                  <a:lnTo>
                    <a:pt x="111344" y="209551"/>
                  </a:lnTo>
                  <a:lnTo>
                    <a:pt x="110845" y="208482"/>
                  </a:lnTo>
                  <a:lnTo>
                    <a:pt x="110347" y="207413"/>
                  </a:lnTo>
                  <a:lnTo>
                    <a:pt x="109850" y="206344"/>
                  </a:lnTo>
                  <a:lnTo>
                    <a:pt x="109353" y="205275"/>
                  </a:lnTo>
                  <a:lnTo>
                    <a:pt x="108856" y="204206"/>
                  </a:lnTo>
                  <a:lnTo>
                    <a:pt x="108358" y="203137"/>
                  </a:lnTo>
                  <a:lnTo>
                    <a:pt x="107859" y="202067"/>
                  </a:lnTo>
                  <a:lnTo>
                    <a:pt x="107357" y="200998"/>
                  </a:lnTo>
                  <a:lnTo>
                    <a:pt x="106852" y="199929"/>
                  </a:lnTo>
                  <a:lnTo>
                    <a:pt x="106343" y="198860"/>
                  </a:lnTo>
                  <a:lnTo>
                    <a:pt x="105829" y="197791"/>
                  </a:lnTo>
                  <a:lnTo>
                    <a:pt x="105312" y="196722"/>
                  </a:lnTo>
                  <a:lnTo>
                    <a:pt x="104786" y="195653"/>
                  </a:lnTo>
                  <a:lnTo>
                    <a:pt x="104256" y="194583"/>
                  </a:lnTo>
                  <a:lnTo>
                    <a:pt x="103719" y="193514"/>
                  </a:lnTo>
                  <a:lnTo>
                    <a:pt x="103173" y="192445"/>
                  </a:lnTo>
                  <a:lnTo>
                    <a:pt x="102619" y="191376"/>
                  </a:lnTo>
                  <a:lnTo>
                    <a:pt x="102059" y="190307"/>
                  </a:lnTo>
                  <a:lnTo>
                    <a:pt x="101486" y="189238"/>
                  </a:lnTo>
                  <a:lnTo>
                    <a:pt x="100906" y="188169"/>
                  </a:lnTo>
                  <a:lnTo>
                    <a:pt x="100318" y="187099"/>
                  </a:lnTo>
                  <a:lnTo>
                    <a:pt x="99715" y="186030"/>
                  </a:lnTo>
                  <a:lnTo>
                    <a:pt x="99104" y="184961"/>
                  </a:lnTo>
                  <a:lnTo>
                    <a:pt x="98485" y="183892"/>
                  </a:lnTo>
                  <a:lnTo>
                    <a:pt x="97851" y="182823"/>
                  </a:lnTo>
                  <a:lnTo>
                    <a:pt x="97207" y="181754"/>
                  </a:lnTo>
                  <a:lnTo>
                    <a:pt x="96555" y="180685"/>
                  </a:lnTo>
                  <a:lnTo>
                    <a:pt x="95889" y="179615"/>
                  </a:lnTo>
                  <a:lnTo>
                    <a:pt x="95212" y="178546"/>
                  </a:lnTo>
                  <a:lnTo>
                    <a:pt x="94527" y="177477"/>
                  </a:lnTo>
                  <a:lnTo>
                    <a:pt x="93829" y="176408"/>
                  </a:lnTo>
                  <a:lnTo>
                    <a:pt x="93120" y="175339"/>
                  </a:lnTo>
                  <a:lnTo>
                    <a:pt x="92403" y="174270"/>
                  </a:lnTo>
                  <a:lnTo>
                    <a:pt x="91675" y="173201"/>
                  </a:lnTo>
                  <a:lnTo>
                    <a:pt x="90936" y="172131"/>
                  </a:lnTo>
                  <a:lnTo>
                    <a:pt x="90190" y="171062"/>
                  </a:lnTo>
                  <a:lnTo>
                    <a:pt x="89433" y="169993"/>
                  </a:lnTo>
                  <a:lnTo>
                    <a:pt x="88667" y="168924"/>
                  </a:lnTo>
                  <a:lnTo>
                    <a:pt x="87895" y="167855"/>
                  </a:lnTo>
                  <a:lnTo>
                    <a:pt x="87115" y="166786"/>
                  </a:lnTo>
                  <a:lnTo>
                    <a:pt x="86326" y="165717"/>
                  </a:lnTo>
                  <a:lnTo>
                    <a:pt x="85531" y="164647"/>
                  </a:lnTo>
                  <a:lnTo>
                    <a:pt x="84731" y="163578"/>
                  </a:lnTo>
                  <a:lnTo>
                    <a:pt x="83923" y="162509"/>
                  </a:lnTo>
                  <a:lnTo>
                    <a:pt x="83110" y="161440"/>
                  </a:lnTo>
                  <a:lnTo>
                    <a:pt x="82294" y="160371"/>
                  </a:lnTo>
                  <a:lnTo>
                    <a:pt x="81471" y="159302"/>
                  </a:lnTo>
                  <a:lnTo>
                    <a:pt x="80646" y="158233"/>
                  </a:lnTo>
                  <a:lnTo>
                    <a:pt x="79817" y="157163"/>
                  </a:lnTo>
                  <a:lnTo>
                    <a:pt x="78984" y="156094"/>
                  </a:lnTo>
                  <a:lnTo>
                    <a:pt x="78148" y="155025"/>
                  </a:lnTo>
                  <a:lnTo>
                    <a:pt x="77311" y="153956"/>
                  </a:lnTo>
                  <a:lnTo>
                    <a:pt x="76471" y="152887"/>
                  </a:lnTo>
                  <a:lnTo>
                    <a:pt x="75629" y="151818"/>
                  </a:lnTo>
                  <a:lnTo>
                    <a:pt x="74786" y="150749"/>
                  </a:lnTo>
                  <a:lnTo>
                    <a:pt x="73941" y="149679"/>
                  </a:lnTo>
                  <a:lnTo>
                    <a:pt x="73095" y="148610"/>
                  </a:lnTo>
                  <a:lnTo>
                    <a:pt x="72247" y="147541"/>
                  </a:lnTo>
                  <a:lnTo>
                    <a:pt x="71399" y="146472"/>
                  </a:lnTo>
                  <a:lnTo>
                    <a:pt x="70549" y="145403"/>
                  </a:lnTo>
                  <a:lnTo>
                    <a:pt x="69699" y="144334"/>
                  </a:lnTo>
                  <a:lnTo>
                    <a:pt x="68847" y="143265"/>
                  </a:lnTo>
                  <a:lnTo>
                    <a:pt x="67994" y="142195"/>
                  </a:lnTo>
                  <a:lnTo>
                    <a:pt x="67139" y="141126"/>
                  </a:lnTo>
                  <a:lnTo>
                    <a:pt x="66283" y="140057"/>
                  </a:lnTo>
                  <a:lnTo>
                    <a:pt x="65425" y="138988"/>
                  </a:lnTo>
                  <a:lnTo>
                    <a:pt x="64565" y="137919"/>
                  </a:lnTo>
                  <a:lnTo>
                    <a:pt x="63702" y="136850"/>
                  </a:lnTo>
                  <a:lnTo>
                    <a:pt x="62837" y="135781"/>
                  </a:lnTo>
                  <a:lnTo>
                    <a:pt x="61968" y="134711"/>
                  </a:lnTo>
                  <a:lnTo>
                    <a:pt x="61097" y="133642"/>
                  </a:lnTo>
                  <a:lnTo>
                    <a:pt x="60220" y="132573"/>
                  </a:lnTo>
                  <a:lnTo>
                    <a:pt x="59341" y="131504"/>
                  </a:lnTo>
                  <a:lnTo>
                    <a:pt x="58457" y="130435"/>
                  </a:lnTo>
                  <a:lnTo>
                    <a:pt x="57566" y="129366"/>
                  </a:lnTo>
                  <a:lnTo>
                    <a:pt x="56671" y="128297"/>
                  </a:lnTo>
                  <a:lnTo>
                    <a:pt x="55771" y="127227"/>
                  </a:lnTo>
                  <a:lnTo>
                    <a:pt x="54863" y="126158"/>
                  </a:lnTo>
                  <a:lnTo>
                    <a:pt x="53949" y="125089"/>
                  </a:lnTo>
                  <a:lnTo>
                    <a:pt x="53030" y="124020"/>
                  </a:lnTo>
                  <a:lnTo>
                    <a:pt x="52100" y="122951"/>
                  </a:lnTo>
                  <a:lnTo>
                    <a:pt x="51165" y="121882"/>
                  </a:lnTo>
                  <a:lnTo>
                    <a:pt x="50223" y="120813"/>
                  </a:lnTo>
                  <a:lnTo>
                    <a:pt x="49270" y="119743"/>
                  </a:lnTo>
                  <a:lnTo>
                    <a:pt x="48310" y="118674"/>
                  </a:lnTo>
                  <a:lnTo>
                    <a:pt x="47343" y="117605"/>
                  </a:lnTo>
                  <a:lnTo>
                    <a:pt x="46365" y="116536"/>
                  </a:lnTo>
                  <a:lnTo>
                    <a:pt x="45380" y="115467"/>
                  </a:lnTo>
                  <a:lnTo>
                    <a:pt x="44388" y="114398"/>
                  </a:lnTo>
                  <a:lnTo>
                    <a:pt x="43385" y="113329"/>
                  </a:lnTo>
                  <a:lnTo>
                    <a:pt x="42374" y="112259"/>
                  </a:lnTo>
                  <a:lnTo>
                    <a:pt x="41358" y="111190"/>
                  </a:lnTo>
                  <a:lnTo>
                    <a:pt x="40331" y="110121"/>
                  </a:lnTo>
                  <a:lnTo>
                    <a:pt x="39298" y="109052"/>
                  </a:lnTo>
                  <a:lnTo>
                    <a:pt x="38259" y="107983"/>
                  </a:lnTo>
                  <a:lnTo>
                    <a:pt x="37212" y="106914"/>
                  </a:lnTo>
                  <a:lnTo>
                    <a:pt x="36159" y="105845"/>
                  </a:lnTo>
                  <a:lnTo>
                    <a:pt x="35102" y="104775"/>
                  </a:lnTo>
                  <a:lnTo>
                    <a:pt x="34039" y="103706"/>
                  </a:lnTo>
                  <a:lnTo>
                    <a:pt x="32972" y="102637"/>
                  </a:lnTo>
                  <a:lnTo>
                    <a:pt x="31903" y="101568"/>
                  </a:lnTo>
                  <a:lnTo>
                    <a:pt x="30831" y="100499"/>
                  </a:lnTo>
                  <a:lnTo>
                    <a:pt x="29757" y="99430"/>
                  </a:lnTo>
                  <a:lnTo>
                    <a:pt x="28684" y="98361"/>
                  </a:lnTo>
                  <a:lnTo>
                    <a:pt x="27610" y="97291"/>
                  </a:lnTo>
                  <a:lnTo>
                    <a:pt x="26539" y="96222"/>
                  </a:lnTo>
                  <a:lnTo>
                    <a:pt x="25470" y="95153"/>
                  </a:lnTo>
                  <a:lnTo>
                    <a:pt x="24405" y="94084"/>
                  </a:lnTo>
                  <a:lnTo>
                    <a:pt x="23346" y="93015"/>
                  </a:lnTo>
                  <a:lnTo>
                    <a:pt x="22292" y="91946"/>
                  </a:lnTo>
                  <a:lnTo>
                    <a:pt x="21244" y="90877"/>
                  </a:lnTo>
                  <a:lnTo>
                    <a:pt x="20209" y="89807"/>
                  </a:lnTo>
                  <a:lnTo>
                    <a:pt x="19182" y="88738"/>
                  </a:lnTo>
                  <a:lnTo>
                    <a:pt x="18164" y="87669"/>
                  </a:lnTo>
                  <a:lnTo>
                    <a:pt x="17164" y="86600"/>
                  </a:lnTo>
                  <a:lnTo>
                    <a:pt x="16176" y="85531"/>
                  </a:lnTo>
                  <a:lnTo>
                    <a:pt x="15200" y="84462"/>
                  </a:lnTo>
                  <a:lnTo>
                    <a:pt x="14247" y="83393"/>
                  </a:lnTo>
                  <a:lnTo>
                    <a:pt x="13311" y="82323"/>
                  </a:lnTo>
                  <a:lnTo>
                    <a:pt x="12390" y="81254"/>
                  </a:lnTo>
                  <a:lnTo>
                    <a:pt x="11497" y="80185"/>
                  </a:lnTo>
                  <a:lnTo>
                    <a:pt x="10625" y="79116"/>
                  </a:lnTo>
                  <a:lnTo>
                    <a:pt x="9772" y="78047"/>
                  </a:lnTo>
                  <a:lnTo>
                    <a:pt x="8951" y="76978"/>
                  </a:lnTo>
                  <a:lnTo>
                    <a:pt x="8157" y="75909"/>
                  </a:lnTo>
                  <a:lnTo>
                    <a:pt x="7385" y="74839"/>
                  </a:lnTo>
                  <a:lnTo>
                    <a:pt x="6649" y="73770"/>
                  </a:lnTo>
                  <a:lnTo>
                    <a:pt x="5946" y="72701"/>
                  </a:lnTo>
                  <a:lnTo>
                    <a:pt x="5268" y="71632"/>
                  </a:lnTo>
                  <a:lnTo>
                    <a:pt x="4629" y="70563"/>
                  </a:lnTo>
                  <a:lnTo>
                    <a:pt x="4029" y="69494"/>
                  </a:lnTo>
                  <a:lnTo>
                    <a:pt x="3458" y="68425"/>
                  </a:lnTo>
                  <a:lnTo>
                    <a:pt x="2928" y="67355"/>
                  </a:lnTo>
                  <a:lnTo>
                    <a:pt x="2444" y="66286"/>
                  </a:lnTo>
                  <a:lnTo>
                    <a:pt x="1992" y="65217"/>
                  </a:lnTo>
                  <a:lnTo>
                    <a:pt x="1582" y="64148"/>
                  </a:lnTo>
                  <a:lnTo>
                    <a:pt x="1226" y="63079"/>
                  </a:lnTo>
                  <a:lnTo>
                    <a:pt x="904" y="62010"/>
                  </a:lnTo>
                  <a:lnTo>
                    <a:pt x="626" y="60941"/>
                  </a:lnTo>
                  <a:lnTo>
                    <a:pt x="409" y="59871"/>
                  </a:lnTo>
                  <a:lnTo>
                    <a:pt x="230" y="58802"/>
                  </a:lnTo>
                  <a:lnTo>
                    <a:pt x="94" y="57733"/>
                  </a:lnTo>
                  <a:lnTo>
                    <a:pt x="26" y="56664"/>
                  </a:lnTo>
                  <a:lnTo>
                    <a:pt x="0" y="55595"/>
                  </a:lnTo>
                  <a:lnTo>
                    <a:pt x="15" y="54526"/>
                  </a:lnTo>
                  <a:lnTo>
                    <a:pt x="107" y="53457"/>
                  </a:lnTo>
                  <a:lnTo>
                    <a:pt x="242" y="52387"/>
                  </a:lnTo>
                  <a:lnTo>
                    <a:pt x="419" y="51318"/>
                  </a:lnTo>
                  <a:lnTo>
                    <a:pt x="678" y="50249"/>
                  </a:lnTo>
                  <a:lnTo>
                    <a:pt x="982" y="49180"/>
                  </a:lnTo>
                  <a:lnTo>
                    <a:pt x="1331" y="48111"/>
                  </a:lnTo>
                  <a:lnTo>
                    <a:pt x="1761" y="47042"/>
                  </a:lnTo>
                  <a:lnTo>
                    <a:pt x="2242" y="45973"/>
                  </a:lnTo>
                  <a:lnTo>
                    <a:pt x="2769" y="44903"/>
                  </a:lnTo>
                  <a:lnTo>
                    <a:pt x="3375" y="43834"/>
                  </a:lnTo>
                  <a:lnTo>
                    <a:pt x="4037" y="42765"/>
                  </a:lnTo>
                  <a:lnTo>
                    <a:pt x="4747" y="41696"/>
                  </a:lnTo>
                  <a:lnTo>
                    <a:pt x="5532" y="40627"/>
                  </a:lnTo>
                  <a:lnTo>
                    <a:pt x="6379" y="39558"/>
                  </a:lnTo>
                  <a:lnTo>
                    <a:pt x="7272" y="38489"/>
                  </a:lnTo>
                  <a:lnTo>
                    <a:pt x="8238" y="37419"/>
                  </a:lnTo>
                  <a:lnTo>
                    <a:pt x="9269" y="36350"/>
                  </a:lnTo>
                  <a:lnTo>
                    <a:pt x="10347" y="35281"/>
                  </a:lnTo>
                  <a:lnTo>
                    <a:pt x="11492" y="34212"/>
                  </a:lnTo>
                  <a:lnTo>
                    <a:pt x="12705" y="33143"/>
                  </a:lnTo>
                  <a:lnTo>
                    <a:pt x="13964" y="32074"/>
                  </a:lnTo>
                  <a:lnTo>
                    <a:pt x="15284" y="31005"/>
                  </a:lnTo>
                  <a:lnTo>
                    <a:pt x="16674" y="29935"/>
                  </a:lnTo>
                  <a:lnTo>
                    <a:pt x="18107" y="28866"/>
                  </a:lnTo>
                  <a:lnTo>
                    <a:pt x="19595" y="27797"/>
                  </a:lnTo>
                  <a:lnTo>
                    <a:pt x="21154" y="26728"/>
                  </a:lnTo>
                  <a:lnTo>
                    <a:pt x="22753" y="25659"/>
                  </a:lnTo>
                  <a:lnTo>
                    <a:pt x="24399" y="24590"/>
                  </a:lnTo>
                  <a:lnTo>
                    <a:pt x="26114" y="23521"/>
                  </a:lnTo>
                  <a:lnTo>
                    <a:pt x="27867" y="22451"/>
                  </a:lnTo>
                  <a:lnTo>
                    <a:pt x="29659" y="21382"/>
                  </a:lnTo>
                  <a:lnTo>
                    <a:pt x="31517" y="20313"/>
                  </a:lnTo>
                  <a:lnTo>
                    <a:pt x="33407" y="19244"/>
                  </a:lnTo>
                  <a:lnTo>
                    <a:pt x="35330" y="18175"/>
                  </a:lnTo>
                  <a:lnTo>
                    <a:pt x="37312" y="17106"/>
                  </a:lnTo>
                  <a:lnTo>
                    <a:pt x="39322" y="16037"/>
                  </a:lnTo>
                  <a:lnTo>
                    <a:pt x="41360" y="14967"/>
                  </a:lnTo>
                  <a:lnTo>
                    <a:pt x="43444" y="13898"/>
                  </a:lnTo>
                  <a:lnTo>
                    <a:pt x="45554" y="12829"/>
                  </a:lnTo>
                  <a:lnTo>
                    <a:pt x="47686" y="11760"/>
                  </a:lnTo>
                  <a:lnTo>
                    <a:pt x="49852" y="10691"/>
                  </a:lnTo>
                  <a:lnTo>
                    <a:pt x="52038" y="9622"/>
                  </a:lnTo>
                  <a:lnTo>
                    <a:pt x="54241" y="8553"/>
                  </a:lnTo>
                  <a:lnTo>
                    <a:pt x="56466" y="7483"/>
                  </a:lnTo>
                  <a:lnTo>
                    <a:pt x="58705" y="6414"/>
                  </a:lnTo>
                  <a:lnTo>
                    <a:pt x="60954" y="5345"/>
                  </a:lnTo>
                  <a:lnTo>
                    <a:pt x="63215" y="4276"/>
                  </a:lnTo>
                  <a:lnTo>
                    <a:pt x="65483" y="3207"/>
                  </a:lnTo>
                  <a:lnTo>
                    <a:pt x="67754" y="2138"/>
                  </a:lnTo>
                  <a:lnTo>
                    <a:pt x="70028" y="1069"/>
                  </a:lnTo>
                  <a:lnTo>
                    <a:pt x="72299" y="0"/>
                  </a:lnTo>
                  <a:lnTo>
                    <a:pt x="237569" y="0"/>
                  </a:lnTo>
                  <a:lnTo>
                    <a:pt x="239840" y="1069"/>
                  </a:lnTo>
                  <a:lnTo>
                    <a:pt x="242114" y="2138"/>
                  </a:lnTo>
                  <a:lnTo>
                    <a:pt x="244385" y="3207"/>
                  </a:lnTo>
                  <a:lnTo>
                    <a:pt x="246653" y="4276"/>
                  </a:lnTo>
                  <a:lnTo>
                    <a:pt x="248914" y="5345"/>
                  </a:lnTo>
                  <a:lnTo>
                    <a:pt x="251163" y="6414"/>
                  </a:lnTo>
                  <a:lnTo>
                    <a:pt x="253402" y="7483"/>
                  </a:lnTo>
                  <a:lnTo>
                    <a:pt x="255628" y="8553"/>
                  </a:lnTo>
                  <a:lnTo>
                    <a:pt x="257830" y="9622"/>
                  </a:lnTo>
                  <a:lnTo>
                    <a:pt x="260016" y="10691"/>
                  </a:lnTo>
                  <a:lnTo>
                    <a:pt x="262182" y="11760"/>
                  </a:lnTo>
                  <a:lnTo>
                    <a:pt x="264314" y="12829"/>
                  </a:lnTo>
                  <a:lnTo>
                    <a:pt x="266424" y="13898"/>
                  </a:lnTo>
                  <a:lnTo>
                    <a:pt x="268508" y="14967"/>
                  </a:lnTo>
                  <a:lnTo>
                    <a:pt x="270546" y="16037"/>
                  </a:lnTo>
                  <a:lnTo>
                    <a:pt x="272556" y="17106"/>
                  </a:lnTo>
                  <a:lnTo>
                    <a:pt x="274538" y="18175"/>
                  </a:lnTo>
                  <a:lnTo>
                    <a:pt x="276461" y="19244"/>
                  </a:lnTo>
                  <a:lnTo>
                    <a:pt x="278352" y="20313"/>
                  </a:lnTo>
                  <a:lnTo>
                    <a:pt x="280209" y="21382"/>
                  </a:lnTo>
                  <a:lnTo>
                    <a:pt x="282001" y="22451"/>
                  </a:lnTo>
                  <a:lnTo>
                    <a:pt x="283754" y="23521"/>
                  </a:lnTo>
                  <a:lnTo>
                    <a:pt x="285469" y="24590"/>
                  </a:lnTo>
                  <a:lnTo>
                    <a:pt x="287115" y="25659"/>
                  </a:lnTo>
                  <a:lnTo>
                    <a:pt x="288715" y="26728"/>
                  </a:lnTo>
                  <a:lnTo>
                    <a:pt x="290273" y="27797"/>
                  </a:lnTo>
                  <a:lnTo>
                    <a:pt x="291761" y="28866"/>
                  </a:lnTo>
                  <a:lnTo>
                    <a:pt x="293194" y="29935"/>
                  </a:lnTo>
                  <a:lnTo>
                    <a:pt x="294584" y="31005"/>
                  </a:lnTo>
                  <a:lnTo>
                    <a:pt x="295904" y="32074"/>
                  </a:lnTo>
                  <a:lnTo>
                    <a:pt x="297163" y="33143"/>
                  </a:lnTo>
                  <a:lnTo>
                    <a:pt x="298376" y="34212"/>
                  </a:lnTo>
                  <a:lnTo>
                    <a:pt x="299521" y="35281"/>
                  </a:lnTo>
                  <a:lnTo>
                    <a:pt x="300599" y="36350"/>
                  </a:lnTo>
                  <a:lnTo>
                    <a:pt x="301630" y="37419"/>
                  </a:lnTo>
                  <a:lnTo>
                    <a:pt x="302596" y="38489"/>
                  </a:lnTo>
                  <a:lnTo>
                    <a:pt x="303490" y="39558"/>
                  </a:lnTo>
                  <a:lnTo>
                    <a:pt x="304336" y="40627"/>
                  </a:lnTo>
                  <a:lnTo>
                    <a:pt x="305121" y="41696"/>
                  </a:lnTo>
                  <a:lnTo>
                    <a:pt x="305831" y="42765"/>
                  </a:lnTo>
                  <a:lnTo>
                    <a:pt x="306493" y="43834"/>
                  </a:lnTo>
                  <a:lnTo>
                    <a:pt x="307099" y="44903"/>
                  </a:lnTo>
                  <a:lnTo>
                    <a:pt x="307626" y="45973"/>
                  </a:lnTo>
                  <a:lnTo>
                    <a:pt x="308107" y="47042"/>
                  </a:lnTo>
                  <a:lnTo>
                    <a:pt x="308537" y="48111"/>
                  </a:lnTo>
                  <a:lnTo>
                    <a:pt x="308886" y="49180"/>
                  </a:lnTo>
                  <a:lnTo>
                    <a:pt x="309191" y="50249"/>
                  </a:lnTo>
                  <a:lnTo>
                    <a:pt x="309449" y="51318"/>
                  </a:lnTo>
                  <a:lnTo>
                    <a:pt x="309626" y="52387"/>
                  </a:lnTo>
                  <a:lnTo>
                    <a:pt x="309761" y="53457"/>
                  </a:lnTo>
                  <a:lnTo>
                    <a:pt x="309853" y="54526"/>
                  </a:lnTo>
                  <a:lnTo>
                    <a:pt x="309869" y="55595"/>
                  </a:lnTo>
                  <a:lnTo>
                    <a:pt x="309842" y="56664"/>
                  </a:lnTo>
                  <a:lnTo>
                    <a:pt x="309775" y="57733"/>
                  </a:lnTo>
                  <a:lnTo>
                    <a:pt x="309638" y="58802"/>
                  </a:lnTo>
                  <a:lnTo>
                    <a:pt x="309459" y="59871"/>
                  </a:lnTo>
                  <a:lnTo>
                    <a:pt x="309242" y="60941"/>
                  </a:lnTo>
                  <a:lnTo>
                    <a:pt x="308964" y="62010"/>
                  </a:lnTo>
                  <a:lnTo>
                    <a:pt x="308642" y="63079"/>
                  </a:lnTo>
                  <a:lnTo>
                    <a:pt x="308286" y="64148"/>
                  </a:lnTo>
                  <a:lnTo>
                    <a:pt x="307876" y="65217"/>
                  </a:lnTo>
                  <a:lnTo>
                    <a:pt x="307424" y="66286"/>
                  </a:lnTo>
                  <a:lnTo>
                    <a:pt x="306940" y="67355"/>
                  </a:lnTo>
                  <a:lnTo>
                    <a:pt x="306410" y="68425"/>
                  </a:lnTo>
                  <a:lnTo>
                    <a:pt x="305839" y="69494"/>
                  </a:lnTo>
                  <a:lnTo>
                    <a:pt x="305239" y="70563"/>
                  </a:lnTo>
                  <a:lnTo>
                    <a:pt x="304600" y="71632"/>
                  </a:lnTo>
                  <a:lnTo>
                    <a:pt x="303922" y="72701"/>
                  </a:lnTo>
                  <a:lnTo>
                    <a:pt x="303219" y="73770"/>
                  </a:lnTo>
                  <a:lnTo>
                    <a:pt x="302483" y="74839"/>
                  </a:lnTo>
                  <a:lnTo>
                    <a:pt x="301711" y="75909"/>
                  </a:lnTo>
                  <a:lnTo>
                    <a:pt x="300917" y="76978"/>
                  </a:lnTo>
                  <a:lnTo>
                    <a:pt x="300096" y="78047"/>
                  </a:lnTo>
                  <a:lnTo>
                    <a:pt x="299243" y="79116"/>
                  </a:lnTo>
                  <a:lnTo>
                    <a:pt x="298371" y="80185"/>
                  </a:lnTo>
                  <a:lnTo>
                    <a:pt x="297479" y="81254"/>
                  </a:lnTo>
                  <a:lnTo>
                    <a:pt x="296557" y="82323"/>
                  </a:lnTo>
                  <a:lnTo>
                    <a:pt x="295621" y="83393"/>
                  </a:lnTo>
                  <a:lnTo>
                    <a:pt x="294669" y="84462"/>
                  </a:lnTo>
                  <a:lnTo>
                    <a:pt x="293692" y="85531"/>
                  </a:lnTo>
                  <a:lnTo>
                    <a:pt x="292704" y="86600"/>
                  </a:lnTo>
                  <a:lnTo>
                    <a:pt x="291704" y="87669"/>
                  </a:lnTo>
                  <a:lnTo>
                    <a:pt x="290686" y="88738"/>
                  </a:lnTo>
                  <a:lnTo>
                    <a:pt x="289659" y="89807"/>
                  </a:lnTo>
                  <a:lnTo>
                    <a:pt x="288624" y="90877"/>
                  </a:lnTo>
                  <a:lnTo>
                    <a:pt x="287576" y="91946"/>
                  </a:lnTo>
                  <a:lnTo>
                    <a:pt x="286522" y="93015"/>
                  </a:lnTo>
                  <a:lnTo>
                    <a:pt x="285464" y="94084"/>
                  </a:lnTo>
                  <a:lnTo>
                    <a:pt x="284398" y="95153"/>
                  </a:lnTo>
                  <a:lnTo>
                    <a:pt x="283329" y="96222"/>
                  </a:lnTo>
                  <a:lnTo>
                    <a:pt x="282258" y="97291"/>
                  </a:lnTo>
                  <a:lnTo>
                    <a:pt x="281184" y="98361"/>
                  </a:lnTo>
                  <a:lnTo>
                    <a:pt x="280111" y="99430"/>
                  </a:lnTo>
                  <a:lnTo>
                    <a:pt x="279037" y="100499"/>
                  </a:lnTo>
                  <a:lnTo>
                    <a:pt x="277965" y="101568"/>
                  </a:lnTo>
                  <a:lnTo>
                    <a:pt x="276896" y="102637"/>
                  </a:lnTo>
                  <a:lnTo>
                    <a:pt x="275829" y="103706"/>
                  </a:lnTo>
                  <a:lnTo>
                    <a:pt x="274767" y="104775"/>
                  </a:lnTo>
                  <a:lnTo>
                    <a:pt x="273709" y="105845"/>
                  </a:lnTo>
                  <a:lnTo>
                    <a:pt x="272656" y="106914"/>
                  </a:lnTo>
                  <a:lnTo>
                    <a:pt x="271609" y="107983"/>
                  </a:lnTo>
                  <a:lnTo>
                    <a:pt x="270570" y="109052"/>
                  </a:lnTo>
                  <a:lnTo>
                    <a:pt x="269537" y="110121"/>
                  </a:lnTo>
                  <a:lnTo>
                    <a:pt x="268510" y="111190"/>
                  </a:lnTo>
                  <a:lnTo>
                    <a:pt x="267494" y="112259"/>
                  </a:lnTo>
                  <a:lnTo>
                    <a:pt x="266483" y="113329"/>
                  </a:lnTo>
                  <a:lnTo>
                    <a:pt x="265480" y="114398"/>
                  </a:lnTo>
                  <a:lnTo>
                    <a:pt x="264488" y="115467"/>
                  </a:lnTo>
                  <a:lnTo>
                    <a:pt x="263503" y="116536"/>
                  </a:lnTo>
                  <a:lnTo>
                    <a:pt x="262525" y="117605"/>
                  </a:lnTo>
                  <a:lnTo>
                    <a:pt x="261558" y="118674"/>
                  </a:lnTo>
                  <a:lnTo>
                    <a:pt x="260598" y="119743"/>
                  </a:lnTo>
                  <a:lnTo>
                    <a:pt x="259645" y="120813"/>
                  </a:lnTo>
                  <a:lnTo>
                    <a:pt x="258703" y="121882"/>
                  </a:lnTo>
                  <a:lnTo>
                    <a:pt x="257768" y="122951"/>
                  </a:lnTo>
                  <a:lnTo>
                    <a:pt x="256838" y="124020"/>
                  </a:lnTo>
                  <a:lnTo>
                    <a:pt x="255919" y="125089"/>
                  </a:lnTo>
                  <a:lnTo>
                    <a:pt x="255005" y="126158"/>
                  </a:lnTo>
                  <a:lnTo>
                    <a:pt x="254097" y="127227"/>
                  </a:lnTo>
                  <a:lnTo>
                    <a:pt x="253197" y="128297"/>
                  </a:lnTo>
                  <a:lnTo>
                    <a:pt x="252302" y="129366"/>
                  </a:lnTo>
                  <a:lnTo>
                    <a:pt x="251411" y="130435"/>
                  </a:lnTo>
                  <a:lnTo>
                    <a:pt x="250527" y="131504"/>
                  </a:lnTo>
                  <a:lnTo>
                    <a:pt x="249648" y="132573"/>
                  </a:lnTo>
                  <a:lnTo>
                    <a:pt x="248771" y="133642"/>
                  </a:lnTo>
                  <a:lnTo>
                    <a:pt x="247900" y="134711"/>
                  </a:lnTo>
                  <a:lnTo>
                    <a:pt x="247032" y="135781"/>
                  </a:lnTo>
                  <a:lnTo>
                    <a:pt x="246166" y="136850"/>
                  </a:lnTo>
                  <a:lnTo>
                    <a:pt x="245303" y="137919"/>
                  </a:lnTo>
                  <a:lnTo>
                    <a:pt x="244443" y="138988"/>
                  </a:lnTo>
                  <a:lnTo>
                    <a:pt x="243585" y="140057"/>
                  </a:lnTo>
                  <a:lnTo>
                    <a:pt x="242729" y="141126"/>
                  </a:lnTo>
                  <a:lnTo>
                    <a:pt x="241874" y="142195"/>
                  </a:lnTo>
                  <a:lnTo>
                    <a:pt x="241021" y="143265"/>
                  </a:lnTo>
                  <a:lnTo>
                    <a:pt x="240169" y="144334"/>
                  </a:lnTo>
                  <a:lnTo>
                    <a:pt x="239319" y="145403"/>
                  </a:lnTo>
                  <a:lnTo>
                    <a:pt x="238469" y="146472"/>
                  </a:lnTo>
                  <a:lnTo>
                    <a:pt x="237621" y="147541"/>
                  </a:lnTo>
                  <a:lnTo>
                    <a:pt x="236774" y="148610"/>
                  </a:lnTo>
                  <a:lnTo>
                    <a:pt x="235927" y="149679"/>
                  </a:lnTo>
                  <a:lnTo>
                    <a:pt x="235082" y="150749"/>
                  </a:lnTo>
                  <a:lnTo>
                    <a:pt x="234239" y="151818"/>
                  </a:lnTo>
                  <a:lnTo>
                    <a:pt x="233397" y="152887"/>
                  </a:lnTo>
                  <a:lnTo>
                    <a:pt x="232557" y="153956"/>
                  </a:lnTo>
                  <a:lnTo>
                    <a:pt x="231720" y="155025"/>
                  </a:lnTo>
                  <a:lnTo>
                    <a:pt x="230884" y="156094"/>
                  </a:lnTo>
                  <a:lnTo>
                    <a:pt x="230051" y="157163"/>
                  </a:lnTo>
                  <a:lnTo>
                    <a:pt x="229223" y="158233"/>
                  </a:lnTo>
                  <a:lnTo>
                    <a:pt x="228397" y="159302"/>
                  </a:lnTo>
                  <a:lnTo>
                    <a:pt x="227574" y="160371"/>
                  </a:lnTo>
                  <a:lnTo>
                    <a:pt x="226758" y="161440"/>
                  </a:lnTo>
                  <a:lnTo>
                    <a:pt x="225946" y="162509"/>
                  </a:lnTo>
                  <a:lnTo>
                    <a:pt x="225138" y="163578"/>
                  </a:lnTo>
                  <a:lnTo>
                    <a:pt x="224337" y="164647"/>
                  </a:lnTo>
                  <a:lnTo>
                    <a:pt x="223543" y="165717"/>
                  </a:lnTo>
                  <a:lnTo>
                    <a:pt x="222753" y="166786"/>
                  </a:lnTo>
                  <a:lnTo>
                    <a:pt x="221973" y="167855"/>
                  </a:lnTo>
                  <a:lnTo>
                    <a:pt x="221201" y="168924"/>
                  </a:lnTo>
                  <a:lnTo>
                    <a:pt x="220435" y="169993"/>
                  </a:lnTo>
                  <a:lnTo>
                    <a:pt x="219678" y="171062"/>
                  </a:lnTo>
                  <a:lnTo>
                    <a:pt x="218932" y="172131"/>
                  </a:lnTo>
                  <a:lnTo>
                    <a:pt x="218193" y="173201"/>
                  </a:lnTo>
                  <a:lnTo>
                    <a:pt x="217465" y="174270"/>
                  </a:lnTo>
                  <a:lnTo>
                    <a:pt x="216748" y="175339"/>
                  </a:lnTo>
                  <a:lnTo>
                    <a:pt x="216039" y="176408"/>
                  </a:lnTo>
                  <a:lnTo>
                    <a:pt x="215341" y="177477"/>
                  </a:lnTo>
                  <a:lnTo>
                    <a:pt x="214656" y="178546"/>
                  </a:lnTo>
                  <a:lnTo>
                    <a:pt x="213979" y="179615"/>
                  </a:lnTo>
                  <a:lnTo>
                    <a:pt x="213313" y="180685"/>
                  </a:lnTo>
                  <a:lnTo>
                    <a:pt x="212661" y="181754"/>
                  </a:lnTo>
                  <a:lnTo>
                    <a:pt x="212017" y="182823"/>
                  </a:lnTo>
                  <a:lnTo>
                    <a:pt x="211383" y="183892"/>
                  </a:lnTo>
                  <a:lnTo>
                    <a:pt x="210764" y="184961"/>
                  </a:lnTo>
                  <a:lnTo>
                    <a:pt x="210153" y="186030"/>
                  </a:lnTo>
                  <a:lnTo>
                    <a:pt x="209550" y="187099"/>
                  </a:lnTo>
                  <a:lnTo>
                    <a:pt x="208962" y="188169"/>
                  </a:lnTo>
                  <a:lnTo>
                    <a:pt x="208382" y="189238"/>
                  </a:lnTo>
                  <a:lnTo>
                    <a:pt x="207809" y="190307"/>
                  </a:lnTo>
                  <a:lnTo>
                    <a:pt x="207249" y="191376"/>
                  </a:lnTo>
                  <a:lnTo>
                    <a:pt x="206696" y="192445"/>
                  </a:lnTo>
                  <a:lnTo>
                    <a:pt x="206149" y="193514"/>
                  </a:lnTo>
                  <a:lnTo>
                    <a:pt x="205612" y="194583"/>
                  </a:lnTo>
                  <a:lnTo>
                    <a:pt x="205082" y="195653"/>
                  </a:lnTo>
                  <a:lnTo>
                    <a:pt x="204556" y="196722"/>
                  </a:lnTo>
                  <a:lnTo>
                    <a:pt x="204039" y="197791"/>
                  </a:lnTo>
                  <a:lnTo>
                    <a:pt x="203526" y="198860"/>
                  </a:lnTo>
                  <a:lnTo>
                    <a:pt x="203016" y="199929"/>
                  </a:lnTo>
                  <a:lnTo>
                    <a:pt x="202511" y="200998"/>
                  </a:lnTo>
                  <a:lnTo>
                    <a:pt x="202010" y="202067"/>
                  </a:lnTo>
                  <a:lnTo>
                    <a:pt x="201510" y="203137"/>
                  </a:lnTo>
                  <a:lnTo>
                    <a:pt x="201012" y="204206"/>
                  </a:lnTo>
                  <a:lnTo>
                    <a:pt x="200515" y="205275"/>
                  </a:lnTo>
                  <a:lnTo>
                    <a:pt x="200018" y="206344"/>
                  </a:lnTo>
                  <a:lnTo>
                    <a:pt x="199522" y="207413"/>
                  </a:lnTo>
                  <a:lnTo>
                    <a:pt x="199023" y="208482"/>
                  </a:lnTo>
                  <a:lnTo>
                    <a:pt x="198524" y="209551"/>
                  </a:lnTo>
                  <a:lnTo>
                    <a:pt x="198022" y="210621"/>
                  </a:lnTo>
                  <a:lnTo>
                    <a:pt x="197517" y="211690"/>
                  </a:lnTo>
                  <a:lnTo>
                    <a:pt x="197008" y="212759"/>
                  </a:lnTo>
                  <a:lnTo>
                    <a:pt x="196496" y="213828"/>
                  </a:lnTo>
                  <a:lnTo>
                    <a:pt x="195978" y="214897"/>
                  </a:lnTo>
                  <a:lnTo>
                    <a:pt x="195457" y="215966"/>
                  </a:lnTo>
                  <a:lnTo>
                    <a:pt x="194930" y="217035"/>
                  </a:lnTo>
                  <a:lnTo>
                    <a:pt x="194396" y="218105"/>
                  </a:lnTo>
                  <a:lnTo>
                    <a:pt x="193857" y="219174"/>
                  </a:lnTo>
                  <a:lnTo>
                    <a:pt x="193312" y="220243"/>
                  </a:lnTo>
                  <a:lnTo>
                    <a:pt x="192758" y="221312"/>
                  </a:lnTo>
                  <a:lnTo>
                    <a:pt x="192199" y="222381"/>
                  </a:lnTo>
                  <a:lnTo>
                    <a:pt x="191635" y="223450"/>
                  </a:lnTo>
                  <a:lnTo>
                    <a:pt x="191060" y="224519"/>
                  </a:lnTo>
                  <a:lnTo>
                    <a:pt x="190480" y="225589"/>
                  </a:lnTo>
                  <a:lnTo>
                    <a:pt x="189895" y="226658"/>
                  </a:lnTo>
                  <a:lnTo>
                    <a:pt x="189300" y="227727"/>
                  </a:lnTo>
                  <a:lnTo>
                    <a:pt x="188699" y="228796"/>
                  </a:lnTo>
                  <a:lnTo>
                    <a:pt x="188094" y="229865"/>
                  </a:lnTo>
                  <a:lnTo>
                    <a:pt x="187480" y="230934"/>
                  </a:lnTo>
                  <a:lnTo>
                    <a:pt x="186860" y="232003"/>
                  </a:lnTo>
                  <a:lnTo>
                    <a:pt x="186236" y="233073"/>
                  </a:lnTo>
                  <a:lnTo>
                    <a:pt x="185606" y="234142"/>
                  </a:lnTo>
                  <a:lnTo>
                    <a:pt x="184971" y="235211"/>
                  </a:lnTo>
                  <a:lnTo>
                    <a:pt x="184333" y="236280"/>
                  </a:lnTo>
                  <a:lnTo>
                    <a:pt x="183690" y="237349"/>
                  </a:lnTo>
                  <a:lnTo>
                    <a:pt x="183044" y="238418"/>
                  </a:lnTo>
                  <a:lnTo>
                    <a:pt x="182396" y="239487"/>
                  </a:lnTo>
                  <a:lnTo>
                    <a:pt x="181746" y="240557"/>
                  </a:lnTo>
                  <a:lnTo>
                    <a:pt x="181094" y="241626"/>
                  </a:lnTo>
                  <a:lnTo>
                    <a:pt x="180442" y="242695"/>
                  </a:lnTo>
                  <a:lnTo>
                    <a:pt x="179790" y="243764"/>
                  </a:lnTo>
                  <a:lnTo>
                    <a:pt x="179138" y="244833"/>
                  </a:lnTo>
                  <a:lnTo>
                    <a:pt x="178488" y="245902"/>
                  </a:lnTo>
                  <a:lnTo>
                    <a:pt x="177840" y="246971"/>
                  </a:lnTo>
                  <a:lnTo>
                    <a:pt x="177196" y="248041"/>
                  </a:lnTo>
                  <a:lnTo>
                    <a:pt x="176554" y="249110"/>
                  </a:lnTo>
                  <a:lnTo>
                    <a:pt x="175917" y="250179"/>
                  </a:lnTo>
                  <a:lnTo>
                    <a:pt x="175286" y="251248"/>
                  </a:lnTo>
                  <a:lnTo>
                    <a:pt x="174660" y="252317"/>
                  </a:lnTo>
                  <a:lnTo>
                    <a:pt x="174040" y="253386"/>
                  </a:lnTo>
                  <a:lnTo>
                    <a:pt x="173430" y="254455"/>
                  </a:lnTo>
                  <a:lnTo>
                    <a:pt x="172827" y="255525"/>
                  </a:lnTo>
                  <a:lnTo>
                    <a:pt x="172230" y="256594"/>
                  </a:lnTo>
                  <a:lnTo>
                    <a:pt x="171647" y="257663"/>
                  </a:lnTo>
                  <a:lnTo>
                    <a:pt x="171072" y="258732"/>
                  </a:lnTo>
                  <a:lnTo>
                    <a:pt x="170506" y="259801"/>
                  </a:lnTo>
                  <a:lnTo>
                    <a:pt x="169955" y="260870"/>
                  </a:lnTo>
                  <a:lnTo>
                    <a:pt x="169414" y="261939"/>
                  </a:lnTo>
                  <a:lnTo>
                    <a:pt x="168884" y="263009"/>
                  </a:lnTo>
                  <a:lnTo>
                    <a:pt x="168370" y="264078"/>
                  </a:lnTo>
                  <a:lnTo>
                    <a:pt x="167869" y="265147"/>
                  </a:lnTo>
                  <a:lnTo>
                    <a:pt x="167379" y="266216"/>
                  </a:lnTo>
                  <a:lnTo>
                    <a:pt x="166907" y="267285"/>
                  </a:lnTo>
                  <a:lnTo>
                    <a:pt x="166450" y="268354"/>
                  </a:lnTo>
                  <a:lnTo>
                    <a:pt x="166004" y="269423"/>
                  </a:lnTo>
                  <a:lnTo>
                    <a:pt x="165577" y="270493"/>
                  </a:lnTo>
                  <a:lnTo>
                    <a:pt x="165167" y="271562"/>
                  </a:lnTo>
                  <a:lnTo>
                    <a:pt x="164769" y="272631"/>
                  </a:lnTo>
                  <a:lnTo>
                    <a:pt x="164389" y="273700"/>
                  </a:lnTo>
                  <a:lnTo>
                    <a:pt x="164028" y="274769"/>
                  </a:lnTo>
                  <a:lnTo>
                    <a:pt x="163680" y="275838"/>
                  </a:lnTo>
                  <a:lnTo>
                    <a:pt x="163350" y="276907"/>
                  </a:lnTo>
                  <a:lnTo>
                    <a:pt x="163040" y="277977"/>
                  </a:lnTo>
                  <a:lnTo>
                    <a:pt x="162743" y="279046"/>
                  </a:lnTo>
                  <a:lnTo>
                    <a:pt x="162462" y="280115"/>
                  </a:lnTo>
                  <a:lnTo>
                    <a:pt x="162204" y="281184"/>
                  </a:lnTo>
                  <a:lnTo>
                    <a:pt x="161958" y="282253"/>
                  </a:lnTo>
                  <a:lnTo>
                    <a:pt x="161727" y="283322"/>
                  </a:lnTo>
                  <a:lnTo>
                    <a:pt x="161519" y="284391"/>
                  </a:lnTo>
                  <a:lnTo>
                    <a:pt x="161324" y="285461"/>
                  </a:lnTo>
                  <a:lnTo>
                    <a:pt x="161143" y="286530"/>
                  </a:lnTo>
                  <a:lnTo>
                    <a:pt x="160985" y="287599"/>
                  </a:lnTo>
                  <a:lnTo>
                    <a:pt x="160839" y="288668"/>
                  </a:lnTo>
                  <a:lnTo>
                    <a:pt x="160706" y="289737"/>
                  </a:lnTo>
                  <a:lnTo>
                    <a:pt x="160596" y="290806"/>
                  </a:lnTo>
                  <a:lnTo>
                    <a:pt x="160498" y="291875"/>
                  </a:lnTo>
                  <a:lnTo>
                    <a:pt x="160412" y="292945"/>
                  </a:lnTo>
                  <a:lnTo>
                    <a:pt x="160346" y="294014"/>
                  </a:lnTo>
                  <a:lnTo>
                    <a:pt x="160293" y="295083"/>
                  </a:lnTo>
                  <a:lnTo>
                    <a:pt x="160251" y="296152"/>
                  </a:lnTo>
                  <a:lnTo>
                    <a:pt x="160228" y="297221"/>
                  </a:lnTo>
                  <a:lnTo>
                    <a:pt x="160217" y="298290"/>
                  </a:lnTo>
                  <a:lnTo>
                    <a:pt x="160217" y="299359"/>
                  </a:lnTo>
                  <a:lnTo>
                    <a:pt x="160232" y="300429"/>
                  </a:lnTo>
                  <a:lnTo>
                    <a:pt x="160260" y="301498"/>
                  </a:lnTo>
                  <a:lnTo>
                    <a:pt x="160298" y="302567"/>
                  </a:lnTo>
                  <a:lnTo>
                    <a:pt x="160349" y="303636"/>
                  </a:lnTo>
                  <a:lnTo>
                    <a:pt x="160413" y="304705"/>
                  </a:lnTo>
                  <a:lnTo>
                    <a:pt x="160485" y="305774"/>
                  </a:lnTo>
                  <a:lnTo>
                    <a:pt x="160569" y="306843"/>
                  </a:lnTo>
                  <a:lnTo>
                    <a:pt x="160664" y="307913"/>
                  </a:lnTo>
                  <a:lnTo>
                    <a:pt x="160767" y="308982"/>
                  </a:lnTo>
                  <a:lnTo>
                    <a:pt x="160880" y="310051"/>
                  </a:lnTo>
                  <a:lnTo>
                    <a:pt x="161003" y="311120"/>
                  </a:lnTo>
                  <a:lnTo>
                    <a:pt x="161133" y="312189"/>
                  </a:lnTo>
                  <a:lnTo>
                    <a:pt x="161271" y="313258"/>
                  </a:lnTo>
                  <a:lnTo>
                    <a:pt x="161419" y="314327"/>
                  </a:lnTo>
                  <a:lnTo>
                    <a:pt x="161572" y="315396"/>
                  </a:lnTo>
                  <a:lnTo>
                    <a:pt x="161732" y="316466"/>
                  </a:lnTo>
                  <a:lnTo>
                    <a:pt x="161901" y="317535"/>
                  </a:lnTo>
                  <a:lnTo>
                    <a:pt x="162074" y="318604"/>
                  </a:lnTo>
                  <a:lnTo>
                    <a:pt x="162252" y="319673"/>
                  </a:lnTo>
                  <a:lnTo>
                    <a:pt x="162438" y="320742"/>
                  </a:lnTo>
                  <a:lnTo>
                    <a:pt x="162628" y="321811"/>
                  </a:lnTo>
                  <a:lnTo>
                    <a:pt x="162821" y="322880"/>
                  </a:lnTo>
                  <a:lnTo>
                    <a:pt x="163021" y="323950"/>
                  </a:lnTo>
                  <a:lnTo>
                    <a:pt x="163224" y="325019"/>
                  </a:lnTo>
                  <a:lnTo>
                    <a:pt x="163430" y="326088"/>
                  </a:lnTo>
                  <a:lnTo>
                    <a:pt x="163640" y="327157"/>
                  </a:lnTo>
                  <a:lnTo>
                    <a:pt x="163853" y="328226"/>
                  </a:lnTo>
                  <a:lnTo>
                    <a:pt x="164068" y="329295"/>
                  </a:lnTo>
                  <a:lnTo>
                    <a:pt x="164286" y="330364"/>
                  </a:lnTo>
                  <a:lnTo>
                    <a:pt x="164506" y="331434"/>
                  </a:lnTo>
                  <a:lnTo>
                    <a:pt x="164728" y="332503"/>
                  </a:lnTo>
                  <a:lnTo>
                    <a:pt x="164951" y="333572"/>
                  </a:lnTo>
                  <a:lnTo>
                    <a:pt x="165176" y="334641"/>
                  </a:lnTo>
                  <a:lnTo>
                    <a:pt x="165401" y="335710"/>
                  </a:lnTo>
                  <a:lnTo>
                    <a:pt x="165628" y="336779"/>
                  </a:lnTo>
                  <a:lnTo>
                    <a:pt x="165855" y="337848"/>
                  </a:lnTo>
                  <a:lnTo>
                    <a:pt x="166082" y="338918"/>
                  </a:lnTo>
                  <a:lnTo>
                    <a:pt x="166309" y="339987"/>
                  </a:lnTo>
                  <a:lnTo>
                    <a:pt x="166536" y="341056"/>
                  </a:lnTo>
                  <a:lnTo>
                    <a:pt x="166762" y="342125"/>
                  </a:lnTo>
                  <a:lnTo>
                    <a:pt x="166988" y="343194"/>
                  </a:lnTo>
                  <a:lnTo>
                    <a:pt x="167213" y="344263"/>
                  </a:lnTo>
                  <a:lnTo>
                    <a:pt x="167437" y="345332"/>
                  </a:lnTo>
                  <a:lnTo>
                    <a:pt x="167659" y="346402"/>
                  </a:lnTo>
                  <a:lnTo>
                    <a:pt x="167880" y="347471"/>
                  </a:lnTo>
                  <a:lnTo>
                    <a:pt x="168100" y="348540"/>
                  </a:lnTo>
                  <a:lnTo>
                    <a:pt x="168317" y="349609"/>
                  </a:lnTo>
                  <a:lnTo>
                    <a:pt x="168532" y="350678"/>
                  </a:lnTo>
                  <a:lnTo>
                    <a:pt x="168745" y="351747"/>
                  </a:lnTo>
                  <a:lnTo>
                    <a:pt x="168956" y="352816"/>
                  </a:lnTo>
                  <a:lnTo>
                    <a:pt x="169163" y="353886"/>
                  </a:lnTo>
                  <a:lnTo>
                    <a:pt x="169368" y="354955"/>
                  </a:lnTo>
                  <a:lnTo>
                    <a:pt x="169570" y="356024"/>
                  </a:lnTo>
                  <a:lnTo>
                    <a:pt x="169768" y="357093"/>
                  </a:lnTo>
                  <a:lnTo>
                    <a:pt x="169962" y="358162"/>
                  </a:lnTo>
                  <a:lnTo>
                    <a:pt x="170154" y="359231"/>
                  </a:lnTo>
                  <a:lnTo>
                    <a:pt x="170340" y="360300"/>
                  </a:lnTo>
                  <a:lnTo>
                    <a:pt x="170523" y="361370"/>
                  </a:lnTo>
                  <a:lnTo>
                    <a:pt x="170702" y="362439"/>
                  </a:lnTo>
                  <a:lnTo>
                    <a:pt x="170875" y="363508"/>
                  </a:lnTo>
                  <a:lnTo>
                    <a:pt x="171044" y="364577"/>
                  </a:lnTo>
                  <a:lnTo>
                    <a:pt x="171209" y="365646"/>
                  </a:lnTo>
                  <a:lnTo>
                    <a:pt x="171367" y="366715"/>
                  </a:lnTo>
                  <a:lnTo>
                    <a:pt x="171519" y="367784"/>
                  </a:lnTo>
                  <a:lnTo>
                    <a:pt x="171667" y="368854"/>
                  </a:lnTo>
                  <a:lnTo>
                    <a:pt x="171808" y="369923"/>
                  </a:lnTo>
                  <a:lnTo>
                    <a:pt x="171943" y="370992"/>
                  </a:lnTo>
                  <a:lnTo>
                    <a:pt x="172073" y="372061"/>
                  </a:lnTo>
                  <a:lnTo>
                    <a:pt x="172194" y="373130"/>
                  </a:lnTo>
                  <a:lnTo>
                    <a:pt x="172309" y="374199"/>
                  </a:lnTo>
                  <a:lnTo>
                    <a:pt x="172418" y="375268"/>
                  </a:lnTo>
                  <a:lnTo>
                    <a:pt x="172519" y="376338"/>
                  </a:lnTo>
                  <a:lnTo>
                    <a:pt x="172611" y="377407"/>
                  </a:lnTo>
                  <a:lnTo>
                    <a:pt x="172697" y="378476"/>
                  </a:lnTo>
                  <a:lnTo>
                    <a:pt x="172775" y="379545"/>
                  </a:lnTo>
                  <a:lnTo>
                    <a:pt x="172843" y="380614"/>
                  </a:lnTo>
                  <a:lnTo>
                    <a:pt x="172905" y="381683"/>
                  </a:lnTo>
                  <a:lnTo>
                    <a:pt x="172959" y="382752"/>
                  </a:lnTo>
                  <a:lnTo>
                    <a:pt x="173002" y="383822"/>
                  </a:lnTo>
                  <a:lnTo>
                    <a:pt x="173037" y="384891"/>
                  </a:lnTo>
                  <a:lnTo>
                    <a:pt x="173065" y="385960"/>
                  </a:lnTo>
                  <a:lnTo>
                    <a:pt x="173081" y="387029"/>
                  </a:lnTo>
                  <a:lnTo>
                    <a:pt x="173089" y="388098"/>
                  </a:lnTo>
                  <a:lnTo>
                    <a:pt x="173090" y="389167"/>
                  </a:lnTo>
                  <a:lnTo>
                    <a:pt x="173078" y="390236"/>
                  </a:lnTo>
                  <a:lnTo>
                    <a:pt x="173058" y="391306"/>
                  </a:lnTo>
                  <a:lnTo>
                    <a:pt x="173031" y="392375"/>
                  </a:lnTo>
                  <a:lnTo>
                    <a:pt x="172990" y="393444"/>
                  </a:lnTo>
                  <a:lnTo>
                    <a:pt x="172942" y="394513"/>
                  </a:lnTo>
                  <a:lnTo>
                    <a:pt x="172886" y="395582"/>
                  </a:lnTo>
                  <a:lnTo>
                    <a:pt x="172818" y="396651"/>
                  </a:lnTo>
                  <a:lnTo>
                    <a:pt x="172741" y="397720"/>
                  </a:lnTo>
                  <a:lnTo>
                    <a:pt x="172657" y="398790"/>
                  </a:lnTo>
                  <a:lnTo>
                    <a:pt x="172561" y="399859"/>
                  </a:lnTo>
                  <a:lnTo>
                    <a:pt x="172457" y="400928"/>
                  </a:lnTo>
                  <a:lnTo>
                    <a:pt x="172346" y="401997"/>
                  </a:lnTo>
                  <a:lnTo>
                    <a:pt x="172224" y="403066"/>
                  </a:lnTo>
                  <a:lnTo>
                    <a:pt x="172093" y="404135"/>
                  </a:lnTo>
                  <a:lnTo>
                    <a:pt x="171956" y="405204"/>
                  </a:lnTo>
                  <a:lnTo>
                    <a:pt x="171809" y="406274"/>
                  </a:lnTo>
                  <a:lnTo>
                    <a:pt x="171654" y="407343"/>
                  </a:lnTo>
                  <a:lnTo>
                    <a:pt x="171494" y="408412"/>
                  </a:lnTo>
                  <a:lnTo>
                    <a:pt x="171325" y="409481"/>
                  </a:lnTo>
                  <a:lnTo>
                    <a:pt x="171148" y="410550"/>
                  </a:lnTo>
                  <a:lnTo>
                    <a:pt x="170966" y="411619"/>
                  </a:lnTo>
                  <a:lnTo>
                    <a:pt x="170777" y="412688"/>
                  </a:lnTo>
                  <a:lnTo>
                    <a:pt x="170582" y="413758"/>
                  </a:lnTo>
                  <a:lnTo>
                    <a:pt x="170382" y="414827"/>
                  </a:lnTo>
                  <a:lnTo>
                    <a:pt x="170177" y="415896"/>
                  </a:lnTo>
                  <a:lnTo>
                    <a:pt x="169966" y="416965"/>
                  </a:lnTo>
                  <a:lnTo>
                    <a:pt x="169752" y="418034"/>
                  </a:lnTo>
                  <a:lnTo>
                    <a:pt x="169534" y="419103"/>
                  </a:lnTo>
                  <a:lnTo>
                    <a:pt x="169312" y="420172"/>
                  </a:lnTo>
                  <a:lnTo>
                    <a:pt x="169088" y="421242"/>
                  </a:lnTo>
                  <a:lnTo>
                    <a:pt x="168861" y="422311"/>
                  </a:lnTo>
                  <a:lnTo>
                    <a:pt x="168632" y="423380"/>
                  </a:lnTo>
                  <a:lnTo>
                    <a:pt x="168402" y="424449"/>
                  </a:lnTo>
                  <a:lnTo>
                    <a:pt x="168171" y="425518"/>
                  </a:lnTo>
                  <a:lnTo>
                    <a:pt x="167940" y="426587"/>
                  </a:lnTo>
                  <a:lnTo>
                    <a:pt x="167708" y="427656"/>
                  </a:lnTo>
                  <a:lnTo>
                    <a:pt x="167477" y="428726"/>
                  </a:lnTo>
                  <a:lnTo>
                    <a:pt x="167247" y="429795"/>
                  </a:lnTo>
                  <a:lnTo>
                    <a:pt x="167019" y="430864"/>
                  </a:lnTo>
                  <a:lnTo>
                    <a:pt x="166792" y="431933"/>
                  </a:lnTo>
                  <a:lnTo>
                    <a:pt x="166568" y="433002"/>
                  </a:lnTo>
                  <a:lnTo>
                    <a:pt x="166347" y="434071"/>
                  </a:lnTo>
                  <a:lnTo>
                    <a:pt x="166128" y="435140"/>
                  </a:lnTo>
                  <a:lnTo>
                    <a:pt x="165914" y="436210"/>
                  </a:lnTo>
                  <a:lnTo>
                    <a:pt x="165705" y="437279"/>
                  </a:lnTo>
                  <a:lnTo>
                    <a:pt x="165499" y="438348"/>
                  </a:lnTo>
                  <a:lnTo>
                    <a:pt x="165298" y="439417"/>
                  </a:lnTo>
                  <a:lnTo>
                    <a:pt x="165104" y="440486"/>
                  </a:lnTo>
                  <a:lnTo>
                    <a:pt x="164914" y="441555"/>
                  </a:lnTo>
                  <a:lnTo>
                    <a:pt x="164730" y="442624"/>
                  </a:lnTo>
                  <a:lnTo>
                    <a:pt x="164554" y="443694"/>
                  </a:lnTo>
                  <a:lnTo>
                    <a:pt x="164383" y="444763"/>
                  </a:lnTo>
                  <a:lnTo>
                    <a:pt x="164219" y="445832"/>
                  </a:lnTo>
                  <a:lnTo>
                    <a:pt x="164064" y="446901"/>
                  </a:lnTo>
                  <a:lnTo>
                    <a:pt x="163914" y="447970"/>
                  </a:lnTo>
                  <a:lnTo>
                    <a:pt x="163772" y="449039"/>
                  </a:lnTo>
                  <a:lnTo>
                    <a:pt x="163639" y="450108"/>
                  </a:lnTo>
                  <a:lnTo>
                    <a:pt x="163512" y="451178"/>
                  </a:lnTo>
                  <a:lnTo>
                    <a:pt x="163393" y="452247"/>
                  </a:lnTo>
                  <a:lnTo>
                    <a:pt x="163284" y="453316"/>
                  </a:lnTo>
                  <a:lnTo>
                    <a:pt x="163181" y="454385"/>
                  </a:lnTo>
                  <a:lnTo>
                    <a:pt x="163085" y="455454"/>
                  </a:lnTo>
                  <a:lnTo>
                    <a:pt x="163000" y="456523"/>
                  </a:lnTo>
                  <a:lnTo>
                    <a:pt x="162921" y="457592"/>
                  </a:lnTo>
                  <a:lnTo>
                    <a:pt x="162849" y="458662"/>
                  </a:lnTo>
                  <a:lnTo>
                    <a:pt x="162788" y="459731"/>
                  </a:lnTo>
                  <a:lnTo>
                    <a:pt x="162733" y="460800"/>
                  </a:lnTo>
                  <a:lnTo>
                    <a:pt x="162684" y="461869"/>
                  </a:lnTo>
                  <a:lnTo>
                    <a:pt x="162645" y="462938"/>
                  </a:lnTo>
                  <a:lnTo>
                    <a:pt x="162612" y="464007"/>
                  </a:lnTo>
                  <a:lnTo>
                    <a:pt x="162585" y="465076"/>
                  </a:lnTo>
                  <a:lnTo>
                    <a:pt x="162567" y="466146"/>
                  </a:lnTo>
                  <a:lnTo>
                    <a:pt x="162554" y="467215"/>
                  </a:lnTo>
                  <a:lnTo>
                    <a:pt x="162547" y="468284"/>
                  </a:lnTo>
                  <a:lnTo>
                    <a:pt x="162548" y="469353"/>
                  </a:lnTo>
                  <a:lnTo>
                    <a:pt x="162553" y="470422"/>
                  </a:lnTo>
                  <a:lnTo>
                    <a:pt x="162564" y="471491"/>
                  </a:lnTo>
                  <a:lnTo>
                    <a:pt x="162580" y="472560"/>
                  </a:lnTo>
                  <a:lnTo>
                    <a:pt x="162601" y="473630"/>
                  </a:lnTo>
                  <a:lnTo>
                    <a:pt x="162626" y="474699"/>
                  </a:lnTo>
                  <a:lnTo>
                    <a:pt x="162656" y="475768"/>
                  </a:lnTo>
                  <a:lnTo>
                    <a:pt x="162690" y="476837"/>
                  </a:lnTo>
                  <a:lnTo>
                    <a:pt x="162727" y="477906"/>
                  </a:lnTo>
                  <a:lnTo>
                    <a:pt x="162767" y="478975"/>
                  </a:lnTo>
                  <a:lnTo>
                    <a:pt x="162811" y="480044"/>
                  </a:lnTo>
                  <a:lnTo>
                    <a:pt x="162857" y="481114"/>
                  </a:lnTo>
                  <a:lnTo>
                    <a:pt x="162905" y="482183"/>
                  </a:lnTo>
                  <a:lnTo>
                    <a:pt x="162955" y="483252"/>
                  </a:lnTo>
                  <a:lnTo>
                    <a:pt x="163006" y="484321"/>
                  </a:lnTo>
                  <a:lnTo>
                    <a:pt x="163059" y="485390"/>
                  </a:lnTo>
                  <a:lnTo>
                    <a:pt x="163113" y="486459"/>
                  </a:lnTo>
                  <a:lnTo>
                    <a:pt x="163168" y="487528"/>
                  </a:lnTo>
                  <a:lnTo>
                    <a:pt x="163223" y="488598"/>
                  </a:lnTo>
                  <a:lnTo>
                    <a:pt x="163278" y="489667"/>
                  </a:lnTo>
                  <a:lnTo>
                    <a:pt x="163333" y="490736"/>
                  </a:lnTo>
                  <a:lnTo>
                    <a:pt x="163388" y="491805"/>
                  </a:lnTo>
                  <a:lnTo>
                    <a:pt x="163443" y="492874"/>
                  </a:lnTo>
                  <a:lnTo>
                    <a:pt x="163496" y="493943"/>
                  </a:lnTo>
                  <a:lnTo>
                    <a:pt x="163549" y="495012"/>
                  </a:lnTo>
                  <a:lnTo>
                    <a:pt x="163600" y="496082"/>
                  </a:lnTo>
                  <a:lnTo>
                    <a:pt x="163651" y="497151"/>
                  </a:lnTo>
                  <a:lnTo>
                    <a:pt x="163700" y="498220"/>
                  </a:lnTo>
                  <a:lnTo>
                    <a:pt x="163746" y="499289"/>
                  </a:lnTo>
                  <a:lnTo>
                    <a:pt x="163792" y="500358"/>
                  </a:lnTo>
                  <a:lnTo>
                    <a:pt x="163835" y="501427"/>
                  </a:lnTo>
                  <a:lnTo>
                    <a:pt x="163876" y="502496"/>
                  </a:lnTo>
                  <a:lnTo>
                    <a:pt x="163915" y="503566"/>
                  </a:lnTo>
                  <a:lnTo>
                    <a:pt x="163953" y="504635"/>
                  </a:lnTo>
                  <a:lnTo>
                    <a:pt x="163987" y="505704"/>
                  </a:lnTo>
                  <a:lnTo>
                    <a:pt x="164019" y="506773"/>
                  </a:lnTo>
                  <a:lnTo>
                    <a:pt x="164049" y="507842"/>
                  </a:lnTo>
                  <a:lnTo>
                    <a:pt x="164076" y="508911"/>
                  </a:lnTo>
                  <a:lnTo>
                    <a:pt x="164100" y="509980"/>
                  </a:lnTo>
                  <a:lnTo>
                    <a:pt x="164122" y="511050"/>
                  </a:lnTo>
                  <a:lnTo>
                    <a:pt x="164141" y="512119"/>
                  </a:lnTo>
                  <a:lnTo>
                    <a:pt x="164157" y="513188"/>
                  </a:lnTo>
                  <a:lnTo>
                    <a:pt x="164170" y="514257"/>
                  </a:lnTo>
                  <a:lnTo>
                    <a:pt x="164181" y="515326"/>
                  </a:lnTo>
                  <a:lnTo>
                    <a:pt x="164188" y="516395"/>
                  </a:lnTo>
                  <a:lnTo>
                    <a:pt x="164193" y="517464"/>
                  </a:lnTo>
                  <a:lnTo>
                    <a:pt x="164194" y="518534"/>
                  </a:lnTo>
                  <a:lnTo>
                    <a:pt x="164192" y="519603"/>
                  </a:lnTo>
                  <a:lnTo>
                    <a:pt x="164188" y="520672"/>
                  </a:lnTo>
                  <a:lnTo>
                    <a:pt x="164180" y="521741"/>
                  </a:lnTo>
                  <a:lnTo>
                    <a:pt x="164168" y="522810"/>
                  </a:lnTo>
                  <a:lnTo>
                    <a:pt x="164154" y="523879"/>
                  </a:lnTo>
                  <a:lnTo>
                    <a:pt x="164137" y="524948"/>
                  </a:lnTo>
                  <a:lnTo>
                    <a:pt x="164115" y="526018"/>
                  </a:lnTo>
                  <a:lnTo>
                    <a:pt x="164091" y="527087"/>
                  </a:lnTo>
                  <a:lnTo>
                    <a:pt x="164063" y="528156"/>
                  </a:lnTo>
                  <a:lnTo>
                    <a:pt x="164031" y="529225"/>
                  </a:lnTo>
                  <a:lnTo>
                    <a:pt x="163996" y="530294"/>
                  </a:lnTo>
                  <a:lnTo>
                    <a:pt x="163958" y="531363"/>
                  </a:lnTo>
                  <a:lnTo>
                    <a:pt x="163915" y="532432"/>
                  </a:lnTo>
                  <a:lnTo>
                    <a:pt x="163869" y="533502"/>
                  </a:lnTo>
                  <a:lnTo>
                    <a:pt x="163820" y="534571"/>
                  </a:lnTo>
                  <a:lnTo>
                    <a:pt x="163766" y="535640"/>
                  </a:lnTo>
                  <a:lnTo>
                    <a:pt x="163709" y="536709"/>
                  </a:lnTo>
                  <a:lnTo>
                    <a:pt x="163648" y="537778"/>
                  </a:lnTo>
                  <a:lnTo>
                    <a:pt x="163583" y="538847"/>
                  </a:lnTo>
                  <a:lnTo>
                    <a:pt x="163514" y="539916"/>
                  </a:lnTo>
                  <a:lnTo>
                    <a:pt x="163442" y="540986"/>
                  </a:lnTo>
                  <a:lnTo>
                    <a:pt x="163365" y="542055"/>
                  </a:lnTo>
                  <a:lnTo>
                    <a:pt x="163284" y="543124"/>
                  </a:lnTo>
                  <a:lnTo>
                    <a:pt x="163200" y="544193"/>
                  </a:lnTo>
                  <a:lnTo>
                    <a:pt x="163112" y="545262"/>
                  </a:lnTo>
                  <a:lnTo>
                    <a:pt x="163019" y="546331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8465" y="1225087"/>
              <a:ext cx="356088" cy="845649"/>
            </a:xfrm>
            <a:custGeom>
              <a:avLst/>
              <a:pathLst>
                <a:path w="356088" h="845649">
                  <a:moveTo>
                    <a:pt x="166193" y="845649"/>
                  </a:moveTo>
                  <a:lnTo>
                    <a:pt x="166209" y="843994"/>
                  </a:lnTo>
                  <a:lnTo>
                    <a:pt x="166268" y="842339"/>
                  </a:lnTo>
                  <a:lnTo>
                    <a:pt x="166359" y="840684"/>
                  </a:lnTo>
                  <a:lnTo>
                    <a:pt x="166482" y="839030"/>
                  </a:lnTo>
                  <a:lnTo>
                    <a:pt x="166636" y="837375"/>
                  </a:lnTo>
                  <a:lnTo>
                    <a:pt x="166829" y="835720"/>
                  </a:lnTo>
                  <a:lnTo>
                    <a:pt x="167053" y="834065"/>
                  </a:lnTo>
                  <a:lnTo>
                    <a:pt x="167302" y="832410"/>
                  </a:lnTo>
                  <a:lnTo>
                    <a:pt x="167576" y="830755"/>
                  </a:lnTo>
                  <a:lnTo>
                    <a:pt x="167874" y="829100"/>
                  </a:lnTo>
                  <a:lnTo>
                    <a:pt x="168197" y="827445"/>
                  </a:lnTo>
                  <a:lnTo>
                    <a:pt x="168537" y="825790"/>
                  </a:lnTo>
                  <a:lnTo>
                    <a:pt x="168891" y="824136"/>
                  </a:lnTo>
                  <a:lnTo>
                    <a:pt x="169258" y="822481"/>
                  </a:lnTo>
                  <a:lnTo>
                    <a:pt x="169636" y="820826"/>
                  </a:lnTo>
                  <a:lnTo>
                    <a:pt x="170021" y="819171"/>
                  </a:lnTo>
                  <a:lnTo>
                    <a:pt x="170409" y="817516"/>
                  </a:lnTo>
                  <a:lnTo>
                    <a:pt x="170799" y="815861"/>
                  </a:lnTo>
                  <a:lnTo>
                    <a:pt x="171188" y="814206"/>
                  </a:lnTo>
                  <a:lnTo>
                    <a:pt x="171572" y="812551"/>
                  </a:lnTo>
                  <a:lnTo>
                    <a:pt x="171950" y="810896"/>
                  </a:lnTo>
                  <a:lnTo>
                    <a:pt x="172319" y="809242"/>
                  </a:lnTo>
                  <a:lnTo>
                    <a:pt x="172678" y="807587"/>
                  </a:lnTo>
                  <a:lnTo>
                    <a:pt x="173022" y="805932"/>
                  </a:lnTo>
                  <a:lnTo>
                    <a:pt x="173350" y="804277"/>
                  </a:lnTo>
                  <a:lnTo>
                    <a:pt x="173663" y="802622"/>
                  </a:lnTo>
                  <a:lnTo>
                    <a:pt x="173959" y="800967"/>
                  </a:lnTo>
                  <a:lnTo>
                    <a:pt x="174236" y="799312"/>
                  </a:lnTo>
                  <a:lnTo>
                    <a:pt x="174488" y="797657"/>
                  </a:lnTo>
                  <a:lnTo>
                    <a:pt x="174719" y="796002"/>
                  </a:lnTo>
                  <a:lnTo>
                    <a:pt x="174928" y="794348"/>
                  </a:lnTo>
                  <a:lnTo>
                    <a:pt x="175117" y="792693"/>
                  </a:lnTo>
                  <a:lnTo>
                    <a:pt x="175279" y="791038"/>
                  </a:lnTo>
                  <a:lnTo>
                    <a:pt x="175413" y="789383"/>
                  </a:lnTo>
                  <a:lnTo>
                    <a:pt x="175524" y="787728"/>
                  </a:lnTo>
                  <a:lnTo>
                    <a:pt x="175612" y="786073"/>
                  </a:lnTo>
                  <a:lnTo>
                    <a:pt x="175676" y="784418"/>
                  </a:lnTo>
                  <a:lnTo>
                    <a:pt x="175707" y="782763"/>
                  </a:lnTo>
                  <a:lnTo>
                    <a:pt x="175714" y="781108"/>
                  </a:lnTo>
                  <a:lnTo>
                    <a:pt x="175696" y="779453"/>
                  </a:lnTo>
                  <a:lnTo>
                    <a:pt x="175655" y="777799"/>
                  </a:lnTo>
                  <a:lnTo>
                    <a:pt x="175586" y="776144"/>
                  </a:lnTo>
                  <a:lnTo>
                    <a:pt x="175487" y="774489"/>
                  </a:lnTo>
                  <a:lnTo>
                    <a:pt x="175366" y="772834"/>
                  </a:lnTo>
                  <a:lnTo>
                    <a:pt x="175221" y="771179"/>
                  </a:lnTo>
                  <a:lnTo>
                    <a:pt x="175053" y="769524"/>
                  </a:lnTo>
                  <a:lnTo>
                    <a:pt x="174856" y="767869"/>
                  </a:lnTo>
                  <a:lnTo>
                    <a:pt x="174636" y="766214"/>
                  </a:lnTo>
                  <a:lnTo>
                    <a:pt x="174395" y="764559"/>
                  </a:lnTo>
                  <a:lnTo>
                    <a:pt x="174134" y="762905"/>
                  </a:lnTo>
                  <a:lnTo>
                    <a:pt x="173851" y="761250"/>
                  </a:lnTo>
                  <a:lnTo>
                    <a:pt x="173546" y="759595"/>
                  </a:lnTo>
                  <a:lnTo>
                    <a:pt x="173224" y="757940"/>
                  </a:lnTo>
                  <a:lnTo>
                    <a:pt x="172887" y="756285"/>
                  </a:lnTo>
                  <a:lnTo>
                    <a:pt x="172536" y="754630"/>
                  </a:lnTo>
                  <a:lnTo>
                    <a:pt x="172170" y="752975"/>
                  </a:lnTo>
                  <a:lnTo>
                    <a:pt x="171792" y="751320"/>
                  </a:lnTo>
                  <a:lnTo>
                    <a:pt x="171406" y="749665"/>
                  </a:lnTo>
                  <a:lnTo>
                    <a:pt x="171014" y="748011"/>
                  </a:lnTo>
                  <a:lnTo>
                    <a:pt x="170617" y="746356"/>
                  </a:lnTo>
                  <a:lnTo>
                    <a:pt x="170218" y="744701"/>
                  </a:lnTo>
                  <a:lnTo>
                    <a:pt x="169819" y="743046"/>
                  </a:lnTo>
                  <a:lnTo>
                    <a:pt x="169424" y="741391"/>
                  </a:lnTo>
                  <a:lnTo>
                    <a:pt x="169034" y="739736"/>
                  </a:lnTo>
                  <a:lnTo>
                    <a:pt x="168653" y="738081"/>
                  </a:lnTo>
                  <a:lnTo>
                    <a:pt x="168284" y="736426"/>
                  </a:lnTo>
                  <a:lnTo>
                    <a:pt x="167927" y="734771"/>
                  </a:lnTo>
                  <a:lnTo>
                    <a:pt x="167585" y="733117"/>
                  </a:lnTo>
                  <a:lnTo>
                    <a:pt x="167259" y="731462"/>
                  </a:lnTo>
                  <a:lnTo>
                    <a:pt x="166959" y="729807"/>
                  </a:lnTo>
                  <a:lnTo>
                    <a:pt x="166679" y="728152"/>
                  </a:lnTo>
                  <a:lnTo>
                    <a:pt x="166420" y="726497"/>
                  </a:lnTo>
                  <a:lnTo>
                    <a:pt x="166184" y="724842"/>
                  </a:lnTo>
                  <a:lnTo>
                    <a:pt x="165976" y="723187"/>
                  </a:lnTo>
                  <a:lnTo>
                    <a:pt x="165798" y="721532"/>
                  </a:lnTo>
                  <a:lnTo>
                    <a:pt x="165644" y="719877"/>
                  </a:lnTo>
                  <a:lnTo>
                    <a:pt x="165514" y="718223"/>
                  </a:lnTo>
                  <a:lnTo>
                    <a:pt x="165409" y="716568"/>
                  </a:lnTo>
                  <a:lnTo>
                    <a:pt x="165336" y="714913"/>
                  </a:lnTo>
                  <a:lnTo>
                    <a:pt x="165286" y="713258"/>
                  </a:lnTo>
                  <a:lnTo>
                    <a:pt x="165258" y="711603"/>
                  </a:lnTo>
                  <a:lnTo>
                    <a:pt x="165249" y="709948"/>
                  </a:lnTo>
                  <a:lnTo>
                    <a:pt x="165262" y="708293"/>
                  </a:lnTo>
                  <a:lnTo>
                    <a:pt x="165295" y="706638"/>
                  </a:lnTo>
                  <a:lnTo>
                    <a:pt x="165341" y="704983"/>
                  </a:lnTo>
                  <a:lnTo>
                    <a:pt x="165399" y="703328"/>
                  </a:lnTo>
                  <a:lnTo>
                    <a:pt x="165466" y="701674"/>
                  </a:lnTo>
                  <a:lnTo>
                    <a:pt x="165543" y="700019"/>
                  </a:lnTo>
                  <a:lnTo>
                    <a:pt x="165623" y="698364"/>
                  </a:lnTo>
                  <a:lnTo>
                    <a:pt x="165705" y="696709"/>
                  </a:lnTo>
                  <a:lnTo>
                    <a:pt x="165786" y="695054"/>
                  </a:lnTo>
                  <a:lnTo>
                    <a:pt x="165865" y="693399"/>
                  </a:lnTo>
                  <a:lnTo>
                    <a:pt x="165936" y="691744"/>
                  </a:lnTo>
                  <a:lnTo>
                    <a:pt x="166000" y="690089"/>
                  </a:lnTo>
                  <a:lnTo>
                    <a:pt x="166055" y="688434"/>
                  </a:lnTo>
                  <a:lnTo>
                    <a:pt x="166100" y="686780"/>
                  </a:lnTo>
                  <a:lnTo>
                    <a:pt x="166131" y="685125"/>
                  </a:lnTo>
                  <a:lnTo>
                    <a:pt x="166147" y="683470"/>
                  </a:lnTo>
                  <a:lnTo>
                    <a:pt x="166152" y="681815"/>
                  </a:lnTo>
                  <a:lnTo>
                    <a:pt x="166143" y="680160"/>
                  </a:lnTo>
                  <a:lnTo>
                    <a:pt x="166121" y="678505"/>
                  </a:lnTo>
                  <a:lnTo>
                    <a:pt x="166084" y="676850"/>
                  </a:lnTo>
                  <a:lnTo>
                    <a:pt x="166036" y="675195"/>
                  </a:lnTo>
                  <a:lnTo>
                    <a:pt x="165977" y="673540"/>
                  </a:lnTo>
                  <a:lnTo>
                    <a:pt x="165911" y="671886"/>
                  </a:lnTo>
                  <a:lnTo>
                    <a:pt x="165836" y="670231"/>
                  </a:lnTo>
                  <a:lnTo>
                    <a:pt x="165756" y="668576"/>
                  </a:lnTo>
                  <a:lnTo>
                    <a:pt x="165675" y="666921"/>
                  </a:lnTo>
                  <a:lnTo>
                    <a:pt x="165593" y="665266"/>
                  </a:lnTo>
                  <a:lnTo>
                    <a:pt x="165514" y="663611"/>
                  </a:lnTo>
                  <a:lnTo>
                    <a:pt x="165441" y="661956"/>
                  </a:lnTo>
                  <a:lnTo>
                    <a:pt x="165376" y="660301"/>
                  </a:lnTo>
                  <a:lnTo>
                    <a:pt x="165322" y="658646"/>
                  </a:lnTo>
                  <a:lnTo>
                    <a:pt x="165280" y="656992"/>
                  </a:lnTo>
                  <a:lnTo>
                    <a:pt x="165256" y="655337"/>
                  </a:lnTo>
                  <a:lnTo>
                    <a:pt x="165251" y="653682"/>
                  </a:lnTo>
                  <a:lnTo>
                    <a:pt x="165266" y="652027"/>
                  </a:lnTo>
                  <a:lnTo>
                    <a:pt x="165301" y="650372"/>
                  </a:lnTo>
                  <a:lnTo>
                    <a:pt x="165358" y="648717"/>
                  </a:lnTo>
                  <a:lnTo>
                    <a:pt x="165448" y="647062"/>
                  </a:lnTo>
                  <a:lnTo>
                    <a:pt x="165561" y="645407"/>
                  </a:lnTo>
                  <a:lnTo>
                    <a:pt x="165698" y="643752"/>
                  </a:lnTo>
                  <a:lnTo>
                    <a:pt x="165861" y="642097"/>
                  </a:lnTo>
                  <a:lnTo>
                    <a:pt x="166052" y="640443"/>
                  </a:lnTo>
                  <a:lnTo>
                    <a:pt x="166273" y="638788"/>
                  </a:lnTo>
                  <a:lnTo>
                    <a:pt x="166517" y="637133"/>
                  </a:lnTo>
                  <a:lnTo>
                    <a:pt x="166783" y="635478"/>
                  </a:lnTo>
                  <a:lnTo>
                    <a:pt x="167072" y="633823"/>
                  </a:lnTo>
                  <a:lnTo>
                    <a:pt x="167387" y="632168"/>
                  </a:lnTo>
                  <a:lnTo>
                    <a:pt x="167720" y="630513"/>
                  </a:lnTo>
                  <a:lnTo>
                    <a:pt x="168069" y="628858"/>
                  </a:lnTo>
                  <a:lnTo>
                    <a:pt x="168433" y="627203"/>
                  </a:lnTo>
                  <a:lnTo>
                    <a:pt x="168811" y="625549"/>
                  </a:lnTo>
                  <a:lnTo>
                    <a:pt x="169201" y="623894"/>
                  </a:lnTo>
                  <a:lnTo>
                    <a:pt x="169598" y="622239"/>
                  </a:lnTo>
                  <a:lnTo>
                    <a:pt x="170000" y="620584"/>
                  </a:lnTo>
                  <a:lnTo>
                    <a:pt x="170406" y="618929"/>
                  </a:lnTo>
                  <a:lnTo>
                    <a:pt x="170813" y="617274"/>
                  </a:lnTo>
                  <a:lnTo>
                    <a:pt x="171219" y="615619"/>
                  </a:lnTo>
                  <a:lnTo>
                    <a:pt x="171621" y="613964"/>
                  </a:lnTo>
                  <a:lnTo>
                    <a:pt x="172018" y="612309"/>
                  </a:lnTo>
                  <a:lnTo>
                    <a:pt x="172408" y="610655"/>
                  </a:lnTo>
                  <a:lnTo>
                    <a:pt x="172786" y="609000"/>
                  </a:lnTo>
                  <a:lnTo>
                    <a:pt x="173155" y="607345"/>
                  </a:lnTo>
                  <a:lnTo>
                    <a:pt x="173512" y="605690"/>
                  </a:lnTo>
                  <a:lnTo>
                    <a:pt x="173857" y="604035"/>
                  </a:lnTo>
                  <a:lnTo>
                    <a:pt x="174186" y="602380"/>
                  </a:lnTo>
                  <a:lnTo>
                    <a:pt x="174499" y="600725"/>
                  </a:lnTo>
                  <a:lnTo>
                    <a:pt x="174797" y="599070"/>
                  </a:lnTo>
                  <a:lnTo>
                    <a:pt x="175081" y="597415"/>
                  </a:lnTo>
                  <a:lnTo>
                    <a:pt x="175349" y="595761"/>
                  </a:lnTo>
                  <a:lnTo>
                    <a:pt x="175596" y="594106"/>
                  </a:lnTo>
                  <a:lnTo>
                    <a:pt x="175829" y="592451"/>
                  </a:lnTo>
                  <a:lnTo>
                    <a:pt x="176047" y="590796"/>
                  </a:lnTo>
                  <a:lnTo>
                    <a:pt x="176250" y="589141"/>
                  </a:lnTo>
                  <a:lnTo>
                    <a:pt x="176435" y="587486"/>
                  </a:lnTo>
                  <a:lnTo>
                    <a:pt x="176605" y="585831"/>
                  </a:lnTo>
                  <a:lnTo>
                    <a:pt x="176762" y="584176"/>
                  </a:lnTo>
                  <a:lnTo>
                    <a:pt x="176906" y="582521"/>
                  </a:lnTo>
                  <a:lnTo>
                    <a:pt x="177038" y="580866"/>
                  </a:lnTo>
                  <a:lnTo>
                    <a:pt x="177155" y="579212"/>
                  </a:lnTo>
                  <a:lnTo>
                    <a:pt x="177261" y="577557"/>
                  </a:lnTo>
                  <a:lnTo>
                    <a:pt x="177357" y="575902"/>
                  </a:lnTo>
                  <a:lnTo>
                    <a:pt x="177444" y="574247"/>
                  </a:lnTo>
                  <a:lnTo>
                    <a:pt x="177521" y="572592"/>
                  </a:lnTo>
                  <a:lnTo>
                    <a:pt x="177589" y="570937"/>
                  </a:lnTo>
                  <a:lnTo>
                    <a:pt x="177649" y="569282"/>
                  </a:lnTo>
                  <a:lnTo>
                    <a:pt x="177703" y="567627"/>
                  </a:lnTo>
                  <a:lnTo>
                    <a:pt x="177751" y="565972"/>
                  </a:lnTo>
                  <a:lnTo>
                    <a:pt x="177792" y="564318"/>
                  </a:lnTo>
                  <a:lnTo>
                    <a:pt x="177828" y="562663"/>
                  </a:lnTo>
                  <a:lnTo>
                    <a:pt x="177860" y="561008"/>
                  </a:lnTo>
                  <a:lnTo>
                    <a:pt x="177888" y="559353"/>
                  </a:lnTo>
                  <a:lnTo>
                    <a:pt x="177911" y="557698"/>
                  </a:lnTo>
                  <a:lnTo>
                    <a:pt x="177932" y="556043"/>
                  </a:lnTo>
                  <a:lnTo>
                    <a:pt x="177949" y="554388"/>
                  </a:lnTo>
                  <a:lnTo>
                    <a:pt x="177964" y="552733"/>
                  </a:lnTo>
                  <a:lnTo>
                    <a:pt x="177978" y="551078"/>
                  </a:lnTo>
                  <a:lnTo>
                    <a:pt x="177988" y="549424"/>
                  </a:lnTo>
                  <a:lnTo>
                    <a:pt x="177998" y="547769"/>
                  </a:lnTo>
                  <a:lnTo>
                    <a:pt x="178005" y="546114"/>
                  </a:lnTo>
                  <a:lnTo>
                    <a:pt x="178012" y="544459"/>
                  </a:lnTo>
                  <a:lnTo>
                    <a:pt x="178018" y="542804"/>
                  </a:lnTo>
                  <a:lnTo>
                    <a:pt x="178022" y="541149"/>
                  </a:lnTo>
                  <a:lnTo>
                    <a:pt x="178026" y="539494"/>
                  </a:lnTo>
                  <a:lnTo>
                    <a:pt x="178029" y="537839"/>
                  </a:lnTo>
                  <a:lnTo>
                    <a:pt x="178032" y="536184"/>
                  </a:lnTo>
                  <a:lnTo>
                    <a:pt x="178034" y="534530"/>
                  </a:lnTo>
                  <a:lnTo>
                    <a:pt x="178036" y="532875"/>
                  </a:lnTo>
                  <a:lnTo>
                    <a:pt x="178038" y="531220"/>
                  </a:lnTo>
                  <a:lnTo>
                    <a:pt x="178039" y="529565"/>
                  </a:lnTo>
                  <a:lnTo>
                    <a:pt x="178040" y="527910"/>
                  </a:lnTo>
                  <a:lnTo>
                    <a:pt x="178041" y="526255"/>
                  </a:lnTo>
                  <a:lnTo>
                    <a:pt x="178041" y="524600"/>
                  </a:lnTo>
                  <a:lnTo>
                    <a:pt x="178042" y="522945"/>
                  </a:lnTo>
                  <a:lnTo>
                    <a:pt x="178042" y="521290"/>
                  </a:lnTo>
                  <a:lnTo>
                    <a:pt x="178043" y="519635"/>
                  </a:lnTo>
                  <a:lnTo>
                    <a:pt x="178043" y="517981"/>
                  </a:lnTo>
                  <a:lnTo>
                    <a:pt x="178043" y="516326"/>
                  </a:lnTo>
                  <a:lnTo>
                    <a:pt x="178043" y="514671"/>
                  </a:lnTo>
                  <a:lnTo>
                    <a:pt x="178043" y="513016"/>
                  </a:lnTo>
                  <a:lnTo>
                    <a:pt x="178043" y="511361"/>
                  </a:lnTo>
                  <a:lnTo>
                    <a:pt x="178044" y="509706"/>
                  </a:lnTo>
                  <a:lnTo>
                    <a:pt x="178044" y="508051"/>
                  </a:lnTo>
                  <a:lnTo>
                    <a:pt x="178044" y="506396"/>
                  </a:lnTo>
                  <a:lnTo>
                    <a:pt x="178044" y="504741"/>
                  </a:lnTo>
                  <a:lnTo>
                    <a:pt x="178044" y="503087"/>
                  </a:lnTo>
                  <a:lnTo>
                    <a:pt x="178044" y="501432"/>
                  </a:lnTo>
                  <a:lnTo>
                    <a:pt x="178043" y="499777"/>
                  </a:lnTo>
                  <a:lnTo>
                    <a:pt x="178043" y="498122"/>
                  </a:lnTo>
                  <a:lnTo>
                    <a:pt x="178043" y="496467"/>
                  </a:lnTo>
                  <a:lnTo>
                    <a:pt x="178043" y="494812"/>
                  </a:lnTo>
                  <a:lnTo>
                    <a:pt x="178043" y="493157"/>
                  </a:lnTo>
                  <a:lnTo>
                    <a:pt x="178043" y="491502"/>
                  </a:lnTo>
                  <a:lnTo>
                    <a:pt x="178042" y="489847"/>
                  </a:lnTo>
                  <a:lnTo>
                    <a:pt x="178042" y="488193"/>
                  </a:lnTo>
                  <a:lnTo>
                    <a:pt x="178041" y="486538"/>
                  </a:lnTo>
                  <a:lnTo>
                    <a:pt x="178041" y="484883"/>
                  </a:lnTo>
                  <a:lnTo>
                    <a:pt x="178040" y="483228"/>
                  </a:lnTo>
                  <a:lnTo>
                    <a:pt x="178039" y="481573"/>
                  </a:lnTo>
                  <a:lnTo>
                    <a:pt x="178037" y="479918"/>
                  </a:lnTo>
                  <a:lnTo>
                    <a:pt x="178036" y="478263"/>
                  </a:lnTo>
                  <a:lnTo>
                    <a:pt x="178034" y="476608"/>
                  </a:lnTo>
                  <a:lnTo>
                    <a:pt x="178032" y="474953"/>
                  </a:lnTo>
                  <a:lnTo>
                    <a:pt x="178029" y="473299"/>
                  </a:lnTo>
                  <a:lnTo>
                    <a:pt x="178026" y="471644"/>
                  </a:lnTo>
                  <a:lnTo>
                    <a:pt x="178022" y="469989"/>
                  </a:lnTo>
                  <a:lnTo>
                    <a:pt x="178017" y="468334"/>
                  </a:lnTo>
                  <a:lnTo>
                    <a:pt x="178011" y="466679"/>
                  </a:lnTo>
                  <a:lnTo>
                    <a:pt x="178005" y="465024"/>
                  </a:lnTo>
                  <a:lnTo>
                    <a:pt x="177996" y="463369"/>
                  </a:lnTo>
                  <a:lnTo>
                    <a:pt x="177987" y="461714"/>
                  </a:lnTo>
                  <a:lnTo>
                    <a:pt x="177976" y="460059"/>
                  </a:lnTo>
                  <a:lnTo>
                    <a:pt x="177963" y="458405"/>
                  </a:lnTo>
                  <a:lnTo>
                    <a:pt x="177947" y="456750"/>
                  </a:lnTo>
                  <a:lnTo>
                    <a:pt x="177929" y="455095"/>
                  </a:lnTo>
                  <a:lnTo>
                    <a:pt x="177908" y="453440"/>
                  </a:lnTo>
                  <a:lnTo>
                    <a:pt x="177884" y="451785"/>
                  </a:lnTo>
                  <a:lnTo>
                    <a:pt x="177855" y="450130"/>
                  </a:lnTo>
                  <a:lnTo>
                    <a:pt x="177823" y="448475"/>
                  </a:lnTo>
                  <a:lnTo>
                    <a:pt x="177786" y="446820"/>
                  </a:lnTo>
                  <a:lnTo>
                    <a:pt x="177744" y="445165"/>
                  </a:lnTo>
                  <a:lnTo>
                    <a:pt x="177695" y="443510"/>
                  </a:lnTo>
                  <a:lnTo>
                    <a:pt x="177640" y="441856"/>
                  </a:lnTo>
                  <a:lnTo>
                    <a:pt x="177577" y="440201"/>
                  </a:lnTo>
                  <a:lnTo>
                    <a:pt x="177508" y="438546"/>
                  </a:lnTo>
                  <a:lnTo>
                    <a:pt x="177429" y="436891"/>
                  </a:lnTo>
                  <a:lnTo>
                    <a:pt x="177339" y="435236"/>
                  </a:lnTo>
                  <a:lnTo>
                    <a:pt x="177240" y="433581"/>
                  </a:lnTo>
                  <a:lnTo>
                    <a:pt x="177131" y="431926"/>
                  </a:lnTo>
                  <a:lnTo>
                    <a:pt x="177010" y="430271"/>
                  </a:lnTo>
                  <a:lnTo>
                    <a:pt x="176873" y="428616"/>
                  </a:lnTo>
                  <a:lnTo>
                    <a:pt x="176724" y="426962"/>
                  </a:lnTo>
                  <a:lnTo>
                    <a:pt x="176561" y="425307"/>
                  </a:lnTo>
                  <a:lnTo>
                    <a:pt x="176385" y="423652"/>
                  </a:lnTo>
                  <a:lnTo>
                    <a:pt x="176191" y="421997"/>
                  </a:lnTo>
                  <a:lnTo>
                    <a:pt x="175978" y="420342"/>
                  </a:lnTo>
                  <a:lnTo>
                    <a:pt x="175750" y="418687"/>
                  </a:lnTo>
                  <a:lnTo>
                    <a:pt x="175505" y="417032"/>
                  </a:lnTo>
                  <a:lnTo>
                    <a:pt x="175244" y="415377"/>
                  </a:lnTo>
                  <a:lnTo>
                    <a:pt x="174959" y="413722"/>
                  </a:lnTo>
                  <a:lnTo>
                    <a:pt x="174657" y="412068"/>
                  </a:lnTo>
                  <a:lnTo>
                    <a:pt x="174338" y="410413"/>
                  </a:lnTo>
                  <a:lnTo>
                    <a:pt x="174001" y="408758"/>
                  </a:lnTo>
                  <a:lnTo>
                    <a:pt x="173645" y="407103"/>
                  </a:lnTo>
                  <a:lnTo>
                    <a:pt x="173268" y="405448"/>
                  </a:lnTo>
                  <a:lnTo>
                    <a:pt x="172876" y="403793"/>
                  </a:lnTo>
                  <a:lnTo>
                    <a:pt x="172468" y="402138"/>
                  </a:lnTo>
                  <a:lnTo>
                    <a:pt x="172045" y="400483"/>
                  </a:lnTo>
                  <a:lnTo>
                    <a:pt x="171604" y="398828"/>
                  </a:lnTo>
                  <a:lnTo>
                    <a:pt x="171150" y="397174"/>
                  </a:lnTo>
                  <a:lnTo>
                    <a:pt x="170686" y="395519"/>
                  </a:lnTo>
                  <a:lnTo>
                    <a:pt x="170211" y="393864"/>
                  </a:lnTo>
                  <a:lnTo>
                    <a:pt x="169726" y="392209"/>
                  </a:lnTo>
                  <a:lnTo>
                    <a:pt x="169233" y="390554"/>
                  </a:lnTo>
                  <a:lnTo>
                    <a:pt x="168736" y="388899"/>
                  </a:lnTo>
                  <a:lnTo>
                    <a:pt x="168235" y="387244"/>
                  </a:lnTo>
                  <a:lnTo>
                    <a:pt x="167732" y="385589"/>
                  </a:lnTo>
                  <a:lnTo>
                    <a:pt x="167229" y="383934"/>
                  </a:lnTo>
                  <a:lnTo>
                    <a:pt x="166729" y="382279"/>
                  </a:lnTo>
                  <a:lnTo>
                    <a:pt x="166232" y="380625"/>
                  </a:lnTo>
                  <a:lnTo>
                    <a:pt x="165741" y="378970"/>
                  </a:lnTo>
                  <a:lnTo>
                    <a:pt x="165258" y="377315"/>
                  </a:lnTo>
                  <a:lnTo>
                    <a:pt x="164786" y="375660"/>
                  </a:lnTo>
                  <a:lnTo>
                    <a:pt x="164325" y="374005"/>
                  </a:lnTo>
                  <a:lnTo>
                    <a:pt x="163875" y="372350"/>
                  </a:lnTo>
                  <a:lnTo>
                    <a:pt x="163437" y="370695"/>
                  </a:lnTo>
                  <a:lnTo>
                    <a:pt x="163017" y="369040"/>
                  </a:lnTo>
                  <a:lnTo>
                    <a:pt x="162613" y="367385"/>
                  </a:lnTo>
                  <a:lnTo>
                    <a:pt x="162224" y="365731"/>
                  </a:lnTo>
                  <a:lnTo>
                    <a:pt x="161851" y="364076"/>
                  </a:lnTo>
                  <a:lnTo>
                    <a:pt x="161495" y="362421"/>
                  </a:lnTo>
                  <a:lnTo>
                    <a:pt x="161160" y="360766"/>
                  </a:lnTo>
                  <a:lnTo>
                    <a:pt x="160842" y="359111"/>
                  </a:lnTo>
                  <a:lnTo>
                    <a:pt x="160539" y="357456"/>
                  </a:lnTo>
                  <a:lnTo>
                    <a:pt x="160251" y="355801"/>
                  </a:lnTo>
                  <a:lnTo>
                    <a:pt x="159982" y="354146"/>
                  </a:lnTo>
                  <a:lnTo>
                    <a:pt x="159728" y="352491"/>
                  </a:lnTo>
                  <a:lnTo>
                    <a:pt x="159488" y="350837"/>
                  </a:lnTo>
                  <a:lnTo>
                    <a:pt x="159260" y="349182"/>
                  </a:lnTo>
                  <a:lnTo>
                    <a:pt x="159044" y="347527"/>
                  </a:lnTo>
                  <a:lnTo>
                    <a:pt x="158841" y="345872"/>
                  </a:lnTo>
                  <a:lnTo>
                    <a:pt x="158647" y="344217"/>
                  </a:lnTo>
                  <a:lnTo>
                    <a:pt x="158460" y="342562"/>
                  </a:lnTo>
                  <a:lnTo>
                    <a:pt x="158279" y="340907"/>
                  </a:lnTo>
                  <a:lnTo>
                    <a:pt x="158104" y="339252"/>
                  </a:lnTo>
                  <a:lnTo>
                    <a:pt x="157933" y="337597"/>
                  </a:lnTo>
                  <a:lnTo>
                    <a:pt x="157763" y="335943"/>
                  </a:lnTo>
                  <a:lnTo>
                    <a:pt x="157593" y="334288"/>
                  </a:lnTo>
                  <a:lnTo>
                    <a:pt x="157424" y="332633"/>
                  </a:lnTo>
                  <a:lnTo>
                    <a:pt x="157251" y="330978"/>
                  </a:lnTo>
                  <a:lnTo>
                    <a:pt x="157074" y="329323"/>
                  </a:lnTo>
                  <a:lnTo>
                    <a:pt x="156892" y="327668"/>
                  </a:lnTo>
                  <a:lnTo>
                    <a:pt x="156704" y="326013"/>
                  </a:lnTo>
                  <a:lnTo>
                    <a:pt x="156509" y="324358"/>
                  </a:lnTo>
                  <a:lnTo>
                    <a:pt x="156304" y="322703"/>
                  </a:lnTo>
                  <a:lnTo>
                    <a:pt x="156091" y="321048"/>
                  </a:lnTo>
                  <a:lnTo>
                    <a:pt x="155868" y="319394"/>
                  </a:lnTo>
                  <a:lnTo>
                    <a:pt x="155636" y="317739"/>
                  </a:lnTo>
                  <a:lnTo>
                    <a:pt x="155391" y="316084"/>
                  </a:lnTo>
                  <a:lnTo>
                    <a:pt x="155135" y="314429"/>
                  </a:lnTo>
                  <a:lnTo>
                    <a:pt x="154869" y="312774"/>
                  </a:lnTo>
                  <a:lnTo>
                    <a:pt x="154594" y="311119"/>
                  </a:lnTo>
                  <a:lnTo>
                    <a:pt x="154309" y="309464"/>
                  </a:lnTo>
                  <a:lnTo>
                    <a:pt x="154014" y="307809"/>
                  </a:lnTo>
                  <a:lnTo>
                    <a:pt x="153713" y="306154"/>
                  </a:lnTo>
                  <a:lnTo>
                    <a:pt x="153406" y="304500"/>
                  </a:lnTo>
                  <a:lnTo>
                    <a:pt x="153095" y="302845"/>
                  </a:lnTo>
                  <a:lnTo>
                    <a:pt x="152780" y="301190"/>
                  </a:lnTo>
                  <a:lnTo>
                    <a:pt x="152467" y="299535"/>
                  </a:lnTo>
                  <a:lnTo>
                    <a:pt x="152156" y="297880"/>
                  </a:lnTo>
                  <a:lnTo>
                    <a:pt x="151849" y="296225"/>
                  </a:lnTo>
                  <a:lnTo>
                    <a:pt x="151549" y="294570"/>
                  </a:lnTo>
                  <a:lnTo>
                    <a:pt x="151262" y="292915"/>
                  </a:lnTo>
                  <a:lnTo>
                    <a:pt x="150989" y="291260"/>
                  </a:lnTo>
                  <a:lnTo>
                    <a:pt x="150731" y="289606"/>
                  </a:lnTo>
                  <a:lnTo>
                    <a:pt x="150491" y="287951"/>
                  </a:lnTo>
                  <a:lnTo>
                    <a:pt x="150276" y="286296"/>
                  </a:lnTo>
                  <a:lnTo>
                    <a:pt x="150089" y="284641"/>
                  </a:lnTo>
                  <a:lnTo>
                    <a:pt x="149928" y="282986"/>
                  </a:lnTo>
                  <a:lnTo>
                    <a:pt x="149795" y="281331"/>
                  </a:lnTo>
                  <a:lnTo>
                    <a:pt x="149692" y="279676"/>
                  </a:lnTo>
                  <a:lnTo>
                    <a:pt x="149632" y="278021"/>
                  </a:lnTo>
                  <a:lnTo>
                    <a:pt x="149606" y="276366"/>
                  </a:lnTo>
                  <a:lnTo>
                    <a:pt x="149615" y="274712"/>
                  </a:lnTo>
                  <a:lnTo>
                    <a:pt x="149657" y="273057"/>
                  </a:lnTo>
                  <a:lnTo>
                    <a:pt x="149742" y="271402"/>
                  </a:lnTo>
                  <a:lnTo>
                    <a:pt x="149867" y="269747"/>
                  </a:lnTo>
                  <a:lnTo>
                    <a:pt x="150027" y="268092"/>
                  </a:lnTo>
                  <a:lnTo>
                    <a:pt x="150219" y="266437"/>
                  </a:lnTo>
                  <a:lnTo>
                    <a:pt x="150443" y="264782"/>
                  </a:lnTo>
                  <a:lnTo>
                    <a:pt x="150706" y="263127"/>
                  </a:lnTo>
                  <a:lnTo>
                    <a:pt x="150997" y="261472"/>
                  </a:lnTo>
                  <a:lnTo>
                    <a:pt x="151312" y="259817"/>
                  </a:lnTo>
                  <a:lnTo>
                    <a:pt x="151649" y="258163"/>
                  </a:lnTo>
                  <a:lnTo>
                    <a:pt x="152007" y="256508"/>
                  </a:lnTo>
                  <a:lnTo>
                    <a:pt x="152383" y="254853"/>
                  </a:lnTo>
                  <a:lnTo>
                    <a:pt x="152770" y="253198"/>
                  </a:lnTo>
                  <a:lnTo>
                    <a:pt x="153165" y="251543"/>
                  </a:lnTo>
                  <a:lnTo>
                    <a:pt x="153565" y="249888"/>
                  </a:lnTo>
                  <a:lnTo>
                    <a:pt x="153965" y="248233"/>
                  </a:lnTo>
                  <a:lnTo>
                    <a:pt x="154361" y="246578"/>
                  </a:lnTo>
                  <a:lnTo>
                    <a:pt x="154750" y="244923"/>
                  </a:lnTo>
                  <a:lnTo>
                    <a:pt x="155129" y="243269"/>
                  </a:lnTo>
                  <a:lnTo>
                    <a:pt x="155494" y="241614"/>
                  </a:lnTo>
                  <a:lnTo>
                    <a:pt x="155838" y="239959"/>
                  </a:lnTo>
                  <a:lnTo>
                    <a:pt x="156162" y="238304"/>
                  </a:lnTo>
                  <a:lnTo>
                    <a:pt x="156464" y="236649"/>
                  </a:lnTo>
                  <a:lnTo>
                    <a:pt x="156742" y="234994"/>
                  </a:lnTo>
                  <a:lnTo>
                    <a:pt x="156986" y="233339"/>
                  </a:lnTo>
                  <a:lnTo>
                    <a:pt x="157198" y="231684"/>
                  </a:lnTo>
                  <a:lnTo>
                    <a:pt x="157380" y="230029"/>
                  </a:lnTo>
                  <a:lnTo>
                    <a:pt x="157530" y="228375"/>
                  </a:lnTo>
                  <a:lnTo>
                    <a:pt x="157644" y="226720"/>
                  </a:lnTo>
                  <a:lnTo>
                    <a:pt x="157713" y="225065"/>
                  </a:lnTo>
                  <a:lnTo>
                    <a:pt x="157744" y="223410"/>
                  </a:lnTo>
                  <a:lnTo>
                    <a:pt x="157739" y="221755"/>
                  </a:lnTo>
                  <a:lnTo>
                    <a:pt x="157694" y="220100"/>
                  </a:lnTo>
                  <a:lnTo>
                    <a:pt x="157601" y="218445"/>
                  </a:lnTo>
                  <a:lnTo>
                    <a:pt x="157460" y="216790"/>
                  </a:lnTo>
                  <a:lnTo>
                    <a:pt x="157276" y="215135"/>
                  </a:lnTo>
                  <a:lnTo>
                    <a:pt x="157049" y="213481"/>
                  </a:lnTo>
                  <a:lnTo>
                    <a:pt x="156775" y="211826"/>
                  </a:lnTo>
                  <a:lnTo>
                    <a:pt x="156437" y="210171"/>
                  </a:lnTo>
                  <a:lnTo>
                    <a:pt x="156051" y="208516"/>
                  </a:lnTo>
                  <a:lnTo>
                    <a:pt x="155614" y="206861"/>
                  </a:lnTo>
                  <a:lnTo>
                    <a:pt x="155125" y="205206"/>
                  </a:lnTo>
                  <a:lnTo>
                    <a:pt x="154572" y="203551"/>
                  </a:lnTo>
                  <a:lnTo>
                    <a:pt x="153951" y="201896"/>
                  </a:lnTo>
                  <a:lnTo>
                    <a:pt x="153273" y="200241"/>
                  </a:lnTo>
                  <a:lnTo>
                    <a:pt x="152535" y="198587"/>
                  </a:lnTo>
                  <a:lnTo>
                    <a:pt x="151735" y="196932"/>
                  </a:lnTo>
                  <a:lnTo>
                    <a:pt x="150847" y="195277"/>
                  </a:lnTo>
                  <a:lnTo>
                    <a:pt x="149892" y="193622"/>
                  </a:lnTo>
                  <a:lnTo>
                    <a:pt x="148870" y="191967"/>
                  </a:lnTo>
                  <a:lnTo>
                    <a:pt x="147779" y="190312"/>
                  </a:lnTo>
                  <a:lnTo>
                    <a:pt x="146606" y="188657"/>
                  </a:lnTo>
                  <a:lnTo>
                    <a:pt x="145344" y="187002"/>
                  </a:lnTo>
                  <a:lnTo>
                    <a:pt x="144009" y="185347"/>
                  </a:lnTo>
                  <a:lnTo>
                    <a:pt x="142600" y="183692"/>
                  </a:lnTo>
                  <a:lnTo>
                    <a:pt x="141116" y="182038"/>
                  </a:lnTo>
                  <a:lnTo>
                    <a:pt x="139530" y="180383"/>
                  </a:lnTo>
                  <a:lnTo>
                    <a:pt x="137863" y="178728"/>
                  </a:lnTo>
                  <a:lnTo>
                    <a:pt x="136120" y="177073"/>
                  </a:lnTo>
                  <a:lnTo>
                    <a:pt x="134299" y="175418"/>
                  </a:lnTo>
                  <a:lnTo>
                    <a:pt x="132390" y="173763"/>
                  </a:lnTo>
                  <a:lnTo>
                    <a:pt x="130383" y="172108"/>
                  </a:lnTo>
                  <a:lnTo>
                    <a:pt x="128298" y="170453"/>
                  </a:lnTo>
                  <a:lnTo>
                    <a:pt x="126134" y="168798"/>
                  </a:lnTo>
                  <a:lnTo>
                    <a:pt x="123892" y="167144"/>
                  </a:lnTo>
                  <a:lnTo>
                    <a:pt x="121548" y="165489"/>
                  </a:lnTo>
                  <a:lnTo>
                    <a:pt x="119118" y="163834"/>
                  </a:lnTo>
                  <a:lnTo>
                    <a:pt x="116610" y="162179"/>
                  </a:lnTo>
                  <a:lnTo>
                    <a:pt x="114023" y="160524"/>
                  </a:lnTo>
                  <a:lnTo>
                    <a:pt x="111350" y="158869"/>
                  </a:lnTo>
                  <a:lnTo>
                    <a:pt x="108575" y="157214"/>
                  </a:lnTo>
                  <a:lnTo>
                    <a:pt x="105722" y="155559"/>
                  </a:lnTo>
                  <a:lnTo>
                    <a:pt x="102791" y="153904"/>
                  </a:lnTo>
                  <a:lnTo>
                    <a:pt x="99782" y="152250"/>
                  </a:lnTo>
                  <a:lnTo>
                    <a:pt x="96677" y="150595"/>
                  </a:lnTo>
                  <a:lnTo>
                    <a:pt x="93488" y="148940"/>
                  </a:lnTo>
                  <a:lnTo>
                    <a:pt x="90226" y="147285"/>
                  </a:lnTo>
                  <a:lnTo>
                    <a:pt x="86893" y="145630"/>
                  </a:lnTo>
                  <a:lnTo>
                    <a:pt x="83488" y="143975"/>
                  </a:lnTo>
                  <a:lnTo>
                    <a:pt x="79998" y="142320"/>
                  </a:lnTo>
                  <a:lnTo>
                    <a:pt x="76451" y="140665"/>
                  </a:lnTo>
                  <a:lnTo>
                    <a:pt x="72850" y="139010"/>
                  </a:lnTo>
                  <a:lnTo>
                    <a:pt x="69202" y="137356"/>
                  </a:lnTo>
                  <a:lnTo>
                    <a:pt x="65503" y="135701"/>
                  </a:lnTo>
                  <a:lnTo>
                    <a:pt x="61771" y="134046"/>
                  </a:lnTo>
                  <a:lnTo>
                    <a:pt x="58018" y="132391"/>
                  </a:lnTo>
                  <a:lnTo>
                    <a:pt x="54255" y="130736"/>
                  </a:lnTo>
                  <a:lnTo>
                    <a:pt x="50489" y="129081"/>
                  </a:lnTo>
                  <a:lnTo>
                    <a:pt x="46743" y="127426"/>
                  </a:lnTo>
                  <a:lnTo>
                    <a:pt x="43028" y="125771"/>
                  </a:lnTo>
                  <a:lnTo>
                    <a:pt x="39355" y="124116"/>
                  </a:lnTo>
                  <a:lnTo>
                    <a:pt x="35737" y="122461"/>
                  </a:lnTo>
                  <a:lnTo>
                    <a:pt x="32203" y="120807"/>
                  </a:lnTo>
                  <a:lnTo>
                    <a:pt x="28779" y="119152"/>
                  </a:lnTo>
                  <a:lnTo>
                    <a:pt x="25463" y="117497"/>
                  </a:lnTo>
                  <a:lnTo>
                    <a:pt x="22269" y="115842"/>
                  </a:lnTo>
                  <a:lnTo>
                    <a:pt x="19208" y="114187"/>
                  </a:lnTo>
                  <a:lnTo>
                    <a:pt x="16359" y="112532"/>
                  </a:lnTo>
                  <a:lnTo>
                    <a:pt x="13689" y="110877"/>
                  </a:lnTo>
                  <a:lnTo>
                    <a:pt x="11205" y="109222"/>
                  </a:lnTo>
                  <a:lnTo>
                    <a:pt x="8920" y="107567"/>
                  </a:lnTo>
                  <a:lnTo>
                    <a:pt x="6876" y="105913"/>
                  </a:lnTo>
                  <a:lnTo>
                    <a:pt x="5112" y="104258"/>
                  </a:lnTo>
                  <a:lnTo>
                    <a:pt x="3586" y="102603"/>
                  </a:lnTo>
                  <a:lnTo>
                    <a:pt x="2303" y="100948"/>
                  </a:lnTo>
                  <a:lnTo>
                    <a:pt x="1269" y="99293"/>
                  </a:lnTo>
                  <a:lnTo>
                    <a:pt x="573" y="97638"/>
                  </a:lnTo>
                  <a:lnTo>
                    <a:pt x="156" y="95983"/>
                  </a:lnTo>
                  <a:lnTo>
                    <a:pt x="0" y="94328"/>
                  </a:lnTo>
                  <a:lnTo>
                    <a:pt x="103" y="92673"/>
                  </a:lnTo>
                  <a:lnTo>
                    <a:pt x="494" y="91019"/>
                  </a:lnTo>
                  <a:lnTo>
                    <a:pt x="1210" y="89364"/>
                  </a:lnTo>
                  <a:lnTo>
                    <a:pt x="2172" y="87709"/>
                  </a:lnTo>
                  <a:lnTo>
                    <a:pt x="3373" y="86054"/>
                  </a:lnTo>
                  <a:lnTo>
                    <a:pt x="4805" y="84399"/>
                  </a:lnTo>
                  <a:lnTo>
                    <a:pt x="6520" y="82744"/>
                  </a:lnTo>
                  <a:lnTo>
                    <a:pt x="8460" y="81089"/>
                  </a:lnTo>
                  <a:lnTo>
                    <a:pt x="10590" y="79434"/>
                  </a:lnTo>
                  <a:lnTo>
                    <a:pt x="12898" y="77779"/>
                  </a:lnTo>
                  <a:lnTo>
                    <a:pt x="15383" y="76125"/>
                  </a:lnTo>
                  <a:lnTo>
                    <a:pt x="18057" y="74470"/>
                  </a:lnTo>
                  <a:lnTo>
                    <a:pt x="20855" y="72815"/>
                  </a:lnTo>
                  <a:lnTo>
                    <a:pt x="23762" y="71160"/>
                  </a:lnTo>
                  <a:lnTo>
                    <a:pt x="26765" y="69505"/>
                  </a:lnTo>
                  <a:lnTo>
                    <a:pt x="29864" y="67850"/>
                  </a:lnTo>
                  <a:lnTo>
                    <a:pt x="33026" y="66195"/>
                  </a:lnTo>
                  <a:lnTo>
                    <a:pt x="36227" y="64540"/>
                  </a:lnTo>
                  <a:lnTo>
                    <a:pt x="39454" y="62885"/>
                  </a:lnTo>
                  <a:lnTo>
                    <a:pt x="42695" y="61230"/>
                  </a:lnTo>
                  <a:lnTo>
                    <a:pt x="45929" y="59576"/>
                  </a:lnTo>
                  <a:lnTo>
                    <a:pt x="49142" y="57921"/>
                  </a:lnTo>
                  <a:lnTo>
                    <a:pt x="52324" y="56266"/>
                  </a:lnTo>
                  <a:lnTo>
                    <a:pt x="55467" y="54611"/>
                  </a:lnTo>
                  <a:lnTo>
                    <a:pt x="58550" y="52956"/>
                  </a:lnTo>
                  <a:lnTo>
                    <a:pt x="61561" y="51301"/>
                  </a:lnTo>
                  <a:lnTo>
                    <a:pt x="64505" y="49646"/>
                  </a:lnTo>
                  <a:lnTo>
                    <a:pt x="67377" y="47991"/>
                  </a:lnTo>
                  <a:lnTo>
                    <a:pt x="70174" y="46336"/>
                  </a:lnTo>
                  <a:lnTo>
                    <a:pt x="72861" y="44682"/>
                  </a:lnTo>
                  <a:lnTo>
                    <a:pt x="75466" y="43027"/>
                  </a:lnTo>
                  <a:lnTo>
                    <a:pt x="77990" y="41372"/>
                  </a:lnTo>
                  <a:lnTo>
                    <a:pt x="80434" y="39717"/>
                  </a:lnTo>
                  <a:lnTo>
                    <a:pt x="82786" y="38062"/>
                  </a:lnTo>
                  <a:lnTo>
                    <a:pt x="85045" y="36407"/>
                  </a:lnTo>
                  <a:lnTo>
                    <a:pt x="87234" y="34752"/>
                  </a:lnTo>
                  <a:lnTo>
                    <a:pt x="89355" y="33097"/>
                  </a:lnTo>
                  <a:lnTo>
                    <a:pt x="91413" y="31442"/>
                  </a:lnTo>
                  <a:lnTo>
                    <a:pt x="93396" y="29788"/>
                  </a:lnTo>
                  <a:lnTo>
                    <a:pt x="95327" y="28133"/>
                  </a:lnTo>
                  <a:lnTo>
                    <a:pt x="97216" y="26478"/>
                  </a:lnTo>
                  <a:lnTo>
                    <a:pt x="99067" y="24823"/>
                  </a:lnTo>
                  <a:lnTo>
                    <a:pt x="100883" y="23168"/>
                  </a:lnTo>
                  <a:lnTo>
                    <a:pt x="102669" y="21513"/>
                  </a:lnTo>
                  <a:lnTo>
                    <a:pt x="104439" y="19858"/>
                  </a:lnTo>
                  <a:lnTo>
                    <a:pt x="106198" y="18203"/>
                  </a:lnTo>
                  <a:lnTo>
                    <a:pt x="107950" y="16548"/>
                  </a:lnTo>
                  <a:lnTo>
                    <a:pt x="109700" y="14894"/>
                  </a:lnTo>
                  <a:lnTo>
                    <a:pt x="111456" y="13239"/>
                  </a:lnTo>
                  <a:lnTo>
                    <a:pt x="113220" y="11584"/>
                  </a:lnTo>
                  <a:lnTo>
                    <a:pt x="114994" y="9929"/>
                  </a:lnTo>
                  <a:lnTo>
                    <a:pt x="116782" y="8274"/>
                  </a:lnTo>
                  <a:lnTo>
                    <a:pt x="118591" y="6619"/>
                  </a:lnTo>
                  <a:lnTo>
                    <a:pt x="120416" y="4964"/>
                  </a:lnTo>
                  <a:lnTo>
                    <a:pt x="122258" y="3309"/>
                  </a:lnTo>
                  <a:lnTo>
                    <a:pt x="124115" y="1654"/>
                  </a:lnTo>
                  <a:lnTo>
                    <a:pt x="125992" y="0"/>
                  </a:lnTo>
                  <a:lnTo>
                    <a:pt x="230096" y="0"/>
                  </a:lnTo>
                  <a:lnTo>
                    <a:pt x="231973" y="1654"/>
                  </a:lnTo>
                  <a:lnTo>
                    <a:pt x="233830" y="3309"/>
                  </a:lnTo>
                  <a:lnTo>
                    <a:pt x="235672" y="4964"/>
                  </a:lnTo>
                  <a:lnTo>
                    <a:pt x="237497" y="6619"/>
                  </a:lnTo>
                  <a:lnTo>
                    <a:pt x="239305" y="8274"/>
                  </a:lnTo>
                  <a:lnTo>
                    <a:pt x="241094" y="9929"/>
                  </a:lnTo>
                  <a:lnTo>
                    <a:pt x="242868" y="11584"/>
                  </a:lnTo>
                  <a:lnTo>
                    <a:pt x="244632" y="13239"/>
                  </a:lnTo>
                  <a:lnTo>
                    <a:pt x="246388" y="14894"/>
                  </a:lnTo>
                  <a:lnTo>
                    <a:pt x="248138" y="16548"/>
                  </a:lnTo>
                  <a:lnTo>
                    <a:pt x="249890" y="18203"/>
                  </a:lnTo>
                  <a:lnTo>
                    <a:pt x="251649" y="19858"/>
                  </a:lnTo>
                  <a:lnTo>
                    <a:pt x="253419" y="21513"/>
                  </a:lnTo>
                  <a:lnTo>
                    <a:pt x="255205" y="23168"/>
                  </a:lnTo>
                  <a:lnTo>
                    <a:pt x="257021" y="24823"/>
                  </a:lnTo>
                  <a:lnTo>
                    <a:pt x="258872" y="26478"/>
                  </a:lnTo>
                  <a:lnTo>
                    <a:pt x="260761" y="28133"/>
                  </a:lnTo>
                  <a:lnTo>
                    <a:pt x="262692" y="29788"/>
                  </a:lnTo>
                  <a:lnTo>
                    <a:pt x="264675" y="31442"/>
                  </a:lnTo>
                  <a:lnTo>
                    <a:pt x="266733" y="33097"/>
                  </a:lnTo>
                  <a:lnTo>
                    <a:pt x="268854" y="34752"/>
                  </a:lnTo>
                  <a:lnTo>
                    <a:pt x="271043" y="36407"/>
                  </a:lnTo>
                  <a:lnTo>
                    <a:pt x="273302" y="38062"/>
                  </a:lnTo>
                  <a:lnTo>
                    <a:pt x="275654" y="39717"/>
                  </a:lnTo>
                  <a:lnTo>
                    <a:pt x="278098" y="41372"/>
                  </a:lnTo>
                  <a:lnTo>
                    <a:pt x="280622" y="43027"/>
                  </a:lnTo>
                  <a:lnTo>
                    <a:pt x="283227" y="44682"/>
                  </a:lnTo>
                  <a:lnTo>
                    <a:pt x="285914" y="46336"/>
                  </a:lnTo>
                  <a:lnTo>
                    <a:pt x="288711" y="47991"/>
                  </a:lnTo>
                  <a:lnTo>
                    <a:pt x="291583" y="49646"/>
                  </a:lnTo>
                  <a:lnTo>
                    <a:pt x="294527" y="51301"/>
                  </a:lnTo>
                  <a:lnTo>
                    <a:pt x="297538" y="52956"/>
                  </a:lnTo>
                  <a:lnTo>
                    <a:pt x="300621" y="54611"/>
                  </a:lnTo>
                  <a:lnTo>
                    <a:pt x="303764" y="56266"/>
                  </a:lnTo>
                  <a:lnTo>
                    <a:pt x="306946" y="57921"/>
                  </a:lnTo>
                  <a:lnTo>
                    <a:pt x="310159" y="59576"/>
                  </a:lnTo>
                  <a:lnTo>
                    <a:pt x="313393" y="61230"/>
                  </a:lnTo>
                  <a:lnTo>
                    <a:pt x="316634" y="62885"/>
                  </a:lnTo>
                  <a:lnTo>
                    <a:pt x="319861" y="64540"/>
                  </a:lnTo>
                  <a:lnTo>
                    <a:pt x="323062" y="66195"/>
                  </a:lnTo>
                  <a:lnTo>
                    <a:pt x="326224" y="67850"/>
                  </a:lnTo>
                  <a:lnTo>
                    <a:pt x="329322" y="69505"/>
                  </a:lnTo>
                  <a:lnTo>
                    <a:pt x="332325" y="71160"/>
                  </a:lnTo>
                  <a:lnTo>
                    <a:pt x="335233" y="72815"/>
                  </a:lnTo>
                  <a:lnTo>
                    <a:pt x="338030" y="74470"/>
                  </a:lnTo>
                  <a:lnTo>
                    <a:pt x="340705" y="76125"/>
                  </a:lnTo>
                  <a:lnTo>
                    <a:pt x="343189" y="77779"/>
                  </a:lnTo>
                  <a:lnTo>
                    <a:pt x="345498" y="79434"/>
                  </a:lnTo>
                  <a:lnTo>
                    <a:pt x="347628" y="81089"/>
                  </a:lnTo>
                  <a:lnTo>
                    <a:pt x="349567" y="82744"/>
                  </a:lnTo>
                  <a:lnTo>
                    <a:pt x="351282" y="84399"/>
                  </a:lnTo>
                  <a:lnTo>
                    <a:pt x="352715" y="86054"/>
                  </a:lnTo>
                  <a:lnTo>
                    <a:pt x="353916" y="87709"/>
                  </a:lnTo>
                  <a:lnTo>
                    <a:pt x="354878" y="89364"/>
                  </a:lnTo>
                  <a:lnTo>
                    <a:pt x="355594" y="91019"/>
                  </a:lnTo>
                  <a:lnTo>
                    <a:pt x="355985" y="92673"/>
                  </a:lnTo>
                  <a:lnTo>
                    <a:pt x="356088" y="94328"/>
                  </a:lnTo>
                  <a:lnTo>
                    <a:pt x="355932" y="95983"/>
                  </a:lnTo>
                  <a:lnTo>
                    <a:pt x="355514" y="97638"/>
                  </a:lnTo>
                  <a:lnTo>
                    <a:pt x="354819" y="99293"/>
                  </a:lnTo>
                  <a:lnTo>
                    <a:pt x="353785" y="100948"/>
                  </a:lnTo>
                  <a:lnTo>
                    <a:pt x="352502" y="102603"/>
                  </a:lnTo>
                  <a:lnTo>
                    <a:pt x="350975" y="104258"/>
                  </a:lnTo>
                  <a:lnTo>
                    <a:pt x="349212" y="105913"/>
                  </a:lnTo>
                  <a:lnTo>
                    <a:pt x="347168" y="107567"/>
                  </a:lnTo>
                  <a:lnTo>
                    <a:pt x="344882" y="109222"/>
                  </a:lnTo>
                  <a:lnTo>
                    <a:pt x="342399" y="110877"/>
                  </a:lnTo>
                  <a:lnTo>
                    <a:pt x="339729" y="112532"/>
                  </a:lnTo>
                  <a:lnTo>
                    <a:pt x="336880" y="114187"/>
                  </a:lnTo>
                  <a:lnTo>
                    <a:pt x="333819" y="115842"/>
                  </a:lnTo>
                  <a:lnTo>
                    <a:pt x="330625" y="117497"/>
                  </a:lnTo>
                  <a:lnTo>
                    <a:pt x="327309" y="119152"/>
                  </a:lnTo>
                  <a:lnTo>
                    <a:pt x="323885" y="120807"/>
                  </a:lnTo>
                  <a:lnTo>
                    <a:pt x="320350" y="122461"/>
                  </a:lnTo>
                  <a:lnTo>
                    <a:pt x="316733" y="124116"/>
                  </a:lnTo>
                  <a:lnTo>
                    <a:pt x="313060" y="125771"/>
                  </a:lnTo>
                  <a:lnTo>
                    <a:pt x="309345" y="127426"/>
                  </a:lnTo>
                  <a:lnTo>
                    <a:pt x="305598" y="129081"/>
                  </a:lnTo>
                  <a:lnTo>
                    <a:pt x="301833" y="130736"/>
                  </a:lnTo>
                  <a:lnTo>
                    <a:pt x="298069" y="132391"/>
                  </a:lnTo>
                  <a:lnTo>
                    <a:pt x="294317" y="134046"/>
                  </a:lnTo>
                  <a:lnTo>
                    <a:pt x="290585" y="135701"/>
                  </a:lnTo>
                  <a:lnTo>
                    <a:pt x="286886" y="137356"/>
                  </a:lnTo>
                  <a:lnTo>
                    <a:pt x="283237" y="139010"/>
                  </a:lnTo>
                  <a:lnTo>
                    <a:pt x="279637" y="140665"/>
                  </a:lnTo>
                  <a:lnTo>
                    <a:pt x="276089" y="142320"/>
                  </a:lnTo>
                  <a:lnTo>
                    <a:pt x="272600" y="143975"/>
                  </a:lnTo>
                  <a:lnTo>
                    <a:pt x="269195" y="145630"/>
                  </a:lnTo>
                  <a:lnTo>
                    <a:pt x="265862" y="147285"/>
                  </a:lnTo>
                  <a:lnTo>
                    <a:pt x="262600" y="148940"/>
                  </a:lnTo>
                  <a:lnTo>
                    <a:pt x="259411" y="150595"/>
                  </a:lnTo>
                  <a:lnTo>
                    <a:pt x="256305" y="152250"/>
                  </a:lnTo>
                  <a:lnTo>
                    <a:pt x="253297" y="153904"/>
                  </a:lnTo>
                  <a:lnTo>
                    <a:pt x="250366" y="155559"/>
                  </a:lnTo>
                  <a:lnTo>
                    <a:pt x="247512" y="157214"/>
                  </a:lnTo>
                  <a:lnTo>
                    <a:pt x="244737" y="158869"/>
                  </a:lnTo>
                  <a:lnTo>
                    <a:pt x="242065" y="160524"/>
                  </a:lnTo>
                  <a:lnTo>
                    <a:pt x="239478" y="162179"/>
                  </a:lnTo>
                  <a:lnTo>
                    <a:pt x="236969" y="163834"/>
                  </a:lnTo>
                  <a:lnTo>
                    <a:pt x="234540" y="165489"/>
                  </a:lnTo>
                  <a:lnTo>
                    <a:pt x="232196" y="167144"/>
                  </a:lnTo>
                  <a:lnTo>
                    <a:pt x="229954" y="168798"/>
                  </a:lnTo>
                  <a:lnTo>
                    <a:pt x="227790" y="170453"/>
                  </a:lnTo>
                  <a:lnTo>
                    <a:pt x="225705" y="172108"/>
                  </a:lnTo>
                  <a:lnTo>
                    <a:pt x="223698" y="173763"/>
                  </a:lnTo>
                  <a:lnTo>
                    <a:pt x="221789" y="175418"/>
                  </a:lnTo>
                  <a:lnTo>
                    <a:pt x="219968" y="177073"/>
                  </a:lnTo>
                  <a:lnTo>
                    <a:pt x="218225" y="178728"/>
                  </a:lnTo>
                  <a:lnTo>
                    <a:pt x="216558" y="180383"/>
                  </a:lnTo>
                  <a:lnTo>
                    <a:pt x="214972" y="182038"/>
                  </a:lnTo>
                  <a:lnTo>
                    <a:pt x="213488" y="183692"/>
                  </a:lnTo>
                  <a:lnTo>
                    <a:pt x="212078" y="185347"/>
                  </a:lnTo>
                  <a:lnTo>
                    <a:pt x="210744" y="187002"/>
                  </a:lnTo>
                  <a:lnTo>
                    <a:pt x="209482" y="188657"/>
                  </a:lnTo>
                  <a:lnTo>
                    <a:pt x="208309" y="190312"/>
                  </a:lnTo>
                  <a:lnTo>
                    <a:pt x="207218" y="191967"/>
                  </a:lnTo>
                  <a:lnTo>
                    <a:pt x="206195" y="193622"/>
                  </a:lnTo>
                  <a:lnTo>
                    <a:pt x="205241" y="195277"/>
                  </a:lnTo>
                  <a:lnTo>
                    <a:pt x="204353" y="196932"/>
                  </a:lnTo>
                  <a:lnTo>
                    <a:pt x="203553" y="198587"/>
                  </a:lnTo>
                  <a:lnTo>
                    <a:pt x="202815" y="200241"/>
                  </a:lnTo>
                  <a:lnTo>
                    <a:pt x="202136" y="201896"/>
                  </a:lnTo>
                  <a:lnTo>
                    <a:pt x="201516" y="203551"/>
                  </a:lnTo>
                  <a:lnTo>
                    <a:pt x="200963" y="205206"/>
                  </a:lnTo>
                  <a:lnTo>
                    <a:pt x="200474" y="206861"/>
                  </a:lnTo>
                  <a:lnTo>
                    <a:pt x="200037" y="208516"/>
                  </a:lnTo>
                  <a:lnTo>
                    <a:pt x="199651" y="210171"/>
                  </a:lnTo>
                  <a:lnTo>
                    <a:pt x="199313" y="211826"/>
                  </a:lnTo>
                  <a:lnTo>
                    <a:pt x="199039" y="213481"/>
                  </a:lnTo>
                  <a:lnTo>
                    <a:pt x="198812" y="215135"/>
                  </a:lnTo>
                  <a:lnTo>
                    <a:pt x="198628" y="216790"/>
                  </a:lnTo>
                  <a:lnTo>
                    <a:pt x="198487" y="218445"/>
                  </a:lnTo>
                  <a:lnTo>
                    <a:pt x="198393" y="220100"/>
                  </a:lnTo>
                  <a:lnTo>
                    <a:pt x="198349" y="221755"/>
                  </a:lnTo>
                  <a:lnTo>
                    <a:pt x="198344" y="223410"/>
                  </a:lnTo>
                  <a:lnTo>
                    <a:pt x="198375" y="225065"/>
                  </a:lnTo>
                  <a:lnTo>
                    <a:pt x="198444" y="226720"/>
                  </a:lnTo>
                  <a:lnTo>
                    <a:pt x="198558" y="228375"/>
                  </a:lnTo>
                  <a:lnTo>
                    <a:pt x="198708" y="230029"/>
                  </a:lnTo>
                  <a:lnTo>
                    <a:pt x="198889" y="231684"/>
                  </a:lnTo>
                  <a:lnTo>
                    <a:pt x="199102" y="233339"/>
                  </a:lnTo>
                  <a:lnTo>
                    <a:pt x="199346" y="234994"/>
                  </a:lnTo>
                  <a:lnTo>
                    <a:pt x="199624" y="236649"/>
                  </a:lnTo>
                  <a:lnTo>
                    <a:pt x="199926" y="238304"/>
                  </a:lnTo>
                  <a:lnTo>
                    <a:pt x="200250" y="239959"/>
                  </a:lnTo>
                  <a:lnTo>
                    <a:pt x="200593" y="241614"/>
                  </a:lnTo>
                  <a:lnTo>
                    <a:pt x="200959" y="243269"/>
                  </a:lnTo>
                  <a:lnTo>
                    <a:pt x="201338" y="244923"/>
                  </a:lnTo>
                  <a:lnTo>
                    <a:pt x="201727" y="246578"/>
                  </a:lnTo>
                  <a:lnTo>
                    <a:pt x="202123" y="248233"/>
                  </a:lnTo>
                  <a:lnTo>
                    <a:pt x="202523" y="249888"/>
                  </a:lnTo>
                  <a:lnTo>
                    <a:pt x="202923" y="251543"/>
                  </a:lnTo>
                  <a:lnTo>
                    <a:pt x="203318" y="253198"/>
                  </a:lnTo>
                  <a:lnTo>
                    <a:pt x="203705" y="254853"/>
                  </a:lnTo>
                  <a:lnTo>
                    <a:pt x="204081" y="256508"/>
                  </a:lnTo>
                  <a:lnTo>
                    <a:pt x="204439" y="258163"/>
                  </a:lnTo>
                  <a:lnTo>
                    <a:pt x="204776" y="259817"/>
                  </a:lnTo>
                  <a:lnTo>
                    <a:pt x="205091" y="261472"/>
                  </a:lnTo>
                  <a:lnTo>
                    <a:pt x="205381" y="263127"/>
                  </a:lnTo>
                  <a:lnTo>
                    <a:pt x="205645" y="264782"/>
                  </a:lnTo>
                  <a:lnTo>
                    <a:pt x="205869" y="266437"/>
                  </a:lnTo>
                  <a:lnTo>
                    <a:pt x="206061" y="268092"/>
                  </a:lnTo>
                  <a:lnTo>
                    <a:pt x="206220" y="269747"/>
                  </a:lnTo>
                  <a:lnTo>
                    <a:pt x="206346" y="271402"/>
                  </a:lnTo>
                  <a:lnTo>
                    <a:pt x="206430" y="273057"/>
                  </a:lnTo>
                  <a:lnTo>
                    <a:pt x="206473" y="274712"/>
                  </a:lnTo>
                  <a:lnTo>
                    <a:pt x="206481" y="276366"/>
                  </a:lnTo>
                  <a:lnTo>
                    <a:pt x="206456" y="278021"/>
                  </a:lnTo>
                  <a:lnTo>
                    <a:pt x="206396" y="279676"/>
                  </a:lnTo>
                  <a:lnTo>
                    <a:pt x="206293" y="281331"/>
                  </a:lnTo>
                  <a:lnTo>
                    <a:pt x="206160" y="282986"/>
                  </a:lnTo>
                  <a:lnTo>
                    <a:pt x="205999" y="284641"/>
                  </a:lnTo>
                  <a:lnTo>
                    <a:pt x="205812" y="286296"/>
                  </a:lnTo>
                  <a:lnTo>
                    <a:pt x="205597" y="287951"/>
                  </a:lnTo>
                  <a:lnTo>
                    <a:pt x="205357" y="289606"/>
                  </a:lnTo>
                  <a:lnTo>
                    <a:pt x="205099" y="291260"/>
                  </a:lnTo>
                  <a:lnTo>
                    <a:pt x="204826" y="292915"/>
                  </a:lnTo>
                  <a:lnTo>
                    <a:pt x="204539" y="294570"/>
                  </a:lnTo>
                  <a:lnTo>
                    <a:pt x="204239" y="296225"/>
                  </a:lnTo>
                  <a:lnTo>
                    <a:pt x="203932" y="297880"/>
                  </a:lnTo>
                  <a:lnTo>
                    <a:pt x="203621" y="299535"/>
                  </a:lnTo>
                  <a:lnTo>
                    <a:pt x="203307" y="301190"/>
                  </a:lnTo>
                  <a:lnTo>
                    <a:pt x="202993" y="302845"/>
                  </a:lnTo>
                  <a:lnTo>
                    <a:pt x="202682" y="304500"/>
                  </a:lnTo>
                  <a:lnTo>
                    <a:pt x="202375" y="306154"/>
                  </a:lnTo>
                  <a:lnTo>
                    <a:pt x="202073" y="307809"/>
                  </a:lnTo>
                  <a:lnTo>
                    <a:pt x="201778" y="309464"/>
                  </a:lnTo>
                  <a:lnTo>
                    <a:pt x="201494" y="311119"/>
                  </a:lnTo>
                  <a:lnTo>
                    <a:pt x="201219" y="312774"/>
                  </a:lnTo>
                  <a:lnTo>
                    <a:pt x="200953" y="314429"/>
                  </a:lnTo>
                  <a:lnTo>
                    <a:pt x="200697" y="316084"/>
                  </a:lnTo>
                  <a:lnTo>
                    <a:pt x="200452" y="317739"/>
                  </a:lnTo>
                  <a:lnTo>
                    <a:pt x="200220" y="319394"/>
                  </a:lnTo>
                  <a:lnTo>
                    <a:pt x="199997" y="321048"/>
                  </a:lnTo>
                  <a:lnTo>
                    <a:pt x="199784" y="322703"/>
                  </a:lnTo>
                  <a:lnTo>
                    <a:pt x="199579" y="324358"/>
                  </a:lnTo>
                  <a:lnTo>
                    <a:pt x="199383" y="326013"/>
                  </a:lnTo>
                  <a:lnTo>
                    <a:pt x="199196" y="327668"/>
                  </a:lnTo>
                  <a:lnTo>
                    <a:pt x="199014" y="329323"/>
                  </a:lnTo>
                  <a:lnTo>
                    <a:pt x="198837" y="330978"/>
                  </a:lnTo>
                  <a:lnTo>
                    <a:pt x="198664" y="332633"/>
                  </a:lnTo>
                  <a:lnTo>
                    <a:pt x="198494" y="334288"/>
                  </a:lnTo>
                  <a:lnTo>
                    <a:pt x="198325" y="335943"/>
                  </a:lnTo>
                  <a:lnTo>
                    <a:pt x="198155" y="337597"/>
                  </a:lnTo>
                  <a:lnTo>
                    <a:pt x="197984" y="339252"/>
                  </a:lnTo>
                  <a:lnTo>
                    <a:pt x="197809" y="340907"/>
                  </a:lnTo>
                  <a:lnTo>
                    <a:pt x="197628" y="342562"/>
                  </a:lnTo>
                  <a:lnTo>
                    <a:pt x="197441" y="344217"/>
                  </a:lnTo>
                  <a:lnTo>
                    <a:pt x="197247" y="345872"/>
                  </a:lnTo>
                  <a:lnTo>
                    <a:pt x="197044" y="347527"/>
                  </a:lnTo>
                  <a:lnTo>
                    <a:pt x="196828" y="349182"/>
                  </a:lnTo>
                  <a:lnTo>
                    <a:pt x="196600" y="350837"/>
                  </a:lnTo>
                  <a:lnTo>
                    <a:pt x="196359" y="352491"/>
                  </a:lnTo>
                  <a:lnTo>
                    <a:pt x="196106" y="354146"/>
                  </a:lnTo>
                  <a:lnTo>
                    <a:pt x="195837" y="355801"/>
                  </a:lnTo>
                  <a:lnTo>
                    <a:pt x="195549" y="357456"/>
                  </a:lnTo>
                  <a:lnTo>
                    <a:pt x="195246" y="359111"/>
                  </a:lnTo>
                  <a:lnTo>
                    <a:pt x="194927" y="360766"/>
                  </a:lnTo>
                  <a:lnTo>
                    <a:pt x="194593" y="362421"/>
                  </a:lnTo>
                  <a:lnTo>
                    <a:pt x="194236" y="364076"/>
                  </a:lnTo>
                  <a:lnTo>
                    <a:pt x="193863" y="365731"/>
                  </a:lnTo>
                  <a:lnTo>
                    <a:pt x="193475" y="367385"/>
                  </a:lnTo>
                  <a:lnTo>
                    <a:pt x="193071" y="369040"/>
                  </a:lnTo>
                  <a:lnTo>
                    <a:pt x="192651" y="370695"/>
                  </a:lnTo>
                  <a:lnTo>
                    <a:pt x="192213" y="372350"/>
                  </a:lnTo>
                  <a:lnTo>
                    <a:pt x="191763" y="374005"/>
                  </a:lnTo>
                  <a:lnTo>
                    <a:pt x="191302" y="375660"/>
                  </a:lnTo>
                  <a:lnTo>
                    <a:pt x="190830" y="377315"/>
                  </a:lnTo>
                  <a:lnTo>
                    <a:pt x="190346" y="378970"/>
                  </a:lnTo>
                  <a:lnTo>
                    <a:pt x="189855" y="380625"/>
                  </a:lnTo>
                  <a:lnTo>
                    <a:pt x="189359" y="382279"/>
                  </a:lnTo>
                  <a:lnTo>
                    <a:pt x="188859" y="383934"/>
                  </a:lnTo>
                  <a:lnTo>
                    <a:pt x="188356" y="385589"/>
                  </a:lnTo>
                  <a:lnTo>
                    <a:pt x="187853" y="387244"/>
                  </a:lnTo>
                  <a:lnTo>
                    <a:pt x="187352" y="388899"/>
                  </a:lnTo>
                  <a:lnTo>
                    <a:pt x="186855" y="390554"/>
                  </a:lnTo>
                  <a:lnTo>
                    <a:pt x="186362" y="392209"/>
                  </a:lnTo>
                  <a:lnTo>
                    <a:pt x="185877" y="393864"/>
                  </a:lnTo>
                  <a:lnTo>
                    <a:pt x="185402" y="395519"/>
                  </a:lnTo>
                  <a:lnTo>
                    <a:pt x="184937" y="397174"/>
                  </a:lnTo>
                  <a:lnTo>
                    <a:pt x="184484" y="398828"/>
                  </a:lnTo>
                  <a:lnTo>
                    <a:pt x="184043" y="400483"/>
                  </a:lnTo>
                  <a:lnTo>
                    <a:pt x="183620" y="402138"/>
                  </a:lnTo>
                  <a:lnTo>
                    <a:pt x="183212" y="403793"/>
                  </a:lnTo>
                  <a:lnTo>
                    <a:pt x="182820" y="405448"/>
                  </a:lnTo>
                  <a:lnTo>
                    <a:pt x="182443" y="407103"/>
                  </a:lnTo>
                  <a:lnTo>
                    <a:pt x="182087" y="408758"/>
                  </a:lnTo>
                  <a:lnTo>
                    <a:pt x="181750" y="410413"/>
                  </a:lnTo>
                  <a:lnTo>
                    <a:pt x="181431" y="412068"/>
                  </a:lnTo>
                  <a:lnTo>
                    <a:pt x="181129" y="413722"/>
                  </a:lnTo>
                  <a:lnTo>
                    <a:pt x="180844" y="415377"/>
                  </a:lnTo>
                  <a:lnTo>
                    <a:pt x="180583" y="417032"/>
                  </a:lnTo>
                  <a:lnTo>
                    <a:pt x="180338" y="418687"/>
                  </a:lnTo>
                  <a:lnTo>
                    <a:pt x="180110" y="420342"/>
                  </a:lnTo>
                  <a:lnTo>
                    <a:pt x="179897" y="421997"/>
                  </a:lnTo>
                  <a:lnTo>
                    <a:pt x="179703" y="423652"/>
                  </a:lnTo>
                  <a:lnTo>
                    <a:pt x="179527" y="425307"/>
                  </a:lnTo>
                  <a:lnTo>
                    <a:pt x="179364" y="426962"/>
                  </a:lnTo>
                  <a:lnTo>
                    <a:pt x="179214" y="428616"/>
                  </a:lnTo>
                  <a:lnTo>
                    <a:pt x="179078" y="430271"/>
                  </a:lnTo>
                  <a:lnTo>
                    <a:pt x="178957" y="431926"/>
                  </a:lnTo>
                  <a:lnTo>
                    <a:pt x="178848" y="433581"/>
                  </a:lnTo>
                  <a:lnTo>
                    <a:pt x="178749" y="435236"/>
                  </a:lnTo>
                  <a:lnTo>
                    <a:pt x="178659" y="436891"/>
                  </a:lnTo>
                  <a:lnTo>
                    <a:pt x="178580" y="438546"/>
                  </a:lnTo>
                  <a:lnTo>
                    <a:pt x="178510" y="440201"/>
                  </a:lnTo>
                  <a:lnTo>
                    <a:pt x="178448" y="441856"/>
                  </a:lnTo>
                  <a:lnTo>
                    <a:pt x="178393" y="443510"/>
                  </a:lnTo>
                  <a:lnTo>
                    <a:pt x="178344" y="445165"/>
                  </a:lnTo>
                  <a:lnTo>
                    <a:pt x="178302" y="446820"/>
                  </a:lnTo>
                  <a:lnTo>
                    <a:pt x="178265" y="448475"/>
                  </a:lnTo>
                  <a:lnTo>
                    <a:pt x="178232" y="450130"/>
                  </a:lnTo>
                  <a:lnTo>
                    <a:pt x="178204" y="451785"/>
                  </a:lnTo>
                  <a:lnTo>
                    <a:pt x="178179" y="453440"/>
                  </a:lnTo>
                  <a:lnTo>
                    <a:pt x="178159" y="455095"/>
                  </a:lnTo>
                  <a:lnTo>
                    <a:pt x="178141" y="456750"/>
                  </a:lnTo>
                  <a:lnTo>
                    <a:pt x="178125" y="458405"/>
                  </a:lnTo>
                  <a:lnTo>
                    <a:pt x="178112" y="460059"/>
                  </a:lnTo>
                  <a:lnTo>
                    <a:pt x="178101" y="461714"/>
                  </a:lnTo>
                  <a:lnTo>
                    <a:pt x="178091" y="463369"/>
                  </a:lnTo>
                  <a:lnTo>
                    <a:pt x="178083" y="465024"/>
                  </a:lnTo>
                  <a:lnTo>
                    <a:pt x="178076" y="466679"/>
                  </a:lnTo>
                  <a:lnTo>
                    <a:pt x="178071" y="468334"/>
                  </a:lnTo>
                  <a:lnTo>
                    <a:pt x="178066" y="469989"/>
                  </a:lnTo>
                  <a:lnTo>
                    <a:pt x="178062" y="471644"/>
                  </a:lnTo>
                  <a:lnTo>
                    <a:pt x="178059" y="473299"/>
                  </a:lnTo>
                  <a:lnTo>
                    <a:pt x="178056" y="474953"/>
                  </a:lnTo>
                  <a:lnTo>
                    <a:pt x="178054" y="476608"/>
                  </a:lnTo>
                  <a:lnTo>
                    <a:pt x="178052" y="478263"/>
                  </a:lnTo>
                  <a:lnTo>
                    <a:pt x="178050" y="479918"/>
                  </a:lnTo>
                  <a:lnTo>
                    <a:pt x="178049" y="481573"/>
                  </a:lnTo>
                  <a:lnTo>
                    <a:pt x="178048" y="483228"/>
                  </a:lnTo>
                  <a:lnTo>
                    <a:pt x="178047" y="484883"/>
                  </a:lnTo>
                  <a:lnTo>
                    <a:pt x="178047" y="486538"/>
                  </a:lnTo>
                  <a:lnTo>
                    <a:pt x="178046" y="488193"/>
                  </a:lnTo>
                  <a:lnTo>
                    <a:pt x="178046" y="489847"/>
                  </a:lnTo>
                  <a:lnTo>
                    <a:pt x="178045" y="491502"/>
                  </a:lnTo>
                  <a:lnTo>
                    <a:pt x="178045" y="493157"/>
                  </a:lnTo>
                  <a:lnTo>
                    <a:pt x="178045" y="494812"/>
                  </a:lnTo>
                  <a:lnTo>
                    <a:pt x="178045" y="496467"/>
                  </a:lnTo>
                  <a:lnTo>
                    <a:pt x="178044" y="498122"/>
                  </a:lnTo>
                  <a:lnTo>
                    <a:pt x="178044" y="499777"/>
                  </a:lnTo>
                  <a:lnTo>
                    <a:pt x="178044" y="501432"/>
                  </a:lnTo>
                  <a:lnTo>
                    <a:pt x="178044" y="503087"/>
                  </a:lnTo>
                  <a:lnTo>
                    <a:pt x="178044" y="504741"/>
                  </a:lnTo>
                  <a:lnTo>
                    <a:pt x="178044" y="506396"/>
                  </a:lnTo>
                  <a:lnTo>
                    <a:pt x="178044" y="508051"/>
                  </a:lnTo>
                  <a:lnTo>
                    <a:pt x="178044" y="509706"/>
                  </a:lnTo>
                  <a:lnTo>
                    <a:pt x="178044" y="511361"/>
                  </a:lnTo>
                  <a:lnTo>
                    <a:pt x="178044" y="513016"/>
                  </a:lnTo>
                  <a:lnTo>
                    <a:pt x="178045" y="514671"/>
                  </a:lnTo>
                  <a:lnTo>
                    <a:pt x="178045" y="516326"/>
                  </a:lnTo>
                  <a:lnTo>
                    <a:pt x="178045" y="517981"/>
                  </a:lnTo>
                  <a:lnTo>
                    <a:pt x="178045" y="519635"/>
                  </a:lnTo>
                  <a:lnTo>
                    <a:pt x="178046" y="521290"/>
                  </a:lnTo>
                  <a:lnTo>
                    <a:pt x="178046" y="522945"/>
                  </a:lnTo>
                  <a:lnTo>
                    <a:pt x="178047" y="524600"/>
                  </a:lnTo>
                  <a:lnTo>
                    <a:pt x="178047" y="526255"/>
                  </a:lnTo>
                  <a:lnTo>
                    <a:pt x="178048" y="527910"/>
                  </a:lnTo>
                  <a:lnTo>
                    <a:pt x="178049" y="529565"/>
                  </a:lnTo>
                  <a:lnTo>
                    <a:pt x="178050" y="531220"/>
                  </a:lnTo>
                  <a:lnTo>
                    <a:pt x="178052" y="532875"/>
                  </a:lnTo>
                  <a:lnTo>
                    <a:pt x="178053" y="534530"/>
                  </a:lnTo>
                  <a:lnTo>
                    <a:pt x="178056" y="536184"/>
                  </a:lnTo>
                  <a:lnTo>
                    <a:pt x="178058" y="537839"/>
                  </a:lnTo>
                  <a:lnTo>
                    <a:pt x="178062" y="539494"/>
                  </a:lnTo>
                  <a:lnTo>
                    <a:pt x="178066" y="541149"/>
                  </a:lnTo>
                  <a:lnTo>
                    <a:pt x="178070" y="542804"/>
                  </a:lnTo>
                  <a:lnTo>
                    <a:pt x="178076" y="544459"/>
                  </a:lnTo>
                  <a:lnTo>
                    <a:pt x="178082" y="546114"/>
                  </a:lnTo>
                  <a:lnTo>
                    <a:pt x="178090" y="547769"/>
                  </a:lnTo>
                  <a:lnTo>
                    <a:pt x="178100" y="549424"/>
                  </a:lnTo>
                  <a:lnTo>
                    <a:pt x="178110" y="551078"/>
                  </a:lnTo>
                  <a:lnTo>
                    <a:pt x="178123" y="552733"/>
                  </a:lnTo>
                  <a:lnTo>
                    <a:pt x="178139" y="554388"/>
                  </a:lnTo>
                  <a:lnTo>
                    <a:pt x="178156" y="556043"/>
                  </a:lnTo>
                  <a:lnTo>
                    <a:pt x="178176" y="557698"/>
                  </a:lnTo>
                  <a:lnTo>
                    <a:pt x="178200" y="559353"/>
                  </a:lnTo>
                  <a:lnTo>
                    <a:pt x="178228" y="561008"/>
                  </a:lnTo>
                  <a:lnTo>
                    <a:pt x="178260" y="562663"/>
                  </a:lnTo>
                  <a:lnTo>
                    <a:pt x="178296" y="564318"/>
                  </a:lnTo>
                  <a:lnTo>
                    <a:pt x="178337" y="565972"/>
                  </a:lnTo>
                  <a:lnTo>
                    <a:pt x="178385" y="567627"/>
                  </a:lnTo>
                  <a:lnTo>
                    <a:pt x="178439" y="569282"/>
                  </a:lnTo>
                  <a:lnTo>
                    <a:pt x="178499" y="570937"/>
                  </a:lnTo>
                  <a:lnTo>
                    <a:pt x="178567" y="572592"/>
                  </a:lnTo>
                  <a:lnTo>
                    <a:pt x="178644" y="574247"/>
                  </a:lnTo>
                  <a:lnTo>
                    <a:pt x="178731" y="575902"/>
                  </a:lnTo>
                  <a:lnTo>
                    <a:pt x="178827" y="577557"/>
                  </a:lnTo>
                  <a:lnTo>
                    <a:pt x="178933" y="579212"/>
                  </a:lnTo>
                  <a:lnTo>
                    <a:pt x="179050" y="580866"/>
                  </a:lnTo>
                  <a:lnTo>
                    <a:pt x="179182" y="582521"/>
                  </a:lnTo>
                  <a:lnTo>
                    <a:pt x="179326" y="584176"/>
                  </a:lnTo>
                  <a:lnTo>
                    <a:pt x="179483" y="585831"/>
                  </a:lnTo>
                  <a:lnTo>
                    <a:pt x="179652" y="587486"/>
                  </a:lnTo>
                  <a:lnTo>
                    <a:pt x="179838" y="589141"/>
                  </a:lnTo>
                  <a:lnTo>
                    <a:pt x="180041" y="590796"/>
                  </a:lnTo>
                  <a:lnTo>
                    <a:pt x="180259" y="592451"/>
                  </a:lnTo>
                  <a:lnTo>
                    <a:pt x="180492" y="594106"/>
                  </a:lnTo>
                  <a:lnTo>
                    <a:pt x="180739" y="595761"/>
                  </a:lnTo>
                  <a:lnTo>
                    <a:pt x="181007" y="597415"/>
                  </a:lnTo>
                  <a:lnTo>
                    <a:pt x="181291" y="599070"/>
                  </a:lnTo>
                  <a:lnTo>
                    <a:pt x="181589" y="600725"/>
                  </a:lnTo>
                  <a:lnTo>
                    <a:pt x="181902" y="602380"/>
                  </a:lnTo>
                  <a:lnTo>
                    <a:pt x="182230" y="604035"/>
                  </a:lnTo>
                  <a:lnTo>
                    <a:pt x="182576" y="605690"/>
                  </a:lnTo>
                  <a:lnTo>
                    <a:pt x="182933" y="607345"/>
                  </a:lnTo>
                  <a:lnTo>
                    <a:pt x="183301" y="609000"/>
                  </a:lnTo>
                  <a:lnTo>
                    <a:pt x="183680" y="610655"/>
                  </a:lnTo>
                  <a:lnTo>
                    <a:pt x="184070" y="612309"/>
                  </a:lnTo>
                  <a:lnTo>
                    <a:pt x="184467" y="613964"/>
                  </a:lnTo>
                  <a:lnTo>
                    <a:pt x="184869" y="615619"/>
                  </a:lnTo>
                  <a:lnTo>
                    <a:pt x="185274" y="617274"/>
                  </a:lnTo>
                  <a:lnTo>
                    <a:pt x="185682" y="618929"/>
                  </a:lnTo>
                  <a:lnTo>
                    <a:pt x="186088" y="620584"/>
                  </a:lnTo>
                  <a:lnTo>
                    <a:pt x="186490" y="622239"/>
                  </a:lnTo>
                  <a:lnTo>
                    <a:pt x="186887" y="623894"/>
                  </a:lnTo>
                  <a:lnTo>
                    <a:pt x="187277" y="625549"/>
                  </a:lnTo>
                  <a:lnTo>
                    <a:pt x="187655" y="627203"/>
                  </a:lnTo>
                  <a:lnTo>
                    <a:pt x="188019" y="628858"/>
                  </a:lnTo>
                  <a:lnTo>
                    <a:pt x="188368" y="630513"/>
                  </a:lnTo>
                  <a:lnTo>
                    <a:pt x="188701" y="632168"/>
                  </a:lnTo>
                  <a:lnTo>
                    <a:pt x="189016" y="633823"/>
                  </a:lnTo>
                  <a:lnTo>
                    <a:pt x="189304" y="635478"/>
                  </a:lnTo>
                  <a:lnTo>
                    <a:pt x="189571" y="637133"/>
                  </a:lnTo>
                  <a:lnTo>
                    <a:pt x="189815" y="638788"/>
                  </a:lnTo>
                  <a:lnTo>
                    <a:pt x="190036" y="640443"/>
                  </a:lnTo>
                  <a:lnTo>
                    <a:pt x="190227" y="642097"/>
                  </a:lnTo>
                  <a:lnTo>
                    <a:pt x="190389" y="643752"/>
                  </a:lnTo>
                  <a:lnTo>
                    <a:pt x="190527" y="645407"/>
                  </a:lnTo>
                  <a:lnTo>
                    <a:pt x="190640" y="647062"/>
                  </a:lnTo>
                  <a:lnTo>
                    <a:pt x="190729" y="648717"/>
                  </a:lnTo>
                  <a:lnTo>
                    <a:pt x="190786" y="650372"/>
                  </a:lnTo>
                  <a:lnTo>
                    <a:pt x="190822" y="652027"/>
                  </a:lnTo>
                  <a:lnTo>
                    <a:pt x="190836" y="653682"/>
                  </a:lnTo>
                  <a:lnTo>
                    <a:pt x="190832" y="655337"/>
                  </a:lnTo>
                  <a:lnTo>
                    <a:pt x="190808" y="656992"/>
                  </a:lnTo>
                  <a:lnTo>
                    <a:pt x="190766" y="658646"/>
                  </a:lnTo>
                  <a:lnTo>
                    <a:pt x="190711" y="660301"/>
                  </a:lnTo>
                  <a:lnTo>
                    <a:pt x="190647" y="661956"/>
                  </a:lnTo>
                  <a:lnTo>
                    <a:pt x="190574" y="663611"/>
                  </a:lnTo>
                  <a:lnTo>
                    <a:pt x="190495" y="665266"/>
                  </a:lnTo>
                  <a:lnTo>
                    <a:pt x="190413" y="666921"/>
                  </a:lnTo>
                  <a:lnTo>
                    <a:pt x="190332" y="668576"/>
                  </a:lnTo>
                  <a:lnTo>
                    <a:pt x="190252" y="670231"/>
                  </a:lnTo>
                  <a:lnTo>
                    <a:pt x="190177" y="671886"/>
                  </a:lnTo>
                  <a:lnTo>
                    <a:pt x="190110" y="673540"/>
                  </a:lnTo>
                  <a:lnTo>
                    <a:pt x="190052" y="675195"/>
                  </a:lnTo>
                  <a:lnTo>
                    <a:pt x="190004" y="676850"/>
                  </a:lnTo>
                  <a:lnTo>
                    <a:pt x="189966" y="678505"/>
                  </a:lnTo>
                  <a:lnTo>
                    <a:pt x="189944" y="680160"/>
                  </a:lnTo>
                  <a:lnTo>
                    <a:pt x="189936" y="681815"/>
                  </a:lnTo>
                  <a:lnTo>
                    <a:pt x="189940" y="683470"/>
                  </a:lnTo>
                  <a:lnTo>
                    <a:pt x="189957" y="685125"/>
                  </a:lnTo>
                  <a:lnTo>
                    <a:pt x="189988" y="686780"/>
                  </a:lnTo>
                  <a:lnTo>
                    <a:pt x="190033" y="688434"/>
                  </a:lnTo>
                  <a:lnTo>
                    <a:pt x="190088" y="690089"/>
                  </a:lnTo>
                  <a:lnTo>
                    <a:pt x="190152" y="691744"/>
                  </a:lnTo>
                  <a:lnTo>
                    <a:pt x="190223" y="693399"/>
                  </a:lnTo>
                  <a:lnTo>
                    <a:pt x="190302" y="695054"/>
                  </a:lnTo>
                  <a:lnTo>
                    <a:pt x="190383" y="696709"/>
                  </a:lnTo>
                  <a:lnTo>
                    <a:pt x="190465" y="698364"/>
                  </a:lnTo>
                  <a:lnTo>
                    <a:pt x="190545" y="700019"/>
                  </a:lnTo>
                  <a:lnTo>
                    <a:pt x="190621" y="701674"/>
                  </a:lnTo>
                  <a:lnTo>
                    <a:pt x="190689" y="703328"/>
                  </a:lnTo>
                  <a:lnTo>
                    <a:pt x="190747" y="704983"/>
                  </a:lnTo>
                  <a:lnTo>
                    <a:pt x="190793" y="706638"/>
                  </a:lnTo>
                  <a:lnTo>
                    <a:pt x="190825" y="708293"/>
                  </a:lnTo>
                  <a:lnTo>
                    <a:pt x="190838" y="709948"/>
                  </a:lnTo>
                  <a:lnTo>
                    <a:pt x="190830" y="711603"/>
                  </a:lnTo>
                  <a:lnTo>
                    <a:pt x="190801" y="713258"/>
                  </a:lnTo>
                  <a:lnTo>
                    <a:pt x="190751" y="714913"/>
                  </a:lnTo>
                  <a:lnTo>
                    <a:pt x="190679" y="716568"/>
                  </a:lnTo>
                  <a:lnTo>
                    <a:pt x="190574" y="718223"/>
                  </a:lnTo>
                  <a:lnTo>
                    <a:pt x="190444" y="719877"/>
                  </a:lnTo>
                  <a:lnTo>
                    <a:pt x="190290" y="721532"/>
                  </a:lnTo>
                  <a:lnTo>
                    <a:pt x="190111" y="723187"/>
                  </a:lnTo>
                  <a:lnTo>
                    <a:pt x="189904" y="724842"/>
                  </a:lnTo>
                  <a:lnTo>
                    <a:pt x="189668" y="726497"/>
                  </a:lnTo>
                  <a:lnTo>
                    <a:pt x="189409" y="728152"/>
                  </a:lnTo>
                  <a:lnTo>
                    <a:pt x="189129" y="729807"/>
                  </a:lnTo>
                  <a:lnTo>
                    <a:pt x="188829" y="731462"/>
                  </a:lnTo>
                  <a:lnTo>
                    <a:pt x="188503" y="733117"/>
                  </a:lnTo>
                  <a:lnTo>
                    <a:pt x="188161" y="734771"/>
                  </a:lnTo>
                  <a:lnTo>
                    <a:pt x="187804" y="736426"/>
                  </a:lnTo>
                  <a:lnTo>
                    <a:pt x="187435" y="738081"/>
                  </a:lnTo>
                  <a:lnTo>
                    <a:pt x="187054" y="739736"/>
                  </a:lnTo>
                  <a:lnTo>
                    <a:pt x="186664" y="741391"/>
                  </a:lnTo>
                  <a:lnTo>
                    <a:pt x="186268" y="743046"/>
                  </a:lnTo>
                  <a:lnTo>
                    <a:pt x="185870" y="744701"/>
                  </a:lnTo>
                  <a:lnTo>
                    <a:pt x="185471" y="746356"/>
                  </a:lnTo>
                  <a:lnTo>
                    <a:pt x="185074" y="748011"/>
                  </a:lnTo>
                  <a:lnTo>
                    <a:pt x="184682" y="749665"/>
                  </a:lnTo>
                  <a:lnTo>
                    <a:pt x="184296" y="751320"/>
                  </a:lnTo>
                  <a:lnTo>
                    <a:pt x="183918" y="752975"/>
                  </a:lnTo>
                  <a:lnTo>
                    <a:pt x="183551" y="754630"/>
                  </a:lnTo>
                  <a:lnTo>
                    <a:pt x="183200" y="756285"/>
                  </a:lnTo>
                  <a:lnTo>
                    <a:pt x="182863" y="757940"/>
                  </a:lnTo>
                  <a:lnTo>
                    <a:pt x="182542" y="759595"/>
                  </a:lnTo>
                  <a:lnTo>
                    <a:pt x="182237" y="761250"/>
                  </a:lnTo>
                  <a:lnTo>
                    <a:pt x="181954" y="762905"/>
                  </a:lnTo>
                  <a:lnTo>
                    <a:pt x="181693" y="764559"/>
                  </a:lnTo>
                  <a:lnTo>
                    <a:pt x="181452" y="766214"/>
                  </a:lnTo>
                  <a:lnTo>
                    <a:pt x="181232" y="767869"/>
                  </a:lnTo>
                  <a:lnTo>
                    <a:pt x="181035" y="769524"/>
                  </a:lnTo>
                  <a:lnTo>
                    <a:pt x="180867" y="771179"/>
                  </a:lnTo>
                  <a:lnTo>
                    <a:pt x="180722" y="772834"/>
                  </a:lnTo>
                  <a:lnTo>
                    <a:pt x="180600" y="774489"/>
                  </a:lnTo>
                  <a:lnTo>
                    <a:pt x="180502" y="776144"/>
                  </a:lnTo>
                  <a:lnTo>
                    <a:pt x="180433" y="777799"/>
                  </a:lnTo>
                  <a:lnTo>
                    <a:pt x="180392" y="779453"/>
                  </a:lnTo>
                  <a:lnTo>
                    <a:pt x="180374" y="781108"/>
                  </a:lnTo>
                  <a:lnTo>
                    <a:pt x="180381" y="782763"/>
                  </a:lnTo>
                  <a:lnTo>
                    <a:pt x="180412" y="784418"/>
                  </a:lnTo>
                  <a:lnTo>
                    <a:pt x="180476" y="786073"/>
                  </a:lnTo>
                  <a:lnTo>
                    <a:pt x="180564" y="787728"/>
                  </a:lnTo>
                  <a:lnTo>
                    <a:pt x="180675" y="789383"/>
                  </a:lnTo>
                  <a:lnTo>
                    <a:pt x="180809" y="791038"/>
                  </a:lnTo>
                  <a:lnTo>
                    <a:pt x="180971" y="792693"/>
                  </a:lnTo>
                  <a:lnTo>
                    <a:pt x="181159" y="794348"/>
                  </a:lnTo>
                  <a:lnTo>
                    <a:pt x="181369" y="796002"/>
                  </a:lnTo>
                  <a:lnTo>
                    <a:pt x="181600" y="797657"/>
                  </a:lnTo>
                  <a:lnTo>
                    <a:pt x="181852" y="799312"/>
                  </a:lnTo>
                  <a:lnTo>
                    <a:pt x="182129" y="800967"/>
                  </a:lnTo>
                  <a:lnTo>
                    <a:pt x="182425" y="802622"/>
                  </a:lnTo>
                  <a:lnTo>
                    <a:pt x="182738" y="804277"/>
                  </a:lnTo>
                  <a:lnTo>
                    <a:pt x="183066" y="805932"/>
                  </a:lnTo>
                  <a:lnTo>
                    <a:pt x="183410" y="807587"/>
                  </a:lnTo>
                  <a:lnTo>
                    <a:pt x="183769" y="809242"/>
                  </a:lnTo>
                  <a:lnTo>
                    <a:pt x="184138" y="810896"/>
                  </a:lnTo>
                  <a:lnTo>
                    <a:pt x="184516" y="812551"/>
                  </a:lnTo>
                  <a:lnTo>
                    <a:pt x="184899" y="814206"/>
                  </a:lnTo>
                  <a:lnTo>
                    <a:pt x="185288" y="815861"/>
                  </a:lnTo>
                  <a:lnTo>
                    <a:pt x="185678" y="817516"/>
                  </a:lnTo>
                  <a:lnTo>
                    <a:pt x="186067" y="819171"/>
                  </a:lnTo>
                  <a:lnTo>
                    <a:pt x="186452" y="820826"/>
                  </a:lnTo>
                  <a:lnTo>
                    <a:pt x="186830" y="822481"/>
                  </a:lnTo>
                  <a:lnTo>
                    <a:pt x="187197" y="824136"/>
                  </a:lnTo>
                  <a:lnTo>
                    <a:pt x="187551" y="825790"/>
                  </a:lnTo>
                  <a:lnTo>
                    <a:pt x="187891" y="827445"/>
                  </a:lnTo>
                  <a:lnTo>
                    <a:pt x="188214" y="829100"/>
                  </a:lnTo>
                  <a:lnTo>
                    <a:pt x="188512" y="830755"/>
                  </a:lnTo>
                  <a:lnTo>
                    <a:pt x="188786" y="832410"/>
                  </a:lnTo>
                  <a:lnTo>
                    <a:pt x="189035" y="834065"/>
                  </a:lnTo>
                  <a:lnTo>
                    <a:pt x="189259" y="835720"/>
                  </a:lnTo>
                  <a:lnTo>
                    <a:pt x="189452" y="837375"/>
                  </a:lnTo>
                  <a:lnTo>
                    <a:pt x="189606" y="839030"/>
                  </a:lnTo>
                  <a:lnTo>
                    <a:pt x="189729" y="840684"/>
                  </a:lnTo>
                  <a:lnTo>
                    <a:pt x="189820" y="842339"/>
                  </a:lnTo>
                  <a:lnTo>
                    <a:pt x="189879" y="843994"/>
                  </a:lnTo>
                  <a:lnTo>
                    <a:pt x="189895" y="845649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37629" y="1216854"/>
              <a:ext cx="149068" cy="1978893"/>
            </a:xfrm>
            <a:custGeom>
              <a:avLst/>
              <a:pathLst>
                <a:path w="149068" h="1978893">
                  <a:moveTo>
                    <a:pt x="71600" y="1978893"/>
                  </a:moveTo>
                  <a:lnTo>
                    <a:pt x="71532" y="1975020"/>
                  </a:lnTo>
                  <a:lnTo>
                    <a:pt x="71473" y="1971148"/>
                  </a:lnTo>
                  <a:lnTo>
                    <a:pt x="71424" y="1967275"/>
                  </a:lnTo>
                  <a:lnTo>
                    <a:pt x="71387" y="1963402"/>
                  </a:lnTo>
                  <a:lnTo>
                    <a:pt x="71361" y="1959530"/>
                  </a:lnTo>
                  <a:lnTo>
                    <a:pt x="71346" y="1955657"/>
                  </a:lnTo>
                  <a:lnTo>
                    <a:pt x="71342" y="1951785"/>
                  </a:lnTo>
                  <a:lnTo>
                    <a:pt x="71348" y="1947912"/>
                  </a:lnTo>
                  <a:lnTo>
                    <a:pt x="71364" y="1944040"/>
                  </a:lnTo>
                  <a:lnTo>
                    <a:pt x="71393" y="1940167"/>
                  </a:lnTo>
                  <a:lnTo>
                    <a:pt x="71432" y="1936294"/>
                  </a:lnTo>
                  <a:lnTo>
                    <a:pt x="71480" y="1932422"/>
                  </a:lnTo>
                  <a:lnTo>
                    <a:pt x="71536" y="1928549"/>
                  </a:lnTo>
                  <a:lnTo>
                    <a:pt x="71601" y="1924677"/>
                  </a:lnTo>
                  <a:lnTo>
                    <a:pt x="71674" y="1920804"/>
                  </a:lnTo>
                  <a:lnTo>
                    <a:pt x="71755" y="1916931"/>
                  </a:lnTo>
                  <a:lnTo>
                    <a:pt x="71841" y="1913059"/>
                  </a:lnTo>
                  <a:lnTo>
                    <a:pt x="71933" y="1909186"/>
                  </a:lnTo>
                  <a:lnTo>
                    <a:pt x="72029" y="1905314"/>
                  </a:lnTo>
                  <a:lnTo>
                    <a:pt x="72130" y="1901441"/>
                  </a:lnTo>
                  <a:lnTo>
                    <a:pt x="72234" y="1897568"/>
                  </a:lnTo>
                  <a:lnTo>
                    <a:pt x="72341" y="1893696"/>
                  </a:lnTo>
                  <a:lnTo>
                    <a:pt x="72449" y="1889823"/>
                  </a:lnTo>
                  <a:lnTo>
                    <a:pt x="72559" y="1885951"/>
                  </a:lnTo>
                  <a:lnTo>
                    <a:pt x="72669" y="1882078"/>
                  </a:lnTo>
                  <a:lnTo>
                    <a:pt x="72778" y="1878205"/>
                  </a:lnTo>
                  <a:lnTo>
                    <a:pt x="72887" y="1874333"/>
                  </a:lnTo>
                  <a:lnTo>
                    <a:pt x="72994" y="1870460"/>
                  </a:lnTo>
                  <a:lnTo>
                    <a:pt x="73099" y="1866588"/>
                  </a:lnTo>
                  <a:lnTo>
                    <a:pt x="73201" y="1862715"/>
                  </a:lnTo>
                  <a:lnTo>
                    <a:pt x="73301" y="1858843"/>
                  </a:lnTo>
                  <a:lnTo>
                    <a:pt x="73397" y="1854970"/>
                  </a:lnTo>
                  <a:lnTo>
                    <a:pt x="73489" y="1851097"/>
                  </a:lnTo>
                  <a:lnTo>
                    <a:pt x="73578" y="1847225"/>
                  </a:lnTo>
                  <a:lnTo>
                    <a:pt x="73662" y="1843352"/>
                  </a:lnTo>
                  <a:lnTo>
                    <a:pt x="73742" y="1839480"/>
                  </a:lnTo>
                  <a:lnTo>
                    <a:pt x="73817" y="1835607"/>
                  </a:lnTo>
                  <a:lnTo>
                    <a:pt x="73888" y="1831734"/>
                  </a:lnTo>
                  <a:lnTo>
                    <a:pt x="73953" y="1827862"/>
                  </a:lnTo>
                  <a:lnTo>
                    <a:pt x="74015" y="1823989"/>
                  </a:lnTo>
                  <a:lnTo>
                    <a:pt x="74072" y="1820117"/>
                  </a:lnTo>
                  <a:lnTo>
                    <a:pt x="74124" y="1816244"/>
                  </a:lnTo>
                  <a:lnTo>
                    <a:pt x="74171" y="1812371"/>
                  </a:lnTo>
                  <a:lnTo>
                    <a:pt x="74215" y="1808499"/>
                  </a:lnTo>
                  <a:lnTo>
                    <a:pt x="74254" y="1804626"/>
                  </a:lnTo>
                  <a:lnTo>
                    <a:pt x="74290" y="1800754"/>
                  </a:lnTo>
                  <a:lnTo>
                    <a:pt x="74322" y="1796881"/>
                  </a:lnTo>
                  <a:lnTo>
                    <a:pt x="74350" y="1793009"/>
                  </a:lnTo>
                  <a:lnTo>
                    <a:pt x="74375" y="1789136"/>
                  </a:lnTo>
                  <a:lnTo>
                    <a:pt x="74397" y="1785263"/>
                  </a:lnTo>
                  <a:lnTo>
                    <a:pt x="74416" y="1781391"/>
                  </a:lnTo>
                  <a:lnTo>
                    <a:pt x="74433" y="1777518"/>
                  </a:lnTo>
                  <a:lnTo>
                    <a:pt x="74447" y="1773646"/>
                  </a:lnTo>
                  <a:lnTo>
                    <a:pt x="74459" y="1769773"/>
                  </a:lnTo>
                  <a:lnTo>
                    <a:pt x="74469" y="1765900"/>
                  </a:lnTo>
                  <a:lnTo>
                    <a:pt x="74477" y="1762028"/>
                  </a:lnTo>
                  <a:lnTo>
                    <a:pt x="74484" y="1758155"/>
                  </a:lnTo>
                  <a:lnTo>
                    <a:pt x="74489" y="1754283"/>
                  </a:lnTo>
                  <a:lnTo>
                    <a:pt x="74492" y="1750410"/>
                  </a:lnTo>
                  <a:lnTo>
                    <a:pt x="74493" y="1746537"/>
                  </a:lnTo>
                  <a:lnTo>
                    <a:pt x="74493" y="1742665"/>
                  </a:lnTo>
                  <a:lnTo>
                    <a:pt x="74492" y="1738792"/>
                  </a:lnTo>
                  <a:lnTo>
                    <a:pt x="74489" y="1734920"/>
                  </a:lnTo>
                  <a:lnTo>
                    <a:pt x="74484" y="1731047"/>
                  </a:lnTo>
                  <a:lnTo>
                    <a:pt x="74478" y="1727174"/>
                  </a:lnTo>
                  <a:lnTo>
                    <a:pt x="74470" y="1723302"/>
                  </a:lnTo>
                  <a:lnTo>
                    <a:pt x="74460" y="1719429"/>
                  </a:lnTo>
                  <a:lnTo>
                    <a:pt x="74449" y="1715557"/>
                  </a:lnTo>
                  <a:lnTo>
                    <a:pt x="74435" y="1711684"/>
                  </a:lnTo>
                  <a:lnTo>
                    <a:pt x="74419" y="1707812"/>
                  </a:lnTo>
                  <a:lnTo>
                    <a:pt x="74400" y="1703939"/>
                  </a:lnTo>
                  <a:lnTo>
                    <a:pt x="74378" y="1700066"/>
                  </a:lnTo>
                  <a:lnTo>
                    <a:pt x="74354" y="1696194"/>
                  </a:lnTo>
                  <a:lnTo>
                    <a:pt x="74327" y="1692321"/>
                  </a:lnTo>
                  <a:lnTo>
                    <a:pt x="74297" y="1688449"/>
                  </a:lnTo>
                  <a:lnTo>
                    <a:pt x="74263" y="1684576"/>
                  </a:lnTo>
                  <a:lnTo>
                    <a:pt x="74226" y="1680703"/>
                  </a:lnTo>
                  <a:lnTo>
                    <a:pt x="74185" y="1676831"/>
                  </a:lnTo>
                  <a:lnTo>
                    <a:pt x="74141" y="1672958"/>
                  </a:lnTo>
                  <a:lnTo>
                    <a:pt x="74093" y="1669086"/>
                  </a:lnTo>
                  <a:lnTo>
                    <a:pt x="74040" y="1665213"/>
                  </a:lnTo>
                  <a:lnTo>
                    <a:pt x="73984" y="1661340"/>
                  </a:lnTo>
                  <a:lnTo>
                    <a:pt x="73924" y="1657468"/>
                  </a:lnTo>
                  <a:lnTo>
                    <a:pt x="73861" y="1653595"/>
                  </a:lnTo>
                  <a:lnTo>
                    <a:pt x="73794" y="1649723"/>
                  </a:lnTo>
                  <a:lnTo>
                    <a:pt x="73725" y="1645850"/>
                  </a:lnTo>
                  <a:lnTo>
                    <a:pt x="73652" y="1641978"/>
                  </a:lnTo>
                  <a:lnTo>
                    <a:pt x="73576" y="1638105"/>
                  </a:lnTo>
                  <a:lnTo>
                    <a:pt x="73498" y="1634232"/>
                  </a:lnTo>
                  <a:lnTo>
                    <a:pt x="73419" y="1630360"/>
                  </a:lnTo>
                  <a:lnTo>
                    <a:pt x="73339" y="1626487"/>
                  </a:lnTo>
                  <a:lnTo>
                    <a:pt x="73257" y="1622615"/>
                  </a:lnTo>
                  <a:lnTo>
                    <a:pt x="73176" y="1618742"/>
                  </a:lnTo>
                  <a:lnTo>
                    <a:pt x="73095" y="1614869"/>
                  </a:lnTo>
                  <a:lnTo>
                    <a:pt x="73016" y="1610997"/>
                  </a:lnTo>
                  <a:lnTo>
                    <a:pt x="72938" y="1607124"/>
                  </a:lnTo>
                  <a:lnTo>
                    <a:pt x="72862" y="1603252"/>
                  </a:lnTo>
                  <a:lnTo>
                    <a:pt x="72790" y="1599379"/>
                  </a:lnTo>
                  <a:lnTo>
                    <a:pt x="72721" y="1595506"/>
                  </a:lnTo>
                  <a:lnTo>
                    <a:pt x="72657" y="1591634"/>
                  </a:lnTo>
                  <a:lnTo>
                    <a:pt x="72597" y="1587761"/>
                  </a:lnTo>
                  <a:lnTo>
                    <a:pt x="72543" y="1583889"/>
                  </a:lnTo>
                  <a:lnTo>
                    <a:pt x="72495" y="1580016"/>
                  </a:lnTo>
                  <a:lnTo>
                    <a:pt x="72454" y="1576143"/>
                  </a:lnTo>
                  <a:lnTo>
                    <a:pt x="72419" y="1572271"/>
                  </a:lnTo>
                  <a:lnTo>
                    <a:pt x="72391" y="1568398"/>
                  </a:lnTo>
                  <a:lnTo>
                    <a:pt x="72371" y="1564526"/>
                  </a:lnTo>
                  <a:lnTo>
                    <a:pt x="72358" y="1560653"/>
                  </a:lnTo>
                  <a:lnTo>
                    <a:pt x="72354" y="1556781"/>
                  </a:lnTo>
                  <a:lnTo>
                    <a:pt x="72357" y="1552908"/>
                  </a:lnTo>
                  <a:lnTo>
                    <a:pt x="72368" y="1549035"/>
                  </a:lnTo>
                  <a:lnTo>
                    <a:pt x="72386" y="1545163"/>
                  </a:lnTo>
                  <a:lnTo>
                    <a:pt x="72411" y="1541290"/>
                  </a:lnTo>
                  <a:lnTo>
                    <a:pt x="72445" y="1537418"/>
                  </a:lnTo>
                  <a:lnTo>
                    <a:pt x="72486" y="1533545"/>
                  </a:lnTo>
                  <a:lnTo>
                    <a:pt x="72532" y="1529672"/>
                  </a:lnTo>
                  <a:lnTo>
                    <a:pt x="72585" y="1525800"/>
                  </a:lnTo>
                  <a:lnTo>
                    <a:pt x="72643" y="1521927"/>
                  </a:lnTo>
                  <a:lnTo>
                    <a:pt x="72706" y="1518055"/>
                  </a:lnTo>
                  <a:lnTo>
                    <a:pt x="72774" y="1514182"/>
                  </a:lnTo>
                  <a:lnTo>
                    <a:pt x="72846" y="1510309"/>
                  </a:lnTo>
                  <a:lnTo>
                    <a:pt x="72921" y="1506437"/>
                  </a:lnTo>
                  <a:lnTo>
                    <a:pt x="72998" y="1502564"/>
                  </a:lnTo>
                  <a:lnTo>
                    <a:pt x="73078" y="1498692"/>
                  </a:lnTo>
                  <a:lnTo>
                    <a:pt x="73158" y="1494819"/>
                  </a:lnTo>
                  <a:lnTo>
                    <a:pt x="73240" y="1490947"/>
                  </a:lnTo>
                  <a:lnTo>
                    <a:pt x="73321" y="1487074"/>
                  </a:lnTo>
                  <a:lnTo>
                    <a:pt x="73402" y="1483201"/>
                  </a:lnTo>
                  <a:lnTo>
                    <a:pt x="73482" y="1479329"/>
                  </a:lnTo>
                  <a:lnTo>
                    <a:pt x="73560" y="1475456"/>
                  </a:lnTo>
                  <a:lnTo>
                    <a:pt x="73635" y="1471584"/>
                  </a:lnTo>
                  <a:lnTo>
                    <a:pt x="73709" y="1467711"/>
                  </a:lnTo>
                  <a:lnTo>
                    <a:pt x="73779" y="1463838"/>
                  </a:lnTo>
                  <a:lnTo>
                    <a:pt x="73847" y="1459966"/>
                  </a:lnTo>
                  <a:lnTo>
                    <a:pt x="73912" y="1456093"/>
                  </a:lnTo>
                  <a:lnTo>
                    <a:pt x="73972" y="1452221"/>
                  </a:lnTo>
                  <a:lnTo>
                    <a:pt x="74028" y="1448348"/>
                  </a:lnTo>
                  <a:lnTo>
                    <a:pt x="74081" y="1444475"/>
                  </a:lnTo>
                  <a:lnTo>
                    <a:pt x="74131" y="1440603"/>
                  </a:lnTo>
                  <a:lnTo>
                    <a:pt x="74177" y="1436730"/>
                  </a:lnTo>
                  <a:lnTo>
                    <a:pt x="74218" y="1432858"/>
                  </a:lnTo>
                  <a:lnTo>
                    <a:pt x="74256" y="1428985"/>
                  </a:lnTo>
                  <a:lnTo>
                    <a:pt x="74291" y="1425112"/>
                  </a:lnTo>
                  <a:lnTo>
                    <a:pt x="74322" y="1421240"/>
                  </a:lnTo>
                  <a:lnTo>
                    <a:pt x="74350" y="1417367"/>
                  </a:lnTo>
                  <a:lnTo>
                    <a:pt x="74375" y="1413495"/>
                  </a:lnTo>
                  <a:lnTo>
                    <a:pt x="74397" y="1409622"/>
                  </a:lnTo>
                  <a:lnTo>
                    <a:pt x="74417" y="1405750"/>
                  </a:lnTo>
                  <a:lnTo>
                    <a:pt x="74434" y="1401877"/>
                  </a:lnTo>
                  <a:lnTo>
                    <a:pt x="74449" y="1398004"/>
                  </a:lnTo>
                  <a:lnTo>
                    <a:pt x="74462" y="1394132"/>
                  </a:lnTo>
                  <a:lnTo>
                    <a:pt x="74473" y="1390259"/>
                  </a:lnTo>
                  <a:lnTo>
                    <a:pt x="74483" y="1386387"/>
                  </a:lnTo>
                  <a:lnTo>
                    <a:pt x="74491" y="1382514"/>
                  </a:lnTo>
                  <a:lnTo>
                    <a:pt x="74497" y="1378641"/>
                  </a:lnTo>
                  <a:lnTo>
                    <a:pt x="74503" y="1374769"/>
                  </a:lnTo>
                  <a:lnTo>
                    <a:pt x="74507" y="1370896"/>
                  </a:lnTo>
                  <a:lnTo>
                    <a:pt x="74511" y="1367024"/>
                  </a:lnTo>
                  <a:lnTo>
                    <a:pt x="74513" y="1363151"/>
                  </a:lnTo>
                  <a:lnTo>
                    <a:pt x="74515" y="1359278"/>
                  </a:lnTo>
                  <a:lnTo>
                    <a:pt x="74516" y="1355406"/>
                  </a:lnTo>
                  <a:lnTo>
                    <a:pt x="74516" y="1351533"/>
                  </a:lnTo>
                  <a:lnTo>
                    <a:pt x="74515" y="1347661"/>
                  </a:lnTo>
                  <a:lnTo>
                    <a:pt x="74513" y="1343788"/>
                  </a:lnTo>
                  <a:lnTo>
                    <a:pt x="74511" y="1339916"/>
                  </a:lnTo>
                  <a:lnTo>
                    <a:pt x="74507" y="1336043"/>
                  </a:lnTo>
                  <a:lnTo>
                    <a:pt x="74503" y="1332170"/>
                  </a:lnTo>
                  <a:lnTo>
                    <a:pt x="74498" y="1328298"/>
                  </a:lnTo>
                  <a:lnTo>
                    <a:pt x="74491" y="1324425"/>
                  </a:lnTo>
                  <a:lnTo>
                    <a:pt x="74483" y="1320553"/>
                  </a:lnTo>
                  <a:lnTo>
                    <a:pt x="74474" y="1316680"/>
                  </a:lnTo>
                  <a:lnTo>
                    <a:pt x="74463" y="1312807"/>
                  </a:lnTo>
                  <a:lnTo>
                    <a:pt x="74451" y="1308935"/>
                  </a:lnTo>
                  <a:lnTo>
                    <a:pt x="74437" y="1305062"/>
                  </a:lnTo>
                  <a:lnTo>
                    <a:pt x="74420" y="1301190"/>
                  </a:lnTo>
                  <a:lnTo>
                    <a:pt x="74402" y="1297317"/>
                  </a:lnTo>
                  <a:lnTo>
                    <a:pt x="74381" y="1293444"/>
                  </a:lnTo>
                  <a:lnTo>
                    <a:pt x="74358" y="1289572"/>
                  </a:lnTo>
                  <a:lnTo>
                    <a:pt x="74333" y="1285699"/>
                  </a:lnTo>
                  <a:lnTo>
                    <a:pt x="74304" y="1281827"/>
                  </a:lnTo>
                  <a:lnTo>
                    <a:pt x="74273" y="1277954"/>
                  </a:lnTo>
                  <a:lnTo>
                    <a:pt x="74239" y="1274081"/>
                  </a:lnTo>
                  <a:lnTo>
                    <a:pt x="74202" y="1270209"/>
                  </a:lnTo>
                  <a:lnTo>
                    <a:pt x="74162" y="1266336"/>
                  </a:lnTo>
                  <a:lnTo>
                    <a:pt x="74120" y="1262464"/>
                  </a:lnTo>
                  <a:lnTo>
                    <a:pt x="74074" y="1258591"/>
                  </a:lnTo>
                  <a:lnTo>
                    <a:pt x="74026" y="1254719"/>
                  </a:lnTo>
                  <a:lnTo>
                    <a:pt x="73976" y="1250846"/>
                  </a:lnTo>
                  <a:lnTo>
                    <a:pt x="73924" y="1246973"/>
                  </a:lnTo>
                  <a:lnTo>
                    <a:pt x="73870" y="1243101"/>
                  </a:lnTo>
                  <a:lnTo>
                    <a:pt x="73813" y="1239228"/>
                  </a:lnTo>
                  <a:lnTo>
                    <a:pt x="73756" y="1235356"/>
                  </a:lnTo>
                  <a:lnTo>
                    <a:pt x="73697" y="1231483"/>
                  </a:lnTo>
                  <a:lnTo>
                    <a:pt x="73638" y="1227610"/>
                  </a:lnTo>
                  <a:lnTo>
                    <a:pt x="73578" y="1223738"/>
                  </a:lnTo>
                  <a:lnTo>
                    <a:pt x="73518" y="1219865"/>
                  </a:lnTo>
                  <a:lnTo>
                    <a:pt x="73458" y="1215993"/>
                  </a:lnTo>
                  <a:lnTo>
                    <a:pt x="73399" y="1212120"/>
                  </a:lnTo>
                  <a:lnTo>
                    <a:pt x="73341" y="1208247"/>
                  </a:lnTo>
                  <a:lnTo>
                    <a:pt x="73284" y="1204375"/>
                  </a:lnTo>
                  <a:lnTo>
                    <a:pt x="73227" y="1200502"/>
                  </a:lnTo>
                  <a:lnTo>
                    <a:pt x="73172" y="1196630"/>
                  </a:lnTo>
                  <a:lnTo>
                    <a:pt x="73118" y="1192757"/>
                  </a:lnTo>
                  <a:lnTo>
                    <a:pt x="73065" y="1188885"/>
                  </a:lnTo>
                  <a:lnTo>
                    <a:pt x="73012" y="1185012"/>
                  </a:lnTo>
                  <a:lnTo>
                    <a:pt x="72960" y="1181139"/>
                  </a:lnTo>
                  <a:lnTo>
                    <a:pt x="72908" y="1177267"/>
                  </a:lnTo>
                  <a:lnTo>
                    <a:pt x="72855" y="1173394"/>
                  </a:lnTo>
                  <a:lnTo>
                    <a:pt x="72801" y="1169522"/>
                  </a:lnTo>
                  <a:lnTo>
                    <a:pt x="72746" y="1165649"/>
                  </a:lnTo>
                  <a:lnTo>
                    <a:pt x="72689" y="1161776"/>
                  </a:lnTo>
                  <a:lnTo>
                    <a:pt x="72629" y="1157904"/>
                  </a:lnTo>
                  <a:lnTo>
                    <a:pt x="72565" y="1154031"/>
                  </a:lnTo>
                  <a:lnTo>
                    <a:pt x="72497" y="1150159"/>
                  </a:lnTo>
                  <a:lnTo>
                    <a:pt x="72424" y="1146286"/>
                  </a:lnTo>
                  <a:lnTo>
                    <a:pt x="72348" y="1142413"/>
                  </a:lnTo>
                  <a:lnTo>
                    <a:pt x="72266" y="1138541"/>
                  </a:lnTo>
                  <a:lnTo>
                    <a:pt x="72177" y="1134668"/>
                  </a:lnTo>
                  <a:lnTo>
                    <a:pt x="72083" y="1130796"/>
                  </a:lnTo>
                  <a:lnTo>
                    <a:pt x="71983" y="1126923"/>
                  </a:lnTo>
                  <a:lnTo>
                    <a:pt x="71879" y="1123051"/>
                  </a:lnTo>
                  <a:lnTo>
                    <a:pt x="71769" y="1119178"/>
                  </a:lnTo>
                  <a:lnTo>
                    <a:pt x="71655" y="1115305"/>
                  </a:lnTo>
                  <a:lnTo>
                    <a:pt x="71536" y="1111433"/>
                  </a:lnTo>
                  <a:lnTo>
                    <a:pt x="71414" y="1107560"/>
                  </a:lnTo>
                  <a:lnTo>
                    <a:pt x="71290" y="1103688"/>
                  </a:lnTo>
                  <a:lnTo>
                    <a:pt x="71165" y="1099815"/>
                  </a:lnTo>
                  <a:lnTo>
                    <a:pt x="71040" y="1095942"/>
                  </a:lnTo>
                  <a:lnTo>
                    <a:pt x="70915" y="1092070"/>
                  </a:lnTo>
                  <a:lnTo>
                    <a:pt x="70793" y="1088197"/>
                  </a:lnTo>
                  <a:lnTo>
                    <a:pt x="70674" y="1084325"/>
                  </a:lnTo>
                  <a:lnTo>
                    <a:pt x="70559" y="1080452"/>
                  </a:lnTo>
                  <a:lnTo>
                    <a:pt x="70449" y="1076579"/>
                  </a:lnTo>
                  <a:lnTo>
                    <a:pt x="70345" y="1072707"/>
                  </a:lnTo>
                  <a:lnTo>
                    <a:pt x="70249" y="1068834"/>
                  </a:lnTo>
                  <a:lnTo>
                    <a:pt x="70161" y="1064962"/>
                  </a:lnTo>
                  <a:lnTo>
                    <a:pt x="70080" y="1061089"/>
                  </a:lnTo>
                  <a:lnTo>
                    <a:pt x="70007" y="1057216"/>
                  </a:lnTo>
                  <a:lnTo>
                    <a:pt x="69942" y="1053344"/>
                  </a:lnTo>
                  <a:lnTo>
                    <a:pt x="69887" y="1049471"/>
                  </a:lnTo>
                  <a:lnTo>
                    <a:pt x="69840" y="1045599"/>
                  </a:lnTo>
                  <a:lnTo>
                    <a:pt x="69801" y="1041726"/>
                  </a:lnTo>
                  <a:lnTo>
                    <a:pt x="69768" y="1037854"/>
                  </a:lnTo>
                  <a:lnTo>
                    <a:pt x="69742" y="1033981"/>
                  </a:lnTo>
                  <a:lnTo>
                    <a:pt x="69721" y="1030108"/>
                  </a:lnTo>
                  <a:lnTo>
                    <a:pt x="69706" y="1026236"/>
                  </a:lnTo>
                  <a:lnTo>
                    <a:pt x="69694" y="1022363"/>
                  </a:lnTo>
                  <a:lnTo>
                    <a:pt x="69684" y="1018491"/>
                  </a:lnTo>
                  <a:lnTo>
                    <a:pt x="69676" y="1014618"/>
                  </a:lnTo>
                  <a:lnTo>
                    <a:pt x="69668" y="1010745"/>
                  </a:lnTo>
                  <a:lnTo>
                    <a:pt x="69660" y="1006873"/>
                  </a:lnTo>
                  <a:lnTo>
                    <a:pt x="69649" y="1003000"/>
                  </a:lnTo>
                  <a:lnTo>
                    <a:pt x="69636" y="999128"/>
                  </a:lnTo>
                  <a:lnTo>
                    <a:pt x="69619" y="995255"/>
                  </a:lnTo>
                  <a:lnTo>
                    <a:pt x="69598" y="991382"/>
                  </a:lnTo>
                  <a:lnTo>
                    <a:pt x="69571" y="987510"/>
                  </a:lnTo>
                  <a:lnTo>
                    <a:pt x="69538" y="983637"/>
                  </a:lnTo>
                  <a:lnTo>
                    <a:pt x="69498" y="979765"/>
                  </a:lnTo>
                  <a:lnTo>
                    <a:pt x="69451" y="975892"/>
                  </a:lnTo>
                  <a:lnTo>
                    <a:pt x="69398" y="972020"/>
                  </a:lnTo>
                  <a:lnTo>
                    <a:pt x="69337" y="968147"/>
                  </a:lnTo>
                  <a:lnTo>
                    <a:pt x="69267" y="964274"/>
                  </a:lnTo>
                  <a:lnTo>
                    <a:pt x="69189" y="960402"/>
                  </a:lnTo>
                  <a:lnTo>
                    <a:pt x="69105" y="956529"/>
                  </a:lnTo>
                  <a:lnTo>
                    <a:pt x="69014" y="952657"/>
                  </a:lnTo>
                  <a:lnTo>
                    <a:pt x="68917" y="948784"/>
                  </a:lnTo>
                  <a:lnTo>
                    <a:pt x="68813" y="944911"/>
                  </a:lnTo>
                  <a:lnTo>
                    <a:pt x="68704" y="941039"/>
                  </a:lnTo>
                  <a:lnTo>
                    <a:pt x="68591" y="937166"/>
                  </a:lnTo>
                  <a:lnTo>
                    <a:pt x="68475" y="933294"/>
                  </a:lnTo>
                  <a:lnTo>
                    <a:pt x="68357" y="929421"/>
                  </a:lnTo>
                  <a:lnTo>
                    <a:pt x="68238" y="925548"/>
                  </a:lnTo>
                  <a:lnTo>
                    <a:pt x="68120" y="921676"/>
                  </a:lnTo>
                  <a:lnTo>
                    <a:pt x="68004" y="917803"/>
                  </a:lnTo>
                  <a:lnTo>
                    <a:pt x="67891" y="913931"/>
                  </a:lnTo>
                  <a:lnTo>
                    <a:pt x="67783" y="910058"/>
                  </a:lnTo>
                  <a:lnTo>
                    <a:pt x="67681" y="906185"/>
                  </a:lnTo>
                  <a:lnTo>
                    <a:pt x="67587" y="902313"/>
                  </a:lnTo>
                  <a:lnTo>
                    <a:pt x="67504" y="898440"/>
                  </a:lnTo>
                  <a:lnTo>
                    <a:pt x="67430" y="894568"/>
                  </a:lnTo>
                  <a:lnTo>
                    <a:pt x="67368" y="890695"/>
                  </a:lnTo>
                  <a:lnTo>
                    <a:pt x="67318" y="886823"/>
                  </a:lnTo>
                  <a:lnTo>
                    <a:pt x="67282" y="882950"/>
                  </a:lnTo>
                  <a:lnTo>
                    <a:pt x="67263" y="879077"/>
                  </a:lnTo>
                  <a:lnTo>
                    <a:pt x="67258" y="875205"/>
                  </a:lnTo>
                  <a:lnTo>
                    <a:pt x="67268" y="871332"/>
                  </a:lnTo>
                  <a:lnTo>
                    <a:pt x="67293" y="867460"/>
                  </a:lnTo>
                  <a:lnTo>
                    <a:pt x="67332" y="863587"/>
                  </a:lnTo>
                  <a:lnTo>
                    <a:pt x="67388" y="859714"/>
                  </a:lnTo>
                  <a:lnTo>
                    <a:pt x="67459" y="855842"/>
                  </a:lnTo>
                  <a:lnTo>
                    <a:pt x="67542" y="851969"/>
                  </a:lnTo>
                  <a:lnTo>
                    <a:pt x="67638" y="848097"/>
                  </a:lnTo>
                  <a:lnTo>
                    <a:pt x="67745" y="844224"/>
                  </a:lnTo>
                  <a:lnTo>
                    <a:pt x="67862" y="840351"/>
                  </a:lnTo>
                  <a:lnTo>
                    <a:pt x="67989" y="836479"/>
                  </a:lnTo>
                  <a:lnTo>
                    <a:pt x="68123" y="832606"/>
                  </a:lnTo>
                  <a:lnTo>
                    <a:pt x="68263" y="828734"/>
                  </a:lnTo>
                  <a:lnTo>
                    <a:pt x="68407" y="824861"/>
                  </a:lnTo>
                  <a:lnTo>
                    <a:pt x="68554" y="820989"/>
                  </a:lnTo>
                  <a:lnTo>
                    <a:pt x="68703" y="817116"/>
                  </a:lnTo>
                  <a:lnTo>
                    <a:pt x="68852" y="813243"/>
                  </a:lnTo>
                  <a:lnTo>
                    <a:pt x="69000" y="809371"/>
                  </a:lnTo>
                  <a:lnTo>
                    <a:pt x="69146" y="805498"/>
                  </a:lnTo>
                  <a:lnTo>
                    <a:pt x="69290" y="801626"/>
                  </a:lnTo>
                  <a:lnTo>
                    <a:pt x="69430" y="797753"/>
                  </a:lnTo>
                  <a:lnTo>
                    <a:pt x="69566" y="793880"/>
                  </a:lnTo>
                  <a:lnTo>
                    <a:pt x="69696" y="790008"/>
                  </a:lnTo>
                  <a:lnTo>
                    <a:pt x="69822" y="786135"/>
                  </a:lnTo>
                  <a:lnTo>
                    <a:pt x="69943" y="782263"/>
                  </a:lnTo>
                  <a:lnTo>
                    <a:pt x="70059" y="778390"/>
                  </a:lnTo>
                  <a:lnTo>
                    <a:pt x="70169" y="774517"/>
                  </a:lnTo>
                  <a:lnTo>
                    <a:pt x="70275" y="770645"/>
                  </a:lnTo>
                  <a:lnTo>
                    <a:pt x="70376" y="766772"/>
                  </a:lnTo>
                  <a:lnTo>
                    <a:pt x="70473" y="762900"/>
                  </a:lnTo>
                  <a:lnTo>
                    <a:pt x="70566" y="759027"/>
                  </a:lnTo>
                  <a:lnTo>
                    <a:pt x="70655" y="755154"/>
                  </a:lnTo>
                  <a:lnTo>
                    <a:pt x="70740" y="751282"/>
                  </a:lnTo>
                  <a:lnTo>
                    <a:pt x="70823" y="747409"/>
                  </a:lnTo>
                  <a:lnTo>
                    <a:pt x="70902" y="743537"/>
                  </a:lnTo>
                  <a:lnTo>
                    <a:pt x="70979" y="739664"/>
                  </a:lnTo>
                  <a:lnTo>
                    <a:pt x="71053" y="735792"/>
                  </a:lnTo>
                  <a:lnTo>
                    <a:pt x="71123" y="731919"/>
                  </a:lnTo>
                  <a:lnTo>
                    <a:pt x="71189" y="728046"/>
                  </a:lnTo>
                  <a:lnTo>
                    <a:pt x="71252" y="724174"/>
                  </a:lnTo>
                  <a:lnTo>
                    <a:pt x="71310" y="720301"/>
                  </a:lnTo>
                  <a:lnTo>
                    <a:pt x="71363" y="716429"/>
                  </a:lnTo>
                  <a:lnTo>
                    <a:pt x="71411" y="712556"/>
                  </a:lnTo>
                  <a:lnTo>
                    <a:pt x="71449" y="708683"/>
                  </a:lnTo>
                  <a:lnTo>
                    <a:pt x="71481" y="704811"/>
                  </a:lnTo>
                  <a:lnTo>
                    <a:pt x="71503" y="700938"/>
                  </a:lnTo>
                  <a:lnTo>
                    <a:pt x="71516" y="697066"/>
                  </a:lnTo>
                  <a:lnTo>
                    <a:pt x="71518" y="693193"/>
                  </a:lnTo>
                  <a:lnTo>
                    <a:pt x="71507" y="689320"/>
                  </a:lnTo>
                  <a:lnTo>
                    <a:pt x="71481" y="685448"/>
                  </a:lnTo>
                  <a:lnTo>
                    <a:pt x="71443" y="681575"/>
                  </a:lnTo>
                  <a:lnTo>
                    <a:pt x="71390" y="677703"/>
                  </a:lnTo>
                  <a:lnTo>
                    <a:pt x="71322" y="673830"/>
                  </a:lnTo>
                  <a:lnTo>
                    <a:pt x="71238" y="669958"/>
                  </a:lnTo>
                  <a:lnTo>
                    <a:pt x="71135" y="666085"/>
                  </a:lnTo>
                  <a:lnTo>
                    <a:pt x="71017" y="662212"/>
                  </a:lnTo>
                  <a:lnTo>
                    <a:pt x="70883" y="658340"/>
                  </a:lnTo>
                  <a:lnTo>
                    <a:pt x="70734" y="654467"/>
                  </a:lnTo>
                  <a:lnTo>
                    <a:pt x="70570" y="650595"/>
                  </a:lnTo>
                  <a:lnTo>
                    <a:pt x="70388" y="646722"/>
                  </a:lnTo>
                  <a:lnTo>
                    <a:pt x="70193" y="642849"/>
                  </a:lnTo>
                  <a:lnTo>
                    <a:pt x="69986" y="638977"/>
                  </a:lnTo>
                  <a:lnTo>
                    <a:pt x="69768" y="635104"/>
                  </a:lnTo>
                  <a:lnTo>
                    <a:pt x="69540" y="631232"/>
                  </a:lnTo>
                  <a:lnTo>
                    <a:pt x="69303" y="627359"/>
                  </a:lnTo>
                  <a:lnTo>
                    <a:pt x="69059" y="623486"/>
                  </a:lnTo>
                  <a:lnTo>
                    <a:pt x="68810" y="619614"/>
                  </a:lnTo>
                  <a:lnTo>
                    <a:pt x="68558" y="615741"/>
                  </a:lnTo>
                  <a:lnTo>
                    <a:pt x="68305" y="611869"/>
                  </a:lnTo>
                  <a:lnTo>
                    <a:pt x="68051" y="607996"/>
                  </a:lnTo>
                  <a:lnTo>
                    <a:pt x="67799" y="604123"/>
                  </a:lnTo>
                  <a:lnTo>
                    <a:pt x="67551" y="600251"/>
                  </a:lnTo>
                  <a:lnTo>
                    <a:pt x="67307" y="596378"/>
                  </a:lnTo>
                  <a:lnTo>
                    <a:pt x="67069" y="592506"/>
                  </a:lnTo>
                  <a:lnTo>
                    <a:pt x="66838" y="588633"/>
                  </a:lnTo>
                  <a:lnTo>
                    <a:pt x="66615" y="584761"/>
                  </a:lnTo>
                  <a:lnTo>
                    <a:pt x="66403" y="580888"/>
                  </a:lnTo>
                  <a:lnTo>
                    <a:pt x="66199" y="577015"/>
                  </a:lnTo>
                  <a:lnTo>
                    <a:pt x="66005" y="573143"/>
                  </a:lnTo>
                  <a:lnTo>
                    <a:pt x="65821" y="569270"/>
                  </a:lnTo>
                  <a:lnTo>
                    <a:pt x="65646" y="565398"/>
                  </a:lnTo>
                  <a:lnTo>
                    <a:pt x="65483" y="561525"/>
                  </a:lnTo>
                  <a:lnTo>
                    <a:pt x="65330" y="557652"/>
                  </a:lnTo>
                  <a:lnTo>
                    <a:pt x="65186" y="553780"/>
                  </a:lnTo>
                  <a:lnTo>
                    <a:pt x="65049" y="549907"/>
                  </a:lnTo>
                  <a:lnTo>
                    <a:pt x="64921" y="546035"/>
                  </a:lnTo>
                  <a:lnTo>
                    <a:pt x="64801" y="542162"/>
                  </a:lnTo>
                  <a:lnTo>
                    <a:pt x="64689" y="538289"/>
                  </a:lnTo>
                  <a:lnTo>
                    <a:pt x="64583" y="534417"/>
                  </a:lnTo>
                  <a:lnTo>
                    <a:pt x="64482" y="530544"/>
                  </a:lnTo>
                  <a:lnTo>
                    <a:pt x="64387" y="526672"/>
                  </a:lnTo>
                  <a:lnTo>
                    <a:pt x="64295" y="522799"/>
                  </a:lnTo>
                  <a:lnTo>
                    <a:pt x="64209" y="518927"/>
                  </a:lnTo>
                  <a:lnTo>
                    <a:pt x="64126" y="515054"/>
                  </a:lnTo>
                  <a:lnTo>
                    <a:pt x="64046" y="511181"/>
                  </a:lnTo>
                  <a:lnTo>
                    <a:pt x="63968" y="507309"/>
                  </a:lnTo>
                  <a:lnTo>
                    <a:pt x="63892" y="503436"/>
                  </a:lnTo>
                  <a:lnTo>
                    <a:pt x="63818" y="499564"/>
                  </a:lnTo>
                  <a:lnTo>
                    <a:pt x="63745" y="495691"/>
                  </a:lnTo>
                  <a:lnTo>
                    <a:pt x="63671" y="491818"/>
                  </a:lnTo>
                  <a:lnTo>
                    <a:pt x="63597" y="487946"/>
                  </a:lnTo>
                  <a:lnTo>
                    <a:pt x="63520" y="484073"/>
                  </a:lnTo>
                  <a:lnTo>
                    <a:pt x="63441" y="480201"/>
                  </a:lnTo>
                  <a:lnTo>
                    <a:pt x="63355" y="476328"/>
                  </a:lnTo>
                  <a:lnTo>
                    <a:pt x="63262" y="472455"/>
                  </a:lnTo>
                  <a:lnTo>
                    <a:pt x="63159" y="468583"/>
                  </a:lnTo>
                  <a:lnTo>
                    <a:pt x="63046" y="464710"/>
                  </a:lnTo>
                  <a:lnTo>
                    <a:pt x="62920" y="460838"/>
                  </a:lnTo>
                  <a:lnTo>
                    <a:pt x="62774" y="456965"/>
                  </a:lnTo>
                  <a:lnTo>
                    <a:pt x="62607" y="453092"/>
                  </a:lnTo>
                  <a:lnTo>
                    <a:pt x="62416" y="449220"/>
                  </a:lnTo>
                  <a:lnTo>
                    <a:pt x="62198" y="445347"/>
                  </a:lnTo>
                  <a:lnTo>
                    <a:pt x="61951" y="441475"/>
                  </a:lnTo>
                  <a:lnTo>
                    <a:pt x="61671" y="437602"/>
                  </a:lnTo>
                  <a:lnTo>
                    <a:pt x="61345" y="433730"/>
                  </a:lnTo>
                  <a:lnTo>
                    <a:pt x="60978" y="429857"/>
                  </a:lnTo>
                  <a:lnTo>
                    <a:pt x="60568" y="425984"/>
                  </a:lnTo>
                  <a:lnTo>
                    <a:pt x="60112" y="422112"/>
                  </a:lnTo>
                  <a:lnTo>
                    <a:pt x="59608" y="418239"/>
                  </a:lnTo>
                  <a:lnTo>
                    <a:pt x="59044" y="414367"/>
                  </a:lnTo>
                  <a:lnTo>
                    <a:pt x="58422" y="410494"/>
                  </a:lnTo>
                  <a:lnTo>
                    <a:pt x="57745" y="406621"/>
                  </a:lnTo>
                  <a:lnTo>
                    <a:pt x="57014" y="402749"/>
                  </a:lnTo>
                  <a:lnTo>
                    <a:pt x="56228" y="398876"/>
                  </a:lnTo>
                  <a:lnTo>
                    <a:pt x="55386" y="395004"/>
                  </a:lnTo>
                  <a:lnTo>
                    <a:pt x="54477" y="391131"/>
                  </a:lnTo>
                  <a:lnTo>
                    <a:pt x="53516" y="387258"/>
                  </a:lnTo>
                  <a:lnTo>
                    <a:pt x="52506" y="383386"/>
                  </a:lnTo>
                  <a:lnTo>
                    <a:pt x="51450" y="379513"/>
                  </a:lnTo>
                  <a:lnTo>
                    <a:pt x="50349" y="375641"/>
                  </a:lnTo>
                  <a:lnTo>
                    <a:pt x="49200" y="371768"/>
                  </a:lnTo>
                  <a:lnTo>
                    <a:pt x="48013" y="367896"/>
                  </a:lnTo>
                  <a:lnTo>
                    <a:pt x="46796" y="364023"/>
                  </a:lnTo>
                  <a:lnTo>
                    <a:pt x="45552" y="360150"/>
                  </a:lnTo>
                  <a:lnTo>
                    <a:pt x="44287" y="356278"/>
                  </a:lnTo>
                  <a:lnTo>
                    <a:pt x="43004" y="352405"/>
                  </a:lnTo>
                  <a:lnTo>
                    <a:pt x="41709" y="348533"/>
                  </a:lnTo>
                  <a:lnTo>
                    <a:pt x="40409" y="344660"/>
                  </a:lnTo>
                  <a:lnTo>
                    <a:pt x="39109" y="340787"/>
                  </a:lnTo>
                  <a:lnTo>
                    <a:pt x="37813" y="336915"/>
                  </a:lnTo>
                  <a:lnTo>
                    <a:pt x="36526" y="333042"/>
                  </a:lnTo>
                  <a:lnTo>
                    <a:pt x="35256" y="329170"/>
                  </a:lnTo>
                  <a:lnTo>
                    <a:pt x="34006" y="325297"/>
                  </a:lnTo>
                  <a:lnTo>
                    <a:pt x="32777" y="321424"/>
                  </a:lnTo>
                  <a:lnTo>
                    <a:pt x="31574" y="317552"/>
                  </a:lnTo>
                  <a:lnTo>
                    <a:pt x="30398" y="313679"/>
                  </a:lnTo>
                  <a:lnTo>
                    <a:pt x="29253" y="309807"/>
                  </a:lnTo>
                  <a:lnTo>
                    <a:pt x="28146" y="305934"/>
                  </a:lnTo>
                  <a:lnTo>
                    <a:pt x="27073" y="302061"/>
                  </a:lnTo>
                  <a:lnTo>
                    <a:pt x="26034" y="298189"/>
                  </a:lnTo>
                  <a:lnTo>
                    <a:pt x="25029" y="294316"/>
                  </a:lnTo>
                  <a:lnTo>
                    <a:pt x="24059" y="290444"/>
                  </a:lnTo>
                  <a:lnTo>
                    <a:pt x="23130" y="286571"/>
                  </a:lnTo>
                  <a:lnTo>
                    <a:pt x="22236" y="282699"/>
                  </a:lnTo>
                  <a:lnTo>
                    <a:pt x="21376" y="278826"/>
                  </a:lnTo>
                  <a:lnTo>
                    <a:pt x="20546" y="274953"/>
                  </a:lnTo>
                  <a:lnTo>
                    <a:pt x="19748" y="271081"/>
                  </a:lnTo>
                  <a:lnTo>
                    <a:pt x="18980" y="267208"/>
                  </a:lnTo>
                  <a:lnTo>
                    <a:pt x="18246" y="263336"/>
                  </a:lnTo>
                  <a:lnTo>
                    <a:pt x="17538" y="259463"/>
                  </a:lnTo>
                  <a:lnTo>
                    <a:pt x="16855" y="255590"/>
                  </a:lnTo>
                  <a:lnTo>
                    <a:pt x="16194" y="251718"/>
                  </a:lnTo>
                  <a:lnTo>
                    <a:pt x="15556" y="247845"/>
                  </a:lnTo>
                  <a:lnTo>
                    <a:pt x="14943" y="243973"/>
                  </a:lnTo>
                  <a:lnTo>
                    <a:pt x="14350" y="240100"/>
                  </a:lnTo>
                  <a:lnTo>
                    <a:pt x="13774" y="236227"/>
                  </a:lnTo>
                  <a:lnTo>
                    <a:pt x="13215" y="232355"/>
                  </a:lnTo>
                  <a:lnTo>
                    <a:pt x="12672" y="228482"/>
                  </a:lnTo>
                  <a:lnTo>
                    <a:pt x="12144" y="224610"/>
                  </a:lnTo>
                  <a:lnTo>
                    <a:pt x="11631" y="220737"/>
                  </a:lnTo>
                  <a:lnTo>
                    <a:pt x="11129" y="216865"/>
                  </a:lnTo>
                  <a:lnTo>
                    <a:pt x="10638" y="212992"/>
                  </a:lnTo>
                  <a:lnTo>
                    <a:pt x="10156" y="209119"/>
                  </a:lnTo>
                  <a:lnTo>
                    <a:pt x="9682" y="205247"/>
                  </a:lnTo>
                  <a:lnTo>
                    <a:pt x="9216" y="201374"/>
                  </a:lnTo>
                  <a:lnTo>
                    <a:pt x="8755" y="197502"/>
                  </a:lnTo>
                  <a:lnTo>
                    <a:pt x="8298" y="193629"/>
                  </a:lnTo>
                  <a:lnTo>
                    <a:pt x="7843" y="189756"/>
                  </a:lnTo>
                  <a:lnTo>
                    <a:pt x="7390" y="185884"/>
                  </a:lnTo>
                  <a:lnTo>
                    <a:pt x="6937" y="182011"/>
                  </a:lnTo>
                  <a:lnTo>
                    <a:pt x="6484" y="178139"/>
                  </a:lnTo>
                  <a:lnTo>
                    <a:pt x="6030" y="174266"/>
                  </a:lnTo>
                  <a:lnTo>
                    <a:pt x="5574" y="170393"/>
                  </a:lnTo>
                  <a:lnTo>
                    <a:pt x="5117" y="166521"/>
                  </a:lnTo>
                  <a:lnTo>
                    <a:pt x="4660" y="162648"/>
                  </a:lnTo>
                  <a:lnTo>
                    <a:pt x="4203" y="158776"/>
                  </a:lnTo>
                  <a:lnTo>
                    <a:pt x="3748" y="154903"/>
                  </a:lnTo>
                  <a:lnTo>
                    <a:pt x="3298" y="151030"/>
                  </a:lnTo>
                  <a:lnTo>
                    <a:pt x="2855" y="147158"/>
                  </a:lnTo>
                  <a:lnTo>
                    <a:pt x="2423" y="143285"/>
                  </a:lnTo>
                  <a:lnTo>
                    <a:pt x="2006" y="139413"/>
                  </a:lnTo>
                  <a:lnTo>
                    <a:pt x="1612" y="135540"/>
                  </a:lnTo>
                  <a:lnTo>
                    <a:pt x="1246" y="131668"/>
                  </a:lnTo>
                  <a:lnTo>
                    <a:pt x="910" y="127795"/>
                  </a:lnTo>
                  <a:lnTo>
                    <a:pt x="613" y="123922"/>
                  </a:lnTo>
                  <a:lnTo>
                    <a:pt x="360" y="120050"/>
                  </a:lnTo>
                  <a:lnTo>
                    <a:pt x="173" y="116177"/>
                  </a:lnTo>
                  <a:lnTo>
                    <a:pt x="51" y="112305"/>
                  </a:lnTo>
                  <a:lnTo>
                    <a:pt x="0" y="108432"/>
                  </a:lnTo>
                  <a:lnTo>
                    <a:pt x="25" y="104559"/>
                  </a:lnTo>
                  <a:lnTo>
                    <a:pt x="135" y="100687"/>
                  </a:lnTo>
                  <a:lnTo>
                    <a:pt x="350" y="96814"/>
                  </a:lnTo>
                  <a:lnTo>
                    <a:pt x="682" y="92942"/>
                  </a:lnTo>
                  <a:lnTo>
                    <a:pt x="1124" y="89069"/>
                  </a:lnTo>
                  <a:lnTo>
                    <a:pt x="1679" y="85196"/>
                  </a:lnTo>
                  <a:lnTo>
                    <a:pt x="2352" y="81324"/>
                  </a:lnTo>
                  <a:lnTo>
                    <a:pt x="3148" y="77451"/>
                  </a:lnTo>
                  <a:lnTo>
                    <a:pt x="4106" y="73579"/>
                  </a:lnTo>
                  <a:lnTo>
                    <a:pt x="5192" y="69706"/>
                  </a:lnTo>
                  <a:lnTo>
                    <a:pt x="6406" y="65834"/>
                  </a:lnTo>
                  <a:lnTo>
                    <a:pt x="7746" y="61961"/>
                  </a:lnTo>
                  <a:lnTo>
                    <a:pt x="9211" y="58088"/>
                  </a:lnTo>
                  <a:lnTo>
                    <a:pt x="10814" y="54216"/>
                  </a:lnTo>
                  <a:lnTo>
                    <a:pt x="12547" y="50343"/>
                  </a:lnTo>
                  <a:lnTo>
                    <a:pt x="14387" y="46471"/>
                  </a:lnTo>
                  <a:lnTo>
                    <a:pt x="16326" y="42598"/>
                  </a:lnTo>
                  <a:lnTo>
                    <a:pt x="18356" y="38725"/>
                  </a:lnTo>
                  <a:lnTo>
                    <a:pt x="20469" y="34853"/>
                  </a:lnTo>
                  <a:lnTo>
                    <a:pt x="22670" y="30980"/>
                  </a:lnTo>
                  <a:lnTo>
                    <a:pt x="24924" y="27108"/>
                  </a:lnTo>
                  <a:lnTo>
                    <a:pt x="27222" y="23235"/>
                  </a:lnTo>
                  <a:lnTo>
                    <a:pt x="29552" y="19362"/>
                  </a:lnTo>
                  <a:lnTo>
                    <a:pt x="31902" y="15490"/>
                  </a:lnTo>
                  <a:lnTo>
                    <a:pt x="34260" y="11617"/>
                  </a:lnTo>
                  <a:lnTo>
                    <a:pt x="36608" y="7745"/>
                  </a:lnTo>
                  <a:lnTo>
                    <a:pt x="38935" y="3872"/>
                  </a:lnTo>
                  <a:lnTo>
                    <a:pt x="41231" y="0"/>
                  </a:lnTo>
                  <a:lnTo>
                    <a:pt x="107836" y="0"/>
                  </a:lnTo>
                  <a:lnTo>
                    <a:pt x="110132" y="3872"/>
                  </a:lnTo>
                  <a:lnTo>
                    <a:pt x="112459" y="7745"/>
                  </a:lnTo>
                  <a:lnTo>
                    <a:pt x="114808" y="11617"/>
                  </a:lnTo>
                  <a:lnTo>
                    <a:pt x="117166" y="15490"/>
                  </a:lnTo>
                  <a:lnTo>
                    <a:pt x="119516" y="19362"/>
                  </a:lnTo>
                  <a:lnTo>
                    <a:pt x="121845" y="23235"/>
                  </a:lnTo>
                  <a:lnTo>
                    <a:pt x="124143" y="27108"/>
                  </a:lnTo>
                  <a:lnTo>
                    <a:pt x="126398" y="30980"/>
                  </a:lnTo>
                  <a:lnTo>
                    <a:pt x="128599" y="34853"/>
                  </a:lnTo>
                  <a:lnTo>
                    <a:pt x="130711" y="38725"/>
                  </a:lnTo>
                  <a:lnTo>
                    <a:pt x="132741" y="42598"/>
                  </a:lnTo>
                  <a:lnTo>
                    <a:pt x="134680" y="46471"/>
                  </a:lnTo>
                  <a:lnTo>
                    <a:pt x="136520" y="50343"/>
                  </a:lnTo>
                  <a:lnTo>
                    <a:pt x="138254" y="54216"/>
                  </a:lnTo>
                  <a:lnTo>
                    <a:pt x="139856" y="58088"/>
                  </a:lnTo>
                  <a:lnTo>
                    <a:pt x="141322" y="61961"/>
                  </a:lnTo>
                  <a:lnTo>
                    <a:pt x="142662" y="65834"/>
                  </a:lnTo>
                  <a:lnTo>
                    <a:pt x="143876" y="69706"/>
                  </a:lnTo>
                  <a:lnTo>
                    <a:pt x="144962" y="73579"/>
                  </a:lnTo>
                  <a:lnTo>
                    <a:pt x="145919" y="77451"/>
                  </a:lnTo>
                  <a:lnTo>
                    <a:pt x="146715" y="81324"/>
                  </a:lnTo>
                  <a:lnTo>
                    <a:pt x="147389" y="85196"/>
                  </a:lnTo>
                  <a:lnTo>
                    <a:pt x="147944" y="89069"/>
                  </a:lnTo>
                  <a:lnTo>
                    <a:pt x="148385" y="92942"/>
                  </a:lnTo>
                  <a:lnTo>
                    <a:pt x="148718" y="96814"/>
                  </a:lnTo>
                  <a:lnTo>
                    <a:pt x="148932" y="100687"/>
                  </a:lnTo>
                  <a:lnTo>
                    <a:pt x="149042" y="104559"/>
                  </a:lnTo>
                  <a:lnTo>
                    <a:pt x="149068" y="108432"/>
                  </a:lnTo>
                  <a:lnTo>
                    <a:pt x="149016" y="112305"/>
                  </a:lnTo>
                  <a:lnTo>
                    <a:pt x="148894" y="116177"/>
                  </a:lnTo>
                  <a:lnTo>
                    <a:pt x="148708" y="120050"/>
                  </a:lnTo>
                  <a:lnTo>
                    <a:pt x="148455" y="123922"/>
                  </a:lnTo>
                  <a:lnTo>
                    <a:pt x="148157" y="127795"/>
                  </a:lnTo>
                  <a:lnTo>
                    <a:pt x="147822" y="131668"/>
                  </a:lnTo>
                  <a:lnTo>
                    <a:pt x="147455" y="135540"/>
                  </a:lnTo>
                  <a:lnTo>
                    <a:pt x="147062" y="139413"/>
                  </a:lnTo>
                  <a:lnTo>
                    <a:pt x="146645" y="143285"/>
                  </a:lnTo>
                  <a:lnTo>
                    <a:pt x="146212" y="147158"/>
                  </a:lnTo>
                  <a:lnTo>
                    <a:pt x="145769" y="151030"/>
                  </a:lnTo>
                  <a:lnTo>
                    <a:pt x="145319" y="154903"/>
                  </a:lnTo>
                  <a:lnTo>
                    <a:pt x="144865" y="158776"/>
                  </a:lnTo>
                  <a:lnTo>
                    <a:pt x="144408" y="162648"/>
                  </a:lnTo>
                  <a:lnTo>
                    <a:pt x="143950" y="166521"/>
                  </a:lnTo>
                  <a:lnTo>
                    <a:pt x="143494" y="170393"/>
                  </a:lnTo>
                  <a:lnTo>
                    <a:pt x="143038" y="174266"/>
                  </a:lnTo>
                  <a:lnTo>
                    <a:pt x="142584" y="178139"/>
                  </a:lnTo>
                  <a:lnTo>
                    <a:pt x="142130" y="182011"/>
                  </a:lnTo>
                  <a:lnTo>
                    <a:pt x="141678" y="185884"/>
                  </a:lnTo>
                  <a:lnTo>
                    <a:pt x="141225" y="189756"/>
                  </a:lnTo>
                  <a:lnTo>
                    <a:pt x="140770" y="193629"/>
                  </a:lnTo>
                  <a:lnTo>
                    <a:pt x="140313" y="197502"/>
                  </a:lnTo>
                  <a:lnTo>
                    <a:pt x="139852" y="201374"/>
                  </a:lnTo>
                  <a:lnTo>
                    <a:pt x="139386" y="205247"/>
                  </a:lnTo>
                  <a:lnTo>
                    <a:pt x="138912" y="209119"/>
                  </a:lnTo>
                  <a:lnTo>
                    <a:pt x="138429" y="212992"/>
                  </a:lnTo>
                  <a:lnTo>
                    <a:pt x="137938" y="216865"/>
                  </a:lnTo>
                  <a:lnTo>
                    <a:pt x="137437" y="220737"/>
                  </a:lnTo>
                  <a:lnTo>
                    <a:pt x="136924" y="224610"/>
                  </a:lnTo>
                  <a:lnTo>
                    <a:pt x="136396" y="228482"/>
                  </a:lnTo>
                  <a:lnTo>
                    <a:pt x="135852" y="232355"/>
                  </a:lnTo>
                  <a:lnTo>
                    <a:pt x="135293" y="236227"/>
                  </a:lnTo>
                  <a:lnTo>
                    <a:pt x="134718" y="240100"/>
                  </a:lnTo>
                  <a:lnTo>
                    <a:pt x="134125" y="243973"/>
                  </a:lnTo>
                  <a:lnTo>
                    <a:pt x="133512" y="247845"/>
                  </a:lnTo>
                  <a:lnTo>
                    <a:pt x="132873" y="251718"/>
                  </a:lnTo>
                  <a:lnTo>
                    <a:pt x="132213" y="255590"/>
                  </a:lnTo>
                  <a:lnTo>
                    <a:pt x="131529" y="259463"/>
                  </a:lnTo>
                  <a:lnTo>
                    <a:pt x="130821" y="263336"/>
                  </a:lnTo>
                  <a:lnTo>
                    <a:pt x="130087" y="267208"/>
                  </a:lnTo>
                  <a:lnTo>
                    <a:pt x="129320" y="271081"/>
                  </a:lnTo>
                  <a:lnTo>
                    <a:pt x="128521" y="274953"/>
                  </a:lnTo>
                  <a:lnTo>
                    <a:pt x="127692" y="278826"/>
                  </a:lnTo>
                  <a:lnTo>
                    <a:pt x="126831" y="282699"/>
                  </a:lnTo>
                  <a:lnTo>
                    <a:pt x="125938" y="286571"/>
                  </a:lnTo>
                  <a:lnTo>
                    <a:pt x="125009" y="290444"/>
                  </a:lnTo>
                  <a:lnTo>
                    <a:pt x="124038" y="294316"/>
                  </a:lnTo>
                  <a:lnTo>
                    <a:pt x="123033" y="298189"/>
                  </a:lnTo>
                  <a:lnTo>
                    <a:pt x="121994" y="302061"/>
                  </a:lnTo>
                  <a:lnTo>
                    <a:pt x="120921" y="305934"/>
                  </a:lnTo>
                  <a:lnTo>
                    <a:pt x="119815" y="309807"/>
                  </a:lnTo>
                  <a:lnTo>
                    <a:pt x="118670" y="313679"/>
                  </a:lnTo>
                  <a:lnTo>
                    <a:pt x="117494" y="317552"/>
                  </a:lnTo>
                  <a:lnTo>
                    <a:pt x="116290" y="321424"/>
                  </a:lnTo>
                  <a:lnTo>
                    <a:pt x="115062" y="325297"/>
                  </a:lnTo>
                  <a:lnTo>
                    <a:pt x="113812" y="329170"/>
                  </a:lnTo>
                  <a:lnTo>
                    <a:pt x="112541" y="333042"/>
                  </a:lnTo>
                  <a:lnTo>
                    <a:pt x="111254" y="336915"/>
                  </a:lnTo>
                  <a:lnTo>
                    <a:pt x="109959" y="340787"/>
                  </a:lnTo>
                  <a:lnTo>
                    <a:pt x="108659" y="344660"/>
                  </a:lnTo>
                  <a:lnTo>
                    <a:pt x="107359" y="348533"/>
                  </a:lnTo>
                  <a:lnTo>
                    <a:pt x="106063" y="352405"/>
                  </a:lnTo>
                  <a:lnTo>
                    <a:pt x="104780" y="356278"/>
                  </a:lnTo>
                  <a:lnTo>
                    <a:pt x="103515" y="360150"/>
                  </a:lnTo>
                  <a:lnTo>
                    <a:pt x="102272" y="364023"/>
                  </a:lnTo>
                  <a:lnTo>
                    <a:pt x="101055" y="367896"/>
                  </a:lnTo>
                  <a:lnTo>
                    <a:pt x="99868" y="371768"/>
                  </a:lnTo>
                  <a:lnTo>
                    <a:pt x="98719" y="375641"/>
                  </a:lnTo>
                  <a:lnTo>
                    <a:pt x="97618" y="379513"/>
                  </a:lnTo>
                  <a:lnTo>
                    <a:pt x="96561" y="383386"/>
                  </a:lnTo>
                  <a:lnTo>
                    <a:pt x="95551" y="387258"/>
                  </a:lnTo>
                  <a:lnTo>
                    <a:pt x="94591" y="391131"/>
                  </a:lnTo>
                  <a:lnTo>
                    <a:pt x="93682" y="395004"/>
                  </a:lnTo>
                  <a:lnTo>
                    <a:pt x="92839" y="398876"/>
                  </a:lnTo>
                  <a:lnTo>
                    <a:pt x="92053" y="402749"/>
                  </a:lnTo>
                  <a:lnTo>
                    <a:pt x="91322" y="406621"/>
                  </a:lnTo>
                  <a:lnTo>
                    <a:pt x="90646" y="410494"/>
                  </a:lnTo>
                  <a:lnTo>
                    <a:pt x="90023" y="414367"/>
                  </a:lnTo>
                  <a:lnTo>
                    <a:pt x="89460" y="418239"/>
                  </a:lnTo>
                  <a:lnTo>
                    <a:pt x="88956" y="422112"/>
                  </a:lnTo>
                  <a:lnTo>
                    <a:pt x="88500" y="425984"/>
                  </a:lnTo>
                  <a:lnTo>
                    <a:pt x="88089" y="429857"/>
                  </a:lnTo>
                  <a:lnTo>
                    <a:pt x="87722" y="433730"/>
                  </a:lnTo>
                  <a:lnTo>
                    <a:pt x="87396" y="437602"/>
                  </a:lnTo>
                  <a:lnTo>
                    <a:pt x="87116" y="441475"/>
                  </a:lnTo>
                  <a:lnTo>
                    <a:pt x="86870" y="445347"/>
                  </a:lnTo>
                  <a:lnTo>
                    <a:pt x="86652" y="449220"/>
                  </a:lnTo>
                  <a:lnTo>
                    <a:pt x="86461" y="453092"/>
                  </a:lnTo>
                  <a:lnTo>
                    <a:pt x="86293" y="456965"/>
                  </a:lnTo>
                  <a:lnTo>
                    <a:pt x="86148" y="460838"/>
                  </a:lnTo>
                  <a:lnTo>
                    <a:pt x="86021" y="464710"/>
                  </a:lnTo>
                  <a:lnTo>
                    <a:pt x="85908" y="468583"/>
                  </a:lnTo>
                  <a:lnTo>
                    <a:pt x="85806" y="472455"/>
                  </a:lnTo>
                  <a:lnTo>
                    <a:pt x="85713" y="476328"/>
                  </a:lnTo>
                  <a:lnTo>
                    <a:pt x="85627" y="480201"/>
                  </a:lnTo>
                  <a:lnTo>
                    <a:pt x="85547" y="484073"/>
                  </a:lnTo>
                  <a:lnTo>
                    <a:pt x="85471" y="487946"/>
                  </a:lnTo>
                  <a:lnTo>
                    <a:pt x="85396" y="491818"/>
                  </a:lnTo>
                  <a:lnTo>
                    <a:pt x="85323" y="495691"/>
                  </a:lnTo>
                  <a:lnTo>
                    <a:pt x="85249" y="499564"/>
                  </a:lnTo>
                  <a:lnTo>
                    <a:pt x="85175" y="503436"/>
                  </a:lnTo>
                  <a:lnTo>
                    <a:pt x="85100" y="507309"/>
                  </a:lnTo>
                  <a:lnTo>
                    <a:pt x="85022" y="511181"/>
                  </a:lnTo>
                  <a:lnTo>
                    <a:pt x="84942" y="515054"/>
                  </a:lnTo>
                  <a:lnTo>
                    <a:pt x="84859" y="518927"/>
                  </a:lnTo>
                  <a:lnTo>
                    <a:pt x="84772" y="522799"/>
                  </a:lnTo>
                  <a:lnTo>
                    <a:pt x="84681" y="526672"/>
                  </a:lnTo>
                  <a:lnTo>
                    <a:pt x="84585" y="530544"/>
                  </a:lnTo>
                  <a:lnTo>
                    <a:pt x="84485" y="534417"/>
                  </a:lnTo>
                  <a:lnTo>
                    <a:pt x="84378" y="538289"/>
                  </a:lnTo>
                  <a:lnTo>
                    <a:pt x="84266" y="542162"/>
                  </a:lnTo>
                  <a:lnTo>
                    <a:pt x="84146" y="546035"/>
                  </a:lnTo>
                  <a:lnTo>
                    <a:pt x="84018" y="549907"/>
                  </a:lnTo>
                  <a:lnTo>
                    <a:pt x="83882" y="553780"/>
                  </a:lnTo>
                  <a:lnTo>
                    <a:pt x="83737" y="557652"/>
                  </a:lnTo>
                  <a:lnTo>
                    <a:pt x="83584" y="561525"/>
                  </a:lnTo>
                  <a:lnTo>
                    <a:pt x="83421" y="565398"/>
                  </a:lnTo>
                  <a:lnTo>
                    <a:pt x="83247" y="569270"/>
                  </a:lnTo>
                  <a:lnTo>
                    <a:pt x="83062" y="573143"/>
                  </a:lnTo>
                  <a:lnTo>
                    <a:pt x="82868" y="577015"/>
                  </a:lnTo>
                  <a:lnTo>
                    <a:pt x="82665" y="580888"/>
                  </a:lnTo>
                  <a:lnTo>
                    <a:pt x="82452" y="584761"/>
                  </a:lnTo>
                  <a:lnTo>
                    <a:pt x="82230" y="588633"/>
                  </a:lnTo>
                  <a:lnTo>
                    <a:pt x="81999" y="592506"/>
                  </a:lnTo>
                  <a:lnTo>
                    <a:pt x="81761" y="596378"/>
                  </a:lnTo>
                  <a:lnTo>
                    <a:pt x="81517" y="600251"/>
                  </a:lnTo>
                  <a:lnTo>
                    <a:pt x="81269" y="604123"/>
                  </a:lnTo>
                  <a:lnTo>
                    <a:pt x="81017" y="607996"/>
                  </a:lnTo>
                  <a:lnTo>
                    <a:pt x="80763" y="611869"/>
                  </a:lnTo>
                  <a:lnTo>
                    <a:pt x="80509" y="615741"/>
                  </a:lnTo>
                  <a:lnTo>
                    <a:pt x="80257" y="619614"/>
                  </a:lnTo>
                  <a:lnTo>
                    <a:pt x="80009" y="623486"/>
                  </a:lnTo>
                  <a:lnTo>
                    <a:pt x="79764" y="627359"/>
                  </a:lnTo>
                  <a:lnTo>
                    <a:pt x="79527" y="631232"/>
                  </a:lnTo>
                  <a:lnTo>
                    <a:pt x="79300" y="635104"/>
                  </a:lnTo>
                  <a:lnTo>
                    <a:pt x="79082" y="638977"/>
                  </a:lnTo>
                  <a:lnTo>
                    <a:pt x="78875" y="642849"/>
                  </a:lnTo>
                  <a:lnTo>
                    <a:pt x="78680" y="646722"/>
                  </a:lnTo>
                  <a:lnTo>
                    <a:pt x="78498" y="650595"/>
                  </a:lnTo>
                  <a:lnTo>
                    <a:pt x="78334" y="654467"/>
                  </a:lnTo>
                  <a:lnTo>
                    <a:pt x="78185" y="658340"/>
                  </a:lnTo>
                  <a:lnTo>
                    <a:pt x="78051" y="662212"/>
                  </a:lnTo>
                  <a:lnTo>
                    <a:pt x="77933" y="666085"/>
                  </a:lnTo>
                  <a:lnTo>
                    <a:pt x="77830" y="669958"/>
                  </a:lnTo>
                  <a:lnTo>
                    <a:pt x="77746" y="673830"/>
                  </a:lnTo>
                  <a:lnTo>
                    <a:pt x="77678" y="677703"/>
                  </a:lnTo>
                  <a:lnTo>
                    <a:pt x="77625" y="681575"/>
                  </a:lnTo>
                  <a:lnTo>
                    <a:pt x="77586" y="685448"/>
                  </a:lnTo>
                  <a:lnTo>
                    <a:pt x="77561" y="689320"/>
                  </a:lnTo>
                  <a:lnTo>
                    <a:pt x="77549" y="693193"/>
                  </a:lnTo>
                  <a:lnTo>
                    <a:pt x="77552" y="697066"/>
                  </a:lnTo>
                  <a:lnTo>
                    <a:pt x="77564" y="700938"/>
                  </a:lnTo>
                  <a:lnTo>
                    <a:pt x="77587" y="704811"/>
                  </a:lnTo>
                  <a:lnTo>
                    <a:pt x="77618" y="708683"/>
                  </a:lnTo>
                  <a:lnTo>
                    <a:pt x="77657" y="712556"/>
                  </a:lnTo>
                  <a:lnTo>
                    <a:pt x="77704" y="716429"/>
                  </a:lnTo>
                  <a:lnTo>
                    <a:pt x="77757" y="720301"/>
                  </a:lnTo>
                  <a:lnTo>
                    <a:pt x="77816" y="724174"/>
                  </a:lnTo>
                  <a:lnTo>
                    <a:pt x="77878" y="728046"/>
                  </a:lnTo>
                  <a:lnTo>
                    <a:pt x="77945" y="731919"/>
                  </a:lnTo>
                  <a:lnTo>
                    <a:pt x="78015" y="735792"/>
                  </a:lnTo>
                  <a:lnTo>
                    <a:pt x="78089" y="739664"/>
                  </a:lnTo>
                  <a:lnTo>
                    <a:pt x="78165" y="743537"/>
                  </a:lnTo>
                  <a:lnTo>
                    <a:pt x="78245" y="747409"/>
                  </a:lnTo>
                  <a:lnTo>
                    <a:pt x="78327" y="751282"/>
                  </a:lnTo>
                  <a:lnTo>
                    <a:pt x="78413" y="755154"/>
                  </a:lnTo>
                  <a:lnTo>
                    <a:pt x="78502" y="759027"/>
                  </a:lnTo>
                  <a:lnTo>
                    <a:pt x="78595" y="762900"/>
                  </a:lnTo>
                  <a:lnTo>
                    <a:pt x="78692" y="766772"/>
                  </a:lnTo>
                  <a:lnTo>
                    <a:pt x="78793" y="770645"/>
                  </a:lnTo>
                  <a:lnTo>
                    <a:pt x="78898" y="774517"/>
                  </a:lnTo>
                  <a:lnTo>
                    <a:pt x="79008" y="778390"/>
                  </a:lnTo>
                  <a:lnTo>
                    <a:pt x="79125" y="782263"/>
                  </a:lnTo>
                  <a:lnTo>
                    <a:pt x="79246" y="786135"/>
                  </a:lnTo>
                  <a:lnTo>
                    <a:pt x="79371" y="790008"/>
                  </a:lnTo>
                  <a:lnTo>
                    <a:pt x="79502" y="793880"/>
                  </a:lnTo>
                  <a:lnTo>
                    <a:pt x="79637" y="797753"/>
                  </a:lnTo>
                  <a:lnTo>
                    <a:pt x="79777" y="801626"/>
                  </a:lnTo>
                  <a:lnTo>
                    <a:pt x="79921" y="805498"/>
                  </a:lnTo>
                  <a:lnTo>
                    <a:pt x="80068" y="809371"/>
                  </a:lnTo>
                  <a:lnTo>
                    <a:pt x="80216" y="813243"/>
                  </a:lnTo>
                  <a:lnTo>
                    <a:pt x="80365" y="817116"/>
                  </a:lnTo>
                  <a:lnTo>
                    <a:pt x="80514" y="820989"/>
                  </a:lnTo>
                  <a:lnTo>
                    <a:pt x="80661" y="824861"/>
                  </a:lnTo>
                  <a:lnTo>
                    <a:pt x="80805" y="828734"/>
                  </a:lnTo>
                  <a:lnTo>
                    <a:pt x="80945" y="832606"/>
                  </a:lnTo>
                  <a:lnTo>
                    <a:pt x="81079" y="836479"/>
                  </a:lnTo>
                  <a:lnTo>
                    <a:pt x="81206" y="840351"/>
                  </a:lnTo>
                  <a:lnTo>
                    <a:pt x="81323" y="844224"/>
                  </a:lnTo>
                  <a:lnTo>
                    <a:pt x="81430" y="848097"/>
                  </a:lnTo>
                  <a:lnTo>
                    <a:pt x="81525" y="851969"/>
                  </a:lnTo>
                  <a:lnTo>
                    <a:pt x="81609" y="855842"/>
                  </a:lnTo>
                  <a:lnTo>
                    <a:pt x="81680" y="859714"/>
                  </a:lnTo>
                  <a:lnTo>
                    <a:pt x="81736" y="863587"/>
                  </a:lnTo>
                  <a:lnTo>
                    <a:pt x="81775" y="867460"/>
                  </a:lnTo>
                  <a:lnTo>
                    <a:pt x="81799" y="871332"/>
                  </a:lnTo>
                  <a:lnTo>
                    <a:pt x="81809" y="875205"/>
                  </a:lnTo>
                  <a:lnTo>
                    <a:pt x="81805" y="879077"/>
                  </a:lnTo>
                  <a:lnTo>
                    <a:pt x="81786" y="882950"/>
                  </a:lnTo>
                  <a:lnTo>
                    <a:pt x="81749" y="886823"/>
                  </a:lnTo>
                  <a:lnTo>
                    <a:pt x="81699" y="890695"/>
                  </a:lnTo>
                  <a:lnTo>
                    <a:pt x="81637" y="894568"/>
                  </a:lnTo>
                  <a:lnTo>
                    <a:pt x="81564" y="898440"/>
                  </a:lnTo>
                  <a:lnTo>
                    <a:pt x="81480" y="902313"/>
                  </a:lnTo>
                  <a:lnTo>
                    <a:pt x="81387" y="906185"/>
                  </a:lnTo>
                  <a:lnTo>
                    <a:pt x="81285" y="910058"/>
                  </a:lnTo>
                  <a:lnTo>
                    <a:pt x="81177" y="913931"/>
                  </a:lnTo>
                  <a:lnTo>
                    <a:pt x="81064" y="917803"/>
                  </a:lnTo>
                  <a:lnTo>
                    <a:pt x="80948" y="921676"/>
                  </a:lnTo>
                  <a:lnTo>
                    <a:pt x="80829" y="925548"/>
                  </a:lnTo>
                  <a:lnTo>
                    <a:pt x="80710" y="929421"/>
                  </a:lnTo>
                  <a:lnTo>
                    <a:pt x="80592" y="933294"/>
                  </a:lnTo>
                  <a:lnTo>
                    <a:pt x="80476" y="937166"/>
                  </a:lnTo>
                  <a:lnTo>
                    <a:pt x="80363" y="941039"/>
                  </a:lnTo>
                  <a:lnTo>
                    <a:pt x="80254" y="944911"/>
                  </a:lnTo>
                  <a:lnTo>
                    <a:pt x="80151" y="948784"/>
                  </a:lnTo>
                  <a:lnTo>
                    <a:pt x="80053" y="952657"/>
                  </a:lnTo>
                  <a:lnTo>
                    <a:pt x="79963" y="956529"/>
                  </a:lnTo>
                  <a:lnTo>
                    <a:pt x="79878" y="960402"/>
                  </a:lnTo>
                  <a:lnTo>
                    <a:pt x="79801" y="964274"/>
                  </a:lnTo>
                  <a:lnTo>
                    <a:pt x="79731" y="968147"/>
                  </a:lnTo>
                  <a:lnTo>
                    <a:pt x="79670" y="972020"/>
                  </a:lnTo>
                  <a:lnTo>
                    <a:pt x="79616" y="975892"/>
                  </a:lnTo>
                  <a:lnTo>
                    <a:pt x="79570" y="979765"/>
                  </a:lnTo>
                  <a:lnTo>
                    <a:pt x="79530" y="983637"/>
                  </a:lnTo>
                  <a:lnTo>
                    <a:pt x="79496" y="987510"/>
                  </a:lnTo>
                  <a:lnTo>
                    <a:pt x="79469" y="991382"/>
                  </a:lnTo>
                  <a:lnTo>
                    <a:pt x="79448" y="995255"/>
                  </a:lnTo>
                  <a:lnTo>
                    <a:pt x="79431" y="999128"/>
                  </a:lnTo>
                  <a:lnTo>
                    <a:pt x="79418" y="1003000"/>
                  </a:lnTo>
                  <a:lnTo>
                    <a:pt x="79408" y="1006873"/>
                  </a:lnTo>
                  <a:lnTo>
                    <a:pt x="79399" y="1010745"/>
                  </a:lnTo>
                  <a:lnTo>
                    <a:pt x="79392" y="1014618"/>
                  </a:lnTo>
                  <a:lnTo>
                    <a:pt x="79383" y="1018491"/>
                  </a:lnTo>
                  <a:lnTo>
                    <a:pt x="79374" y="1022363"/>
                  </a:lnTo>
                  <a:lnTo>
                    <a:pt x="79362" y="1026236"/>
                  </a:lnTo>
                  <a:lnTo>
                    <a:pt x="79346" y="1030108"/>
                  </a:lnTo>
                  <a:lnTo>
                    <a:pt x="79326" y="1033981"/>
                  </a:lnTo>
                  <a:lnTo>
                    <a:pt x="79299" y="1037854"/>
                  </a:lnTo>
                  <a:lnTo>
                    <a:pt x="79267" y="1041726"/>
                  </a:lnTo>
                  <a:lnTo>
                    <a:pt x="79227" y="1045599"/>
                  </a:lnTo>
                  <a:lnTo>
                    <a:pt x="79180" y="1049471"/>
                  </a:lnTo>
                  <a:lnTo>
                    <a:pt x="79126" y="1053344"/>
                  </a:lnTo>
                  <a:lnTo>
                    <a:pt x="79061" y="1057216"/>
                  </a:lnTo>
                  <a:lnTo>
                    <a:pt x="78988" y="1061089"/>
                  </a:lnTo>
                  <a:lnTo>
                    <a:pt x="78907" y="1064962"/>
                  </a:lnTo>
                  <a:lnTo>
                    <a:pt x="78818" y="1068834"/>
                  </a:lnTo>
                  <a:lnTo>
                    <a:pt x="78723" y="1072707"/>
                  </a:lnTo>
                  <a:lnTo>
                    <a:pt x="78619" y="1076579"/>
                  </a:lnTo>
                  <a:lnTo>
                    <a:pt x="78509" y="1080452"/>
                  </a:lnTo>
                  <a:lnTo>
                    <a:pt x="78394" y="1084325"/>
                  </a:lnTo>
                  <a:lnTo>
                    <a:pt x="78275" y="1088197"/>
                  </a:lnTo>
                  <a:lnTo>
                    <a:pt x="78152" y="1092070"/>
                  </a:lnTo>
                  <a:lnTo>
                    <a:pt x="78028" y="1095942"/>
                  </a:lnTo>
                  <a:lnTo>
                    <a:pt x="77902" y="1099815"/>
                  </a:lnTo>
                  <a:lnTo>
                    <a:pt x="77777" y="1103688"/>
                  </a:lnTo>
                  <a:lnTo>
                    <a:pt x="77654" y="1107560"/>
                  </a:lnTo>
                  <a:lnTo>
                    <a:pt x="77532" y="1111433"/>
                  </a:lnTo>
                  <a:lnTo>
                    <a:pt x="77413" y="1115305"/>
                  </a:lnTo>
                  <a:lnTo>
                    <a:pt x="77298" y="1119178"/>
                  </a:lnTo>
                  <a:lnTo>
                    <a:pt x="77189" y="1123051"/>
                  </a:lnTo>
                  <a:lnTo>
                    <a:pt x="77084" y="1126923"/>
                  </a:lnTo>
                  <a:lnTo>
                    <a:pt x="76985" y="1130796"/>
                  </a:lnTo>
                  <a:lnTo>
                    <a:pt x="76890" y="1134668"/>
                  </a:lnTo>
                  <a:lnTo>
                    <a:pt x="76802" y="1138541"/>
                  </a:lnTo>
                  <a:lnTo>
                    <a:pt x="76720" y="1142413"/>
                  </a:lnTo>
                  <a:lnTo>
                    <a:pt x="76643" y="1146286"/>
                  </a:lnTo>
                  <a:lnTo>
                    <a:pt x="76571" y="1150159"/>
                  </a:lnTo>
                  <a:lnTo>
                    <a:pt x="76503" y="1154031"/>
                  </a:lnTo>
                  <a:lnTo>
                    <a:pt x="76439" y="1157904"/>
                  </a:lnTo>
                  <a:lnTo>
                    <a:pt x="76379" y="1161776"/>
                  </a:lnTo>
                  <a:lnTo>
                    <a:pt x="76322" y="1165649"/>
                  </a:lnTo>
                  <a:lnTo>
                    <a:pt x="76266" y="1169522"/>
                  </a:lnTo>
                  <a:lnTo>
                    <a:pt x="76213" y="1173394"/>
                  </a:lnTo>
                  <a:lnTo>
                    <a:pt x="76160" y="1177267"/>
                  </a:lnTo>
                  <a:lnTo>
                    <a:pt x="76108" y="1181139"/>
                  </a:lnTo>
                  <a:lnTo>
                    <a:pt x="76056" y="1185012"/>
                  </a:lnTo>
                  <a:lnTo>
                    <a:pt x="76003" y="1188885"/>
                  </a:lnTo>
                  <a:lnTo>
                    <a:pt x="75950" y="1192757"/>
                  </a:lnTo>
                  <a:lnTo>
                    <a:pt x="75895" y="1196630"/>
                  </a:lnTo>
                  <a:lnTo>
                    <a:pt x="75840" y="1200502"/>
                  </a:lnTo>
                  <a:lnTo>
                    <a:pt x="75784" y="1204375"/>
                  </a:lnTo>
                  <a:lnTo>
                    <a:pt x="75727" y="1208247"/>
                  </a:lnTo>
                  <a:lnTo>
                    <a:pt x="75668" y="1212120"/>
                  </a:lnTo>
                  <a:lnTo>
                    <a:pt x="75609" y="1215993"/>
                  </a:lnTo>
                  <a:lnTo>
                    <a:pt x="75550" y="1219865"/>
                  </a:lnTo>
                  <a:lnTo>
                    <a:pt x="75490" y="1223738"/>
                  </a:lnTo>
                  <a:lnTo>
                    <a:pt x="75430" y="1227610"/>
                  </a:lnTo>
                  <a:lnTo>
                    <a:pt x="75371" y="1231483"/>
                  </a:lnTo>
                  <a:lnTo>
                    <a:pt x="75312" y="1235356"/>
                  </a:lnTo>
                  <a:lnTo>
                    <a:pt x="75254" y="1239228"/>
                  </a:lnTo>
                  <a:lnTo>
                    <a:pt x="75198" y="1243101"/>
                  </a:lnTo>
                  <a:lnTo>
                    <a:pt x="75144" y="1246973"/>
                  </a:lnTo>
                  <a:lnTo>
                    <a:pt x="75091" y="1250846"/>
                  </a:lnTo>
                  <a:lnTo>
                    <a:pt x="75041" y="1254719"/>
                  </a:lnTo>
                  <a:lnTo>
                    <a:pt x="74993" y="1258591"/>
                  </a:lnTo>
                  <a:lnTo>
                    <a:pt x="74948" y="1262464"/>
                  </a:lnTo>
                  <a:lnTo>
                    <a:pt x="74905" y="1266336"/>
                  </a:lnTo>
                  <a:lnTo>
                    <a:pt x="74866" y="1270209"/>
                  </a:lnTo>
                  <a:lnTo>
                    <a:pt x="74829" y="1274081"/>
                  </a:lnTo>
                  <a:lnTo>
                    <a:pt x="74795" y="1277954"/>
                  </a:lnTo>
                  <a:lnTo>
                    <a:pt x="74764" y="1281827"/>
                  </a:lnTo>
                  <a:lnTo>
                    <a:pt x="74735" y="1285699"/>
                  </a:lnTo>
                  <a:lnTo>
                    <a:pt x="74709" y="1289572"/>
                  </a:lnTo>
                  <a:lnTo>
                    <a:pt x="74687" y="1293444"/>
                  </a:lnTo>
                  <a:lnTo>
                    <a:pt x="74666" y="1297317"/>
                  </a:lnTo>
                  <a:lnTo>
                    <a:pt x="74647" y="1301190"/>
                  </a:lnTo>
                  <a:lnTo>
                    <a:pt x="74631" y="1305062"/>
                  </a:lnTo>
                  <a:lnTo>
                    <a:pt x="74617" y="1308935"/>
                  </a:lnTo>
                  <a:lnTo>
                    <a:pt x="74604" y="1312807"/>
                  </a:lnTo>
                  <a:lnTo>
                    <a:pt x="74594" y="1316680"/>
                  </a:lnTo>
                  <a:lnTo>
                    <a:pt x="74584" y="1320553"/>
                  </a:lnTo>
                  <a:lnTo>
                    <a:pt x="74577" y="1324425"/>
                  </a:lnTo>
                  <a:lnTo>
                    <a:pt x="74570" y="1328298"/>
                  </a:lnTo>
                  <a:lnTo>
                    <a:pt x="74565" y="1332170"/>
                  </a:lnTo>
                  <a:lnTo>
                    <a:pt x="74560" y="1336043"/>
                  </a:lnTo>
                  <a:lnTo>
                    <a:pt x="74557" y="1339916"/>
                  </a:lnTo>
                  <a:lnTo>
                    <a:pt x="74554" y="1343788"/>
                  </a:lnTo>
                  <a:lnTo>
                    <a:pt x="74553" y="1347661"/>
                  </a:lnTo>
                  <a:lnTo>
                    <a:pt x="74552" y="1351533"/>
                  </a:lnTo>
                  <a:lnTo>
                    <a:pt x="74552" y="1355406"/>
                  </a:lnTo>
                  <a:lnTo>
                    <a:pt x="74553" y="1359278"/>
                  </a:lnTo>
                  <a:lnTo>
                    <a:pt x="74554" y="1363151"/>
                  </a:lnTo>
                  <a:lnTo>
                    <a:pt x="74557" y="1367024"/>
                  </a:lnTo>
                  <a:lnTo>
                    <a:pt x="74560" y="1370896"/>
                  </a:lnTo>
                  <a:lnTo>
                    <a:pt x="74565" y="1374769"/>
                  </a:lnTo>
                  <a:lnTo>
                    <a:pt x="74570" y="1378641"/>
                  </a:lnTo>
                  <a:lnTo>
                    <a:pt x="74577" y="1382514"/>
                  </a:lnTo>
                  <a:lnTo>
                    <a:pt x="74585" y="1386387"/>
                  </a:lnTo>
                  <a:lnTo>
                    <a:pt x="74594" y="1390259"/>
                  </a:lnTo>
                  <a:lnTo>
                    <a:pt x="74605" y="1394132"/>
                  </a:lnTo>
                  <a:lnTo>
                    <a:pt x="74619" y="1398004"/>
                  </a:lnTo>
                  <a:lnTo>
                    <a:pt x="74634" y="1401877"/>
                  </a:lnTo>
                  <a:lnTo>
                    <a:pt x="74651" y="1405750"/>
                  </a:lnTo>
                  <a:lnTo>
                    <a:pt x="74670" y="1409622"/>
                  </a:lnTo>
                  <a:lnTo>
                    <a:pt x="74692" y="1413495"/>
                  </a:lnTo>
                  <a:lnTo>
                    <a:pt x="74718" y="1417367"/>
                  </a:lnTo>
                  <a:lnTo>
                    <a:pt x="74746" y="1421240"/>
                  </a:lnTo>
                  <a:lnTo>
                    <a:pt x="74777" y="1425112"/>
                  </a:lnTo>
                  <a:lnTo>
                    <a:pt x="74812" y="1428985"/>
                  </a:lnTo>
                  <a:lnTo>
                    <a:pt x="74849" y="1432858"/>
                  </a:lnTo>
                  <a:lnTo>
                    <a:pt x="74891" y="1436730"/>
                  </a:lnTo>
                  <a:lnTo>
                    <a:pt x="74937" y="1440603"/>
                  </a:lnTo>
                  <a:lnTo>
                    <a:pt x="74986" y="1444475"/>
                  </a:lnTo>
                  <a:lnTo>
                    <a:pt x="75039" y="1448348"/>
                  </a:lnTo>
                  <a:lnTo>
                    <a:pt x="75096" y="1452221"/>
                  </a:lnTo>
                  <a:lnTo>
                    <a:pt x="75156" y="1456093"/>
                  </a:lnTo>
                  <a:lnTo>
                    <a:pt x="75221" y="1459966"/>
                  </a:lnTo>
                  <a:lnTo>
                    <a:pt x="75288" y="1463838"/>
                  </a:lnTo>
                  <a:lnTo>
                    <a:pt x="75359" y="1467711"/>
                  </a:lnTo>
                  <a:lnTo>
                    <a:pt x="75432" y="1471584"/>
                  </a:lnTo>
                  <a:lnTo>
                    <a:pt x="75508" y="1475456"/>
                  </a:lnTo>
                  <a:lnTo>
                    <a:pt x="75586" y="1479329"/>
                  </a:lnTo>
                  <a:lnTo>
                    <a:pt x="75666" y="1483201"/>
                  </a:lnTo>
                  <a:lnTo>
                    <a:pt x="75747" y="1487074"/>
                  </a:lnTo>
                  <a:lnTo>
                    <a:pt x="75828" y="1490947"/>
                  </a:lnTo>
                  <a:lnTo>
                    <a:pt x="75909" y="1494819"/>
                  </a:lnTo>
                  <a:lnTo>
                    <a:pt x="75990" y="1498692"/>
                  </a:lnTo>
                  <a:lnTo>
                    <a:pt x="76069" y="1502564"/>
                  </a:lnTo>
                  <a:lnTo>
                    <a:pt x="76147" y="1506437"/>
                  </a:lnTo>
                  <a:lnTo>
                    <a:pt x="76221" y="1510309"/>
                  </a:lnTo>
                  <a:lnTo>
                    <a:pt x="76293" y="1514182"/>
                  </a:lnTo>
                  <a:lnTo>
                    <a:pt x="76361" y="1518055"/>
                  </a:lnTo>
                  <a:lnTo>
                    <a:pt x="76425" y="1521927"/>
                  </a:lnTo>
                  <a:lnTo>
                    <a:pt x="76483" y="1525800"/>
                  </a:lnTo>
                  <a:lnTo>
                    <a:pt x="76535" y="1529672"/>
                  </a:lnTo>
                  <a:lnTo>
                    <a:pt x="76582" y="1533545"/>
                  </a:lnTo>
                  <a:lnTo>
                    <a:pt x="76622" y="1537418"/>
                  </a:lnTo>
                  <a:lnTo>
                    <a:pt x="76656" y="1541290"/>
                  </a:lnTo>
                  <a:lnTo>
                    <a:pt x="76682" y="1545163"/>
                  </a:lnTo>
                  <a:lnTo>
                    <a:pt x="76700" y="1549035"/>
                  </a:lnTo>
                  <a:lnTo>
                    <a:pt x="76710" y="1552908"/>
                  </a:lnTo>
                  <a:lnTo>
                    <a:pt x="76714" y="1556781"/>
                  </a:lnTo>
                  <a:lnTo>
                    <a:pt x="76710" y="1560653"/>
                  </a:lnTo>
                  <a:lnTo>
                    <a:pt x="76697" y="1564526"/>
                  </a:lnTo>
                  <a:lnTo>
                    <a:pt x="76676" y="1568398"/>
                  </a:lnTo>
                  <a:lnTo>
                    <a:pt x="76648" y="1572271"/>
                  </a:lnTo>
                  <a:lnTo>
                    <a:pt x="76614" y="1576143"/>
                  </a:lnTo>
                  <a:lnTo>
                    <a:pt x="76573" y="1580016"/>
                  </a:lnTo>
                  <a:lnTo>
                    <a:pt x="76525" y="1583889"/>
                  </a:lnTo>
                  <a:lnTo>
                    <a:pt x="76470" y="1587761"/>
                  </a:lnTo>
                  <a:lnTo>
                    <a:pt x="76411" y="1591634"/>
                  </a:lnTo>
                  <a:lnTo>
                    <a:pt x="76346" y="1595506"/>
                  </a:lnTo>
                  <a:lnTo>
                    <a:pt x="76278" y="1599379"/>
                  </a:lnTo>
                  <a:lnTo>
                    <a:pt x="76206" y="1603252"/>
                  </a:lnTo>
                  <a:lnTo>
                    <a:pt x="76130" y="1607124"/>
                  </a:lnTo>
                  <a:lnTo>
                    <a:pt x="76052" y="1610997"/>
                  </a:lnTo>
                  <a:lnTo>
                    <a:pt x="75972" y="1614869"/>
                  </a:lnTo>
                  <a:lnTo>
                    <a:pt x="75891" y="1618742"/>
                  </a:lnTo>
                  <a:lnTo>
                    <a:pt x="75810" y="1622615"/>
                  </a:lnTo>
                  <a:lnTo>
                    <a:pt x="75729" y="1626487"/>
                  </a:lnTo>
                  <a:lnTo>
                    <a:pt x="75648" y="1630360"/>
                  </a:lnTo>
                  <a:lnTo>
                    <a:pt x="75569" y="1634232"/>
                  </a:lnTo>
                  <a:lnTo>
                    <a:pt x="75492" y="1638105"/>
                  </a:lnTo>
                  <a:lnTo>
                    <a:pt x="75416" y="1641978"/>
                  </a:lnTo>
                  <a:lnTo>
                    <a:pt x="75343" y="1645850"/>
                  </a:lnTo>
                  <a:lnTo>
                    <a:pt x="75273" y="1649723"/>
                  </a:lnTo>
                  <a:lnTo>
                    <a:pt x="75207" y="1653595"/>
                  </a:lnTo>
                  <a:lnTo>
                    <a:pt x="75143" y="1657468"/>
                  </a:lnTo>
                  <a:lnTo>
                    <a:pt x="75084" y="1661340"/>
                  </a:lnTo>
                  <a:lnTo>
                    <a:pt x="75027" y="1665213"/>
                  </a:lnTo>
                  <a:lnTo>
                    <a:pt x="74975" y="1669086"/>
                  </a:lnTo>
                  <a:lnTo>
                    <a:pt x="74927" y="1672958"/>
                  </a:lnTo>
                  <a:lnTo>
                    <a:pt x="74883" y="1676831"/>
                  </a:lnTo>
                  <a:lnTo>
                    <a:pt x="74842" y="1680703"/>
                  </a:lnTo>
                  <a:lnTo>
                    <a:pt x="74804" y="1684576"/>
                  </a:lnTo>
                  <a:lnTo>
                    <a:pt x="74770" y="1688449"/>
                  </a:lnTo>
                  <a:lnTo>
                    <a:pt x="74740" y="1692321"/>
                  </a:lnTo>
                  <a:lnTo>
                    <a:pt x="74713" y="1696194"/>
                  </a:lnTo>
                  <a:lnTo>
                    <a:pt x="74689" y="1700066"/>
                  </a:lnTo>
                  <a:lnTo>
                    <a:pt x="74668" y="1703939"/>
                  </a:lnTo>
                  <a:lnTo>
                    <a:pt x="74649" y="1707812"/>
                  </a:lnTo>
                  <a:lnTo>
                    <a:pt x="74633" y="1711684"/>
                  </a:lnTo>
                  <a:lnTo>
                    <a:pt x="74619" y="1715557"/>
                  </a:lnTo>
                  <a:lnTo>
                    <a:pt x="74607" y="1719429"/>
                  </a:lnTo>
                  <a:lnTo>
                    <a:pt x="74598" y="1723302"/>
                  </a:lnTo>
                  <a:lnTo>
                    <a:pt x="74590" y="1727174"/>
                  </a:lnTo>
                  <a:lnTo>
                    <a:pt x="74583" y="1731047"/>
                  </a:lnTo>
                  <a:lnTo>
                    <a:pt x="74579" y="1734920"/>
                  </a:lnTo>
                  <a:lnTo>
                    <a:pt x="74576" y="1738792"/>
                  </a:lnTo>
                  <a:lnTo>
                    <a:pt x="74575" y="1742665"/>
                  </a:lnTo>
                  <a:lnTo>
                    <a:pt x="74575" y="1746537"/>
                  </a:lnTo>
                  <a:lnTo>
                    <a:pt x="74576" y="1750410"/>
                  </a:lnTo>
                  <a:lnTo>
                    <a:pt x="74579" y="1754283"/>
                  </a:lnTo>
                  <a:lnTo>
                    <a:pt x="74584" y="1758155"/>
                  </a:lnTo>
                  <a:lnTo>
                    <a:pt x="74590" y="1762028"/>
                  </a:lnTo>
                  <a:lnTo>
                    <a:pt x="74598" y="1765900"/>
                  </a:lnTo>
                  <a:lnTo>
                    <a:pt x="74608" y="1769773"/>
                  </a:lnTo>
                  <a:lnTo>
                    <a:pt x="74620" y="1773646"/>
                  </a:lnTo>
                  <a:lnTo>
                    <a:pt x="74635" y="1777518"/>
                  </a:lnTo>
                  <a:lnTo>
                    <a:pt x="74651" y="1781391"/>
                  </a:lnTo>
                  <a:lnTo>
                    <a:pt x="74671" y="1785263"/>
                  </a:lnTo>
                  <a:lnTo>
                    <a:pt x="74693" y="1789136"/>
                  </a:lnTo>
                  <a:lnTo>
                    <a:pt x="74718" y="1793009"/>
                  </a:lnTo>
                  <a:lnTo>
                    <a:pt x="74746" y="1796881"/>
                  </a:lnTo>
                  <a:lnTo>
                    <a:pt x="74778" y="1800754"/>
                  </a:lnTo>
                  <a:lnTo>
                    <a:pt x="74814" y="1804626"/>
                  </a:lnTo>
                  <a:lnTo>
                    <a:pt x="74853" y="1808499"/>
                  </a:lnTo>
                  <a:lnTo>
                    <a:pt x="74896" y="1812371"/>
                  </a:lnTo>
                  <a:lnTo>
                    <a:pt x="74943" y="1816244"/>
                  </a:lnTo>
                  <a:lnTo>
                    <a:pt x="74996" y="1820117"/>
                  </a:lnTo>
                  <a:lnTo>
                    <a:pt x="75053" y="1823989"/>
                  </a:lnTo>
                  <a:lnTo>
                    <a:pt x="75114" y="1827862"/>
                  </a:lnTo>
                  <a:lnTo>
                    <a:pt x="75180" y="1831734"/>
                  </a:lnTo>
                  <a:lnTo>
                    <a:pt x="75250" y="1835607"/>
                  </a:lnTo>
                  <a:lnTo>
                    <a:pt x="75325" y="1839480"/>
                  </a:lnTo>
                  <a:lnTo>
                    <a:pt x="75406" y="1843352"/>
                  </a:lnTo>
                  <a:lnTo>
                    <a:pt x="75490" y="1847225"/>
                  </a:lnTo>
                  <a:lnTo>
                    <a:pt x="75578" y="1851097"/>
                  </a:lnTo>
                  <a:lnTo>
                    <a:pt x="75671" y="1854970"/>
                  </a:lnTo>
                  <a:lnTo>
                    <a:pt x="75766" y="1858843"/>
                  </a:lnTo>
                  <a:lnTo>
                    <a:pt x="75866" y="1862715"/>
                  </a:lnTo>
                  <a:lnTo>
                    <a:pt x="75969" y="1866588"/>
                  </a:lnTo>
                  <a:lnTo>
                    <a:pt x="76074" y="1870460"/>
                  </a:lnTo>
                  <a:lnTo>
                    <a:pt x="76181" y="1874333"/>
                  </a:lnTo>
                  <a:lnTo>
                    <a:pt x="76290" y="1878205"/>
                  </a:lnTo>
                  <a:lnTo>
                    <a:pt x="76399" y="1882078"/>
                  </a:lnTo>
                  <a:lnTo>
                    <a:pt x="76509" y="1885951"/>
                  </a:lnTo>
                  <a:lnTo>
                    <a:pt x="76618" y="1889823"/>
                  </a:lnTo>
                  <a:lnTo>
                    <a:pt x="76727" y="1893696"/>
                  </a:lnTo>
                  <a:lnTo>
                    <a:pt x="76833" y="1897568"/>
                  </a:lnTo>
                  <a:lnTo>
                    <a:pt x="76938" y="1901441"/>
                  </a:lnTo>
                  <a:lnTo>
                    <a:pt x="77038" y="1905314"/>
                  </a:lnTo>
                  <a:lnTo>
                    <a:pt x="77135" y="1909186"/>
                  </a:lnTo>
                  <a:lnTo>
                    <a:pt x="77226" y="1913059"/>
                  </a:lnTo>
                  <a:lnTo>
                    <a:pt x="77313" y="1916931"/>
                  </a:lnTo>
                  <a:lnTo>
                    <a:pt x="77394" y="1920804"/>
                  </a:lnTo>
                  <a:lnTo>
                    <a:pt x="77467" y="1924677"/>
                  </a:lnTo>
                  <a:lnTo>
                    <a:pt x="77531" y="1928549"/>
                  </a:lnTo>
                  <a:lnTo>
                    <a:pt x="77588" y="1932422"/>
                  </a:lnTo>
                  <a:lnTo>
                    <a:pt x="77635" y="1936294"/>
                  </a:lnTo>
                  <a:lnTo>
                    <a:pt x="77674" y="1940167"/>
                  </a:lnTo>
                  <a:lnTo>
                    <a:pt x="77703" y="1944040"/>
                  </a:lnTo>
                  <a:lnTo>
                    <a:pt x="77720" y="1947912"/>
                  </a:lnTo>
                  <a:lnTo>
                    <a:pt x="77726" y="1951785"/>
                  </a:lnTo>
                  <a:lnTo>
                    <a:pt x="77721" y="1955657"/>
                  </a:lnTo>
                  <a:lnTo>
                    <a:pt x="77707" y="1959530"/>
                  </a:lnTo>
                  <a:lnTo>
                    <a:pt x="77681" y="1963402"/>
                  </a:lnTo>
                  <a:lnTo>
                    <a:pt x="77644" y="1967275"/>
                  </a:lnTo>
                  <a:lnTo>
                    <a:pt x="77594" y="1971148"/>
                  </a:lnTo>
                  <a:lnTo>
                    <a:pt x="77536" y="1975020"/>
                  </a:lnTo>
                  <a:lnTo>
                    <a:pt x="77467" y="1978893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761382" y="1252948"/>
              <a:ext cx="92872" cy="1280570"/>
            </a:xfrm>
            <a:custGeom>
              <a:avLst/>
              <a:pathLst>
                <a:path w="92872" h="1280570">
                  <a:moveTo>
                    <a:pt x="41277" y="1280570"/>
                  </a:moveTo>
                  <a:lnTo>
                    <a:pt x="41236" y="1278064"/>
                  </a:lnTo>
                  <a:lnTo>
                    <a:pt x="41197" y="1275558"/>
                  </a:lnTo>
                  <a:lnTo>
                    <a:pt x="41159" y="1273052"/>
                  </a:lnTo>
                  <a:lnTo>
                    <a:pt x="41121" y="1270546"/>
                  </a:lnTo>
                  <a:lnTo>
                    <a:pt x="41085" y="1268040"/>
                  </a:lnTo>
                  <a:lnTo>
                    <a:pt x="41050" y="1265534"/>
                  </a:lnTo>
                  <a:lnTo>
                    <a:pt x="41016" y="1263028"/>
                  </a:lnTo>
                  <a:lnTo>
                    <a:pt x="40984" y="1260522"/>
                  </a:lnTo>
                  <a:lnTo>
                    <a:pt x="40952" y="1258016"/>
                  </a:lnTo>
                  <a:lnTo>
                    <a:pt x="40922" y="1255510"/>
                  </a:lnTo>
                  <a:lnTo>
                    <a:pt x="40892" y="1253004"/>
                  </a:lnTo>
                  <a:lnTo>
                    <a:pt x="40865" y="1250498"/>
                  </a:lnTo>
                  <a:lnTo>
                    <a:pt x="40838" y="1247992"/>
                  </a:lnTo>
                  <a:lnTo>
                    <a:pt x="40813" y="1245486"/>
                  </a:lnTo>
                  <a:lnTo>
                    <a:pt x="40789" y="1242980"/>
                  </a:lnTo>
                  <a:lnTo>
                    <a:pt x="40765" y="1240474"/>
                  </a:lnTo>
                  <a:lnTo>
                    <a:pt x="40744" y="1237968"/>
                  </a:lnTo>
                  <a:lnTo>
                    <a:pt x="40723" y="1235462"/>
                  </a:lnTo>
                  <a:lnTo>
                    <a:pt x="40704" y="1232956"/>
                  </a:lnTo>
                  <a:lnTo>
                    <a:pt x="40685" y="1230450"/>
                  </a:lnTo>
                  <a:lnTo>
                    <a:pt x="40668" y="1227944"/>
                  </a:lnTo>
                  <a:lnTo>
                    <a:pt x="40653" y="1225438"/>
                  </a:lnTo>
                  <a:lnTo>
                    <a:pt x="40638" y="1222932"/>
                  </a:lnTo>
                  <a:lnTo>
                    <a:pt x="40625" y="1220426"/>
                  </a:lnTo>
                  <a:lnTo>
                    <a:pt x="40612" y="1217920"/>
                  </a:lnTo>
                  <a:lnTo>
                    <a:pt x="40601" y="1215414"/>
                  </a:lnTo>
                  <a:lnTo>
                    <a:pt x="40592" y="1212908"/>
                  </a:lnTo>
                  <a:lnTo>
                    <a:pt x="40583" y="1210402"/>
                  </a:lnTo>
                  <a:lnTo>
                    <a:pt x="40576" y="1207896"/>
                  </a:lnTo>
                  <a:lnTo>
                    <a:pt x="40569" y="1205390"/>
                  </a:lnTo>
                  <a:lnTo>
                    <a:pt x="40565" y="1202884"/>
                  </a:lnTo>
                  <a:lnTo>
                    <a:pt x="40561" y="1200377"/>
                  </a:lnTo>
                  <a:lnTo>
                    <a:pt x="40558" y="1197871"/>
                  </a:lnTo>
                  <a:lnTo>
                    <a:pt x="40557" y="1195365"/>
                  </a:lnTo>
                  <a:lnTo>
                    <a:pt x="40557" y="1192859"/>
                  </a:lnTo>
                  <a:lnTo>
                    <a:pt x="40558" y="1190353"/>
                  </a:lnTo>
                  <a:lnTo>
                    <a:pt x="40560" y="1187847"/>
                  </a:lnTo>
                  <a:lnTo>
                    <a:pt x="40564" y="1185341"/>
                  </a:lnTo>
                  <a:lnTo>
                    <a:pt x="40569" y="1182835"/>
                  </a:lnTo>
                  <a:lnTo>
                    <a:pt x="40574" y="1180329"/>
                  </a:lnTo>
                  <a:lnTo>
                    <a:pt x="40582" y="1177823"/>
                  </a:lnTo>
                  <a:lnTo>
                    <a:pt x="40590" y="1175317"/>
                  </a:lnTo>
                  <a:lnTo>
                    <a:pt x="40600" y="1172811"/>
                  </a:lnTo>
                  <a:lnTo>
                    <a:pt x="40610" y="1170305"/>
                  </a:lnTo>
                  <a:lnTo>
                    <a:pt x="40622" y="1167799"/>
                  </a:lnTo>
                  <a:lnTo>
                    <a:pt x="40636" y="1165293"/>
                  </a:lnTo>
                  <a:lnTo>
                    <a:pt x="40650" y="1162787"/>
                  </a:lnTo>
                  <a:lnTo>
                    <a:pt x="40666" y="1160281"/>
                  </a:lnTo>
                  <a:lnTo>
                    <a:pt x="40682" y="1157775"/>
                  </a:lnTo>
                  <a:lnTo>
                    <a:pt x="40700" y="1155269"/>
                  </a:lnTo>
                  <a:lnTo>
                    <a:pt x="40720" y="1152763"/>
                  </a:lnTo>
                  <a:lnTo>
                    <a:pt x="40740" y="1150257"/>
                  </a:lnTo>
                  <a:lnTo>
                    <a:pt x="40762" y="1147751"/>
                  </a:lnTo>
                  <a:lnTo>
                    <a:pt x="40784" y="1145245"/>
                  </a:lnTo>
                  <a:lnTo>
                    <a:pt x="40809" y="1142739"/>
                  </a:lnTo>
                  <a:lnTo>
                    <a:pt x="40834" y="1140233"/>
                  </a:lnTo>
                  <a:lnTo>
                    <a:pt x="40860" y="1137727"/>
                  </a:lnTo>
                  <a:lnTo>
                    <a:pt x="40888" y="1135221"/>
                  </a:lnTo>
                  <a:lnTo>
                    <a:pt x="40917" y="1132715"/>
                  </a:lnTo>
                  <a:lnTo>
                    <a:pt x="40947" y="1130209"/>
                  </a:lnTo>
                  <a:lnTo>
                    <a:pt x="40978" y="1127703"/>
                  </a:lnTo>
                  <a:lnTo>
                    <a:pt x="41011" y="1125197"/>
                  </a:lnTo>
                  <a:lnTo>
                    <a:pt x="41044" y="1122691"/>
                  </a:lnTo>
                  <a:lnTo>
                    <a:pt x="41079" y="1120185"/>
                  </a:lnTo>
                  <a:lnTo>
                    <a:pt x="41115" y="1117679"/>
                  </a:lnTo>
                  <a:lnTo>
                    <a:pt x="41152" y="1115173"/>
                  </a:lnTo>
                  <a:lnTo>
                    <a:pt x="41190" y="1112667"/>
                  </a:lnTo>
                  <a:lnTo>
                    <a:pt x="41230" y="1110161"/>
                  </a:lnTo>
                  <a:lnTo>
                    <a:pt x="41270" y="1107655"/>
                  </a:lnTo>
                  <a:lnTo>
                    <a:pt x="41312" y="1105149"/>
                  </a:lnTo>
                  <a:lnTo>
                    <a:pt x="41354" y="1102643"/>
                  </a:lnTo>
                  <a:lnTo>
                    <a:pt x="41398" y="1100137"/>
                  </a:lnTo>
                  <a:lnTo>
                    <a:pt x="41443" y="1097631"/>
                  </a:lnTo>
                  <a:lnTo>
                    <a:pt x="41489" y="1095125"/>
                  </a:lnTo>
                  <a:lnTo>
                    <a:pt x="41535" y="1092619"/>
                  </a:lnTo>
                  <a:lnTo>
                    <a:pt x="41583" y="1090113"/>
                  </a:lnTo>
                  <a:lnTo>
                    <a:pt x="41632" y="1087607"/>
                  </a:lnTo>
                  <a:lnTo>
                    <a:pt x="41681" y="1085101"/>
                  </a:lnTo>
                  <a:lnTo>
                    <a:pt x="41732" y="1082595"/>
                  </a:lnTo>
                  <a:lnTo>
                    <a:pt x="41784" y="1080089"/>
                  </a:lnTo>
                  <a:lnTo>
                    <a:pt x="41836" y="1077583"/>
                  </a:lnTo>
                  <a:lnTo>
                    <a:pt x="41889" y="1075077"/>
                  </a:lnTo>
                  <a:lnTo>
                    <a:pt x="41943" y="1072571"/>
                  </a:lnTo>
                  <a:lnTo>
                    <a:pt x="41998" y="1070065"/>
                  </a:lnTo>
                  <a:lnTo>
                    <a:pt x="42054" y="1067559"/>
                  </a:lnTo>
                  <a:lnTo>
                    <a:pt x="42110" y="1065053"/>
                  </a:lnTo>
                  <a:lnTo>
                    <a:pt x="42167" y="1062547"/>
                  </a:lnTo>
                  <a:lnTo>
                    <a:pt x="42225" y="1060041"/>
                  </a:lnTo>
                  <a:lnTo>
                    <a:pt x="42283" y="1057535"/>
                  </a:lnTo>
                  <a:lnTo>
                    <a:pt x="42342" y="1055029"/>
                  </a:lnTo>
                  <a:lnTo>
                    <a:pt x="42401" y="1052523"/>
                  </a:lnTo>
                  <a:lnTo>
                    <a:pt x="42461" y="1050017"/>
                  </a:lnTo>
                  <a:lnTo>
                    <a:pt x="42521" y="1047511"/>
                  </a:lnTo>
                  <a:lnTo>
                    <a:pt x="42582" y="1045005"/>
                  </a:lnTo>
                  <a:lnTo>
                    <a:pt x="42643" y="1042499"/>
                  </a:lnTo>
                  <a:lnTo>
                    <a:pt x="42705" y="1039993"/>
                  </a:lnTo>
                  <a:lnTo>
                    <a:pt x="42766" y="1037487"/>
                  </a:lnTo>
                  <a:lnTo>
                    <a:pt x="42828" y="1034981"/>
                  </a:lnTo>
                  <a:lnTo>
                    <a:pt x="42890" y="1032475"/>
                  </a:lnTo>
                  <a:lnTo>
                    <a:pt x="42953" y="1029969"/>
                  </a:lnTo>
                  <a:lnTo>
                    <a:pt x="43015" y="1027463"/>
                  </a:lnTo>
                  <a:lnTo>
                    <a:pt x="43078" y="1024957"/>
                  </a:lnTo>
                  <a:lnTo>
                    <a:pt x="43140" y="1022451"/>
                  </a:lnTo>
                  <a:lnTo>
                    <a:pt x="43203" y="1019945"/>
                  </a:lnTo>
                  <a:lnTo>
                    <a:pt x="43265" y="1017439"/>
                  </a:lnTo>
                  <a:lnTo>
                    <a:pt x="43327" y="1014933"/>
                  </a:lnTo>
                  <a:lnTo>
                    <a:pt x="43389" y="1012427"/>
                  </a:lnTo>
                  <a:lnTo>
                    <a:pt x="43451" y="1009921"/>
                  </a:lnTo>
                  <a:lnTo>
                    <a:pt x="43513" y="1007415"/>
                  </a:lnTo>
                  <a:lnTo>
                    <a:pt x="43574" y="1004909"/>
                  </a:lnTo>
                  <a:lnTo>
                    <a:pt x="43635" y="1002403"/>
                  </a:lnTo>
                  <a:lnTo>
                    <a:pt x="43696" y="999897"/>
                  </a:lnTo>
                  <a:lnTo>
                    <a:pt x="43756" y="997391"/>
                  </a:lnTo>
                  <a:lnTo>
                    <a:pt x="43816" y="994885"/>
                  </a:lnTo>
                  <a:lnTo>
                    <a:pt x="43875" y="992379"/>
                  </a:lnTo>
                  <a:lnTo>
                    <a:pt x="43934" y="989873"/>
                  </a:lnTo>
                  <a:lnTo>
                    <a:pt x="43992" y="987367"/>
                  </a:lnTo>
                  <a:lnTo>
                    <a:pt x="44049" y="984861"/>
                  </a:lnTo>
                  <a:lnTo>
                    <a:pt x="44106" y="982355"/>
                  </a:lnTo>
                  <a:lnTo>
                    <a:pt x="44162" y="979849"/>
                  </a:lnTo>
                  <a:lnTo>
                    <a:pt x="44217" y="977343"/>
                  </a:lnTo>
                  <a:lnTo>
                    <a:pt x="44271" y="974837"/>
                  </a:lnTo>
                  <a:lnTo>
                    <a:pt x="44325" y="972331"/>
                  </a:lnTo>
                  <a:lnTo>
                    <a:pt x="44378" y="969825"/>
                  </a:lnTo>
                  <a:lnTo>
                    <a:pt x="44429" y="967319"/>
                  </a:lnTo>
                  <a:lnTo>
                    <a:pt x="44480" y="964813"/>
                  </a:lnTo>
                  <a:lnTo>
                    <a:pt x="44529" y="962307"/>
                  </a:lnTo>
                  <a:lnTo>
                    <a:pt x="44578" y="959801"/>
                  </a:lnTo>
                  <a:lnTo>
                    <a:pt x="44625" y="957295"/>
                  </a:lnTo>
                  <a:lnTo>
                    <a:pt x="44672" y="954789"/>
                  </a:lnTo>
                  <a:lnTo>
                    <a:pt x="44717" y="952283"/>
                  </a:lnTo>
                  <a:lnTo>
                    <a:pt x="44761" y="949777"/>
                  </a:lnTo>
                  <a:lnTo>
                    <a:pt x="44804" y="947271"/>
                  </a:lnTo>
                  <a:lnTo>
                    <a:pt x="44845" y="944765"/>
                  </a:lnTo>
                  <a:lnTo>
                    <a:pt x="44885" y="942259"/>
                  </a:lnTo>
                  <a:lnTo>
                    <a:pt x="44924" y="939753"/>
                  </a:lnTo>
                  <a:lnTo>
                    <a:pt x="44961" y="937247"/>
                  </a:lnTo>
                  <a:lnTo>
                    <a:pt x="44998" y="934741"/>
                  </a:lnTo>
                  <a:lnTo>
                    <a:pt x="45032" y="932235"/>
                  </a:lnTo>
                  <a:lnTo>
                    <a:pt x="45065" y="929729"/>
                  </a:lnTo>
                  <a:lnTo>
                    <a:pt x="45097" y="927223"/>
                  </a:lnTo>
                  <a:lnTo>
                    <a:pt x="45126" y="924717"/>
                  </a:lnTo>
                  <a:lnTo>
                    <a:pt x="45155" y="922211"/>
                  </a:lnTo>
                  <a:lnTo>
                    <a:pt x="45182" y="919705"/>
                  </a:lnTo>
                  <a:lnTo>
                    <a:pt x="45207" y="917199"/>
                  </a:lnTo>
                  <a:lnTo>
                    <a:pt x="45231" y="914693"/>
                  </a:lnTo>
                  <a:lnTo>
                    <a:pt x="45252" y="912187"/>
                  </a:lnTo>
                  <a:lnTo>
                    <a:pt x="45273" y="909681"/>
                  </a:lnTo>
                  <a:lnTo>
                    <a:pt x="45291" y="907175"/>
                  </a:lnTo>
                  <a:lnTo>
                    <a:pt x="45308" y="904669"/>
                  </a:lnTo>
                  <a:lnTo>
                    <a:pt x="45322" y="902163"/>
                  </a:lnTo>
                  <a:lnTo>
                    <a:pt x="45335" y="899656"/>
                  </a:lnTo>
                  <a:lnTo>
                    <a:pt x="45346" y="897150"/>
                  </a:lnTo>
                  <a:lnTo>
                    <a:pt x="45355" y="894644"/>
                  </a:lnTo>
                  <a:lnTo>
                    <a:pt x="45362" y="892138"/>
                  </a:lnTo>
                  <a:lnTo>
                    <a:pt x="45367" y="889632"/>
                  </a:lnTo>
                  <a:lnTo>
                    <a:pt x="45370" y="887126"/>
                  </a:lnTo>
                  <a:lnTo>
                    <a:pt x="45371" y="884620"/>
                  </a:lnTo>
                  <a:lnTo>
                    <a:pt x="45370" y="882114"/>
                  </a:lnTo>
                  <a:lnTo>
                    <a:pt x="45366" y="879608"/>
                  </a:lnTo>
                  <a:lnTo>
                    <a:pt x="45361" y="877102"/>
                  </a:lnTo>
                  <a:lnTo>
                    <a:pt x="45354" y="874596"/>
                  </a:lnTo>
                  <a:lnTo>
                    <a:pt x="45343" y="872090"/>
                  </a:lnTo>
                  <a:lnTo>
                    <a:pt x="45331" y="869584"/>
                  </a:lnTo>
                  <a:lnTo>
                    <a:pt x="45316" y="867078"/>
                  </a:lnTo>
                  <a:lnTo>
                    <a:pt x="45299" y="864572"/>
                  </a:lnTo>
                  <a:lnTo>
                    <a:pt x="45280" y="862066"/>
                  </a:lnTo>
                  <a:lnTo>
                    <a:pt x="45257" y="859560"/>
                  </a:lnTo>
                  <a:lnTo>
                    <a:pt x="45234" y="857054"/>
                  </a:lnTo>
                  <a:lnTo>
                    <a:pt x="45206" y="854548"/>
                  </a:lnTo>
                  <a:lnTo>
                    <a:pt x="45177" y="852042"/>
                  </a:lnTo>
                  <a:lnTo>
                    <a:pt x="45145" y="849536"/>
                  </a:lnTo>
                  <a:lnTo>
                    <a:pt x="45110" y="847030"/>
                  </a:lnTo>
                  <a:lnTo>
                    <a:pt x="45073" y="844524"/>
                  </a:lnTo>
                  <a:lnTo>
                    <a:pt x="45032" y="842018"/>
                  </a:lnTo>
                  <a:lnTo>
                    <a:pt x="44989" y="839512"/>
                  </a:lnTo>
                  <a:lnTo>
                    <a:pt x="44943" y="837006"/>
                  </a:lnTo>
                  <a:lnTo>
                    <a:pt x="44894" y="834500"/>
                  </a:lnTo>
                  <a:lnTo>
                    <a:pt x="44843" y="831994"/>
                  </a:lnTo>
                  <a:lnTo>
                    <a:pt x="44788" y="829488"/>
                  </a:lnTo>
                  <a:lnTo>
                    <a:pt x="44731" y="826982"/>
                  </a:lnTo>
                  <a:lnTo>
                    <a:pt x="44669" y="824476"/>
                  </a:lnTo>
                  <a:lnTo>
                    <a:pt x="44605" y="821970"/>
                  </a:lnTo>
                  <a:lnTo>
                    <a:pt x="44539" y="819464"/>
                  </a:lnTo>
                  <a:lnTo>
                    <a:pt x="44468" y="816958"/>
                  </a:lnTo>
                  <a:lnTo>
                    <a:pt x="44396" y="814452"/>
                  </a:lnTo>
                  <a:lnTo>
                    <a:pt x="44318" y="811946"/>
                  </a:lnTo>
                  <a:lnTo>
                    <a:pt x="44238" y="809440"/>
                  </a:lnTo>
                  <a:lnTo>
                    <a:pt x="44154" y="806934"/>
                  </a:lnTo>
                  <a:lnTo>
                    <a:pt x="44067" y="804428"/>
                  </a:lnTo>
                  <a:lnTo>
                    <a:pt x="43978" y="801922"/>
                  </a:lnTo>
                  <a:lnTo>
                    <a:pt x="43883" y="799416"/>
                  </a:lnTo>
                  <a:lnTo>
                    <a:pt x="43787" y="796910"/>
                  </a:lnTo>
                  <a:lnTo>
                    <a:pt x="43685" y="794404"/>
                  </a:lnTo>
                  <a:lnTo>
                    <a:pt x="43581" y="791898"/>
                  </a:lnTo>
                  <a:lnTo>
                    <a:pt x="43473" y="789392"/>
                  </a:lnTo>
                  <a:lnTo>
                    <a:pt x="43361" y="786886"/>
                  </a:lnTo>
                  <a:lnTo>
                    <a:pt x="43247" y="784380"/>
                  </a:lnTo>
                  <a:lnTo>
                    <a:pt x="43127" y="781874"/>
                  </a:lnTo>
                  <a:lnTo>
                    <a:pt x="43005" y="779368"/>
                  </a:lnTo>
                  <a:lnTo>
                    <a:pt x="42878" y="776862"/>
                  </a:lnTo>
                  <a:lnTo>
                    <a:pt x="42748" y="774356"/>
                  </a:lnTo>
                  <a:lnTo>
                    <a:pt x="42615" y="771850"/>
                  </a:lnTo>
                  <a:lnTo>
                    <a:pt x="42476" y="769344"/>
                  </a:lnTo>
                  <a:lnTo>
                    <a:pt x="42336" y="766838"/>
                  </a:lnTo>
                  <a:lnTo>
                    <a:pt x="42190" y="764332"/>
                  </a:lnTo>
                  <a:lnTo>
                    <a:pt x="42041" y="761826"/>
                  </a:lnTo>
                  <a:lnTo>
                    <a:pt x="41889" y="759320"/>
                  </a:lnTo>
                  <a:lnTo>
                    <a:pt x="41732" y="756814"/>
                  </a:lnTo>
                  <a:lnTo>
                    <a:pt x="41573" y="754308"/>
                  </a:lnTo>
                  <a:lnTo>
                    <a:pt x="41407" y="751802"/>
                  </a:lnTo>
                  <a:lnTo>
                    <a:pt x="41240" y="749296"/>
                  </a:lnTo>
                  <a:lnTo>
                    <a:pt x="41069" y="746790"/>
                  </a:lnTo>
                  <a:lnTo>
                    <a:pt x="40893" y="744284"/>
                  </a:lnTo>
                  <a:lnTo>
                    <a:pt x="40715" y="741778"/>
                  </a:lnTo>
                  <a:lnTo>
                    <a:pt x="40532" y="739272"/>
                  </a:lnTo>
                  <a:lnTo>
                    <a:pt x="40347" y="736766"/>
                  </a:lnTo>
                  <a:lnTo>
                    <a:pt x="40157" y="734260"/>
                  </a:lnTo>
                  <a:lnTo>
                    <a:pt x="39964" y="731754"/>
                  </a:lnTo>
                  <a:lnTo>
                    <a:pt x="39767" y="729248"/>
                  </a:lnTo>
                  <a:lnTo>
                    <a:pt x="39567" y="726742"/>
                  </a:lnTo>
                  <a:lnTo>
                    <a:pt x="39364" y="724236"/>
                  </a:lnTo>
                  <a:lnTo>
                    <a:pt x="39157" y="721730"/>
                  </a:lnTo>
                  <a:lnTo>
                    <a:pt x="38947" y="719224"/>
                  </a:lnTo>
                  <a:lnTo>
                    <a:pt x="38734" y="716718"/>
                  </a:lnTo>
                  <a:lnTo>
                    <a:pt x="38518" y="714212"/>
                  </a:lnTo>
                  <a:lnTo>
                    <a:pt x="38299" y="711706"/>
                  </a:lnTo>
                  <a:lnTo>
                    <a:pt x="38076" y="709200"/>
                  </a:lnTo>
                  <a:lnTo>
                    <a:pt x="37852" y="706694"/>
                  </a:lnTo>
                  <a:lnTo>
                    <a:pt x="37623" y="704188"/>
                  </a:lnTo>
                  <a:lnTo>
                    <a:pt x="37393" y="701682"/>
                  </a:lnTo>
                  <a:lnTo>
                    <a:pt x="37159" y="699176"/>
                  </a:lnTo>
                  <a:lnTo>
                    <a:pt x="36923" y="696670"/>
                  </a:lnTo>
                  <a:lnTo>
                    <a:pt x="36686" y="694164"/>
                  </a:lnTo>
                  <a:lnTo>
                    <a:pt x="36445" y="691658"/>
                  </a:lnTo>
                  <a:lnTo>
                    <a:pt x="36202" y="689152"/>
                  </a:lnTo>
                  <a:lnTo>
                    <a:pt x="35957" y="686646"/>
                  </a:lnTo>
                  <a:lnTo>
                    <a:pt x="35710" y="684140"/>
                  </a:lnTo>
                  <a:lnTo>
                    <a:pt x="35462" y="681634"/>
                  </a:lnTo>
                  <a:lnTo>
                    <a:pt x="35211" y="679128"/>
                  </a:lnTo>
                  <a:lnTo>
                    <a:pt x="34959" y="676622"/>
                  </a:lnTo>
                  <a:lnTo>
                    <a:pt x="34704" y="674116"/>
                  </a:lnTo>
                  <a:lnTo>
                    <a:pt x="34449" y="671610"/>
                  </a:lnTo>
                  <a:lnTo>
                    <a:pt x="34193" y="669104"/>
                  </a:lnTo>
                  <a:lnTo>
                    <a:pt x="33935" y="666598"/>
                  </a:lnTo>
                  <a:lnTo>
                    <a:pt x="33676" y="664092"/>
                  </a:lnTo>
                  <a:lnTo>
                    <a:pt x="33416" y="661586"/>
                  </a:lnTo>
                  <a:lnTo>
                    <a:pt x="33155" y="659080"/>
                  </a:lnTo>
                  <a:lnTo>
                    <a:pt x="32894" y="656574"/>
                  </a:lnTo>
                  <a:lnTo>
                    <a:pt x="32632" y="654068"/>
                  </a:lnTo>
                  <a:lnTo>
                    <a:pt x="32369" y="651562"/>
                  </a:lnTo>
                  <a:lnTo>
                    <a:pt x="32106" y="649056"/>
                  </a:lnTo>
                  <a:lnTo>
                    <a:pt x="31843" y="646550"/>
                  </a:lnTo>
                  <a:lnTo>
                    <a:pt x="31579" y="644044"/>
                  </a:lnTo>
                  <a:lnTo>
                    <a:pt x="31316" y="641538"/>
                  </a:lnTo>
                  <a:lnTo>
                    <a:pt x="31053" y="639032"/>
                  </a:lnTo>
                  <a:lnTo>
                    <a:pt x="30790" y="636526"/>
                  </a:lnTo>
                  <a:lnTo>
                    <a:pt x="30527" y="634020"/>
                  </a:lnTo>
                  <a:lnTo>
                    <a:pt x="30264" y="631514"/>
                  </a:lnTo>
                  <a:lnTo>
                    <a:pt x="30002" y="629008"/>
                  </a:lnTo>
                  <a:lnTo>
                    <a:pt x="29741" y="626502"/>
                  </a:lnTo>
                  <a:lnTo>
                    <a:pt x="29481" y="623996"/>
                  </a:lnTo>
                  <a:lnTo>
                    <a:pt x="29221" y="621490"/>
                  </a:lnTo>
                  <a:lnTo>
                    <a:pt x="28962" y="618984"/>
                  </a:lnTo>
                  <a:lnTo>
                    <a:pt x="28704" y="616478"/>
                  </a:lnTo>
                  <a:lnTo>
                    <a:pt x="28447" y="613972"/>
                  </a:lnTo>
                  <a:lnTo>
                    <a:pt x="28192" y="611466"/>
                  </a:lnTo>
                  <a:lnTo>
                    <a:pt x="27937" y="608960"/>
                  </a:lnTo>
                  <a:lnTo>
                    <a:pt x="27684" y="606454"/>
                  </a:lnTo>
                  <a:lnTo>
                    <a:pt x="27432" y="603948"/>
                  </a:lnTo>
                  <a:lnTo>
                    <a:pt x="27182" y="601442"/>
                  </a:lnTo>
                  <a:lnTo>
                    <a:pt x="26933" y="598935"/>
                  </a:lnTo>
                  <a:lnTo>
                    <a:pt x="26686" y="596429"/>
                  </a:lnTo>
                  <a:lnTo>
                    <a:pt x="26440" y="593923"/>
                  </a:lnTo>
                  <a:lnTo>
                    <a:pt x="26196" y="591417"/>
                  </a:lnTo>
                  <a:lnTo>
                    <a:pt x="25954" y="588911"/>
                  </a:lnTo>
                  <a:lnTo>
                    <a:pt x="25712" y="586405"/>
                  </a:lnTo>
                  <a:lnTo>
                    <a:pt x="25474" y="583899"/>
                  </a:lnTo>
                  <a:lnTo>
                    <a:pt x="25236" y="581393"/>
                  </a:lnTo>
                  <a:lnTo>
                    <a:pt x="25001" y="578887"/>
                  </a:lnTo>
                  <a:lnTo>
                    <a:pt x="24767" y="576381"/>
                  </a:lnTo>
                  <a:lnTo>
                    <a:pt x="24534" y="573875"/>
                  </a:lnTo>
                  <a:lnTo>
                    <a:pt x="24305" y="571369"/>
                  </a:lnTo>
                  <a:lnTo>
                    <a:pt x="24076" y="568863"/>
                  </a:lnTo>
                  <a:lnTo>
                    <a:pt x="23849" y="566357"/>
                  </a:lnTo>
                  <a:lnTo>
                    <a:pt x="23624" y="563851"/>
                  </a:lnTo>
                  <a:lnTo>
                    <a:pt x="23401" y="561345"/>
                  </a:lnTo>
                  <a:lnTo>
                    <a:pt x="23180" y="558839"/>
                  </a:lnTo>
                  <a:lnTo>
                    <a:pt x="22959" y="556333"/>
                  </a:lnTo>
                  <a:lnTo>
                    <a:pt x="22742" y="553827"/>
                  </a:lnTo>
                  <a:lnTo>
                    <a:pt x="22525" y="551321"/>
                  </a:lnTo>
                  <a:lnTo>
                    <a:pt x="22310" y="548815"/>
                  </a:lnTo>
                  <a:lnTo>
                    <a:pt x="22097" y="546309"/>
                  </a:lnTo>
                  <a:lnTo>
                    <a:pt x="21885" y="543803"/>
                  </a:lnTo>
                  <a:lnTo>
                    <a:pt x="21675" y="541297"/>
                  </a:lnTo>
                  <a:lnTo>
                    <a:pt x="21466" y="538791"/>
                  </a:lnTo>
                  <a:lnTo>
                    <a:pt x="21258" y="536285"/>
                  </a:lnTo>
                  <a:lnTo>
                    <a:pt x="21052" y="533779"/>
                  </a:lnTo>
                  <a:lnTo>
                    <a:pt x="20847" y="531273"/>
                  </a:lnTo>
                  <a:lnTo>
                    <a:pt x="20643" y="528767"/>
                  </a:lnTo>
                  <a:lnTo>
                    <a:pt x="20440" y="526261"/>
                  </a:lnTo>
                  <a:lnTo>
                    <a:pt x="20239" y="523755"/>
                  </a:lnTo>
                  <a:lnTo>
                    <a:pt x="20038" y="521249"/>
                  </a:lnTo>
                  <a:lnTo>
                    <a:pt x="19839" y="518743"/>
                  </a:lnTo>
                  <a:lnTo>
                    <a:pt x="19640" y="516237"/>
                  </a:lnTo>
                  <a:lnTo>
                    <a:pt x="19442" y="513731"/>
                  </a:lnTo>
                  <a:lnTo>
                    <a:pt x="19245" y="511225"/>
                  </a:lnTo>
                  <a:lnTo>
                    <a:pt x="19049" y="508719"/>
                  </a:lnTo>
                  <a:lnTo>
                    <a:pt x="18853" y="506213"/>
                  </a:lnTo>
                  <a:lnTo>
                    <a:pt x="18658" y="503707"/>
                  </a:lnTo>
                  <a:lnTo>
                    <a:pt x="18463" y="501201"/>
                  </a:lnTo>
                  <a:lnTo>
                    <a:pt x="18269" y="498695"/>
                  </a:lnTo>
                  <a:lnTo>
                    <a:pt x="18075" y="496189"/>
                  </a:lnTo>
                  <a:lnTo>
                    <a:pt x="17882" y="493683"/>
                  </a:lnTo>
                  <a:lnTo>
                    <a:pt x="17688" y="491177"/>
                  </a:lnTo>
                  <a:lnTo>
                    <a:pt x="17496" y="488671"/>
                  </a:lnTo>
                  <a:lnTo>
                    <a:pt x="17303" y="486165"/>
                  </a:lnTo>
                  <a:lnTo>
                    <a:pt x="17110" y="483659"/>
                  </a:lnTo>
                  <a:lnTo>
                    <a:pt x="16918" y="481153"/>
                  </a:lnTo>
                  <a:lnTo>
                    <a:pt x="16725" y="478647"/>
                  </a:lnTo>
                  <a:lnTo>
                    <a:pt x="16533" y="476141"/>
                  </a:lnTo>
                  <a:lnTo>
                    <a:pt x="16341" y="473635"/>
                  </a:lnTo>
                  <a:lnTo>
                    <a:pt x="16148" y="471129"/>
                  </a:lnTo>
                  <a:lnTo>
                    <a:pt x="15956" y="468623"/>
                  </a:lnTo>
                  <a:lnTo>
                    <a:pt x="15763" y="466117"/>
                  </a:lnTo>
                  <a:lnTo>
                    <a:pt x="15570" y="463611"/>
                  </a:lnTo>
                  <a:lnTo>
                    <a:pt x="15377" y="461105"/>
                  </a:lnTo>
                  <a:lnTo>
                    <a:pt x="15185" y="458599"/>
                  </a:lnTo>
                  <a:lnTo>
                    <a:pt x="14991" y="456093"/>
                  </a:lnTo>
                  <a:lnTo>
                    <a:pt x="14798" y="453587"/>
                  </a:lnTo>
                  <a:lnTo>
                    <a:pt x="14605" y="451081"/>
                  </a:lnTo>
                  <a:lnTo>
                    <a:pt x="14411" y="448575"/>
                  </a:lnTo>
                  <a:lnTo>
                    <a:pt x="14217" y="446069"/>
                  </a:lnTo>
                  <a:lnTo>
                    <a:pt x="14023" y="443563"/>
                  </a:lnTo>
                  <a:lnTo>
                    <a:pt x="13830" y="441057"/>
                  </a:lnTo>
                  <a:lnTo>
                    <a:pt x="13635" y="438551"/>
                  </a:lnTo>
                  <a:lnTo>
                    <a:pt x="13441" y="436045"/>
                  </a:lnTo>
                  <a:lnTo>
                    <a:pt x="13247" y="433539"/>
                  </a:lnTo>
                  <a:lnTo>
                    <a:pt x="13053" y="431033"/>
                  </a:lnTo>
                  <a:lnTo>
                    <a:pt x="12859" y="428527"/>
                  </a:lnTo>
                  <a:lnTo>
                    <a:pt x="12664" y="426021"/>
                  </a:lnTo>
                  <a:lnTo>
                    <a:pt x="12470" y="423515"/>
                  </a:lnTo>
                  <a:lnTo>
                    <a:pt x="12276" y="421009"/>
                  </a:lnTo>
                  <a:lnTo>
                    <a:pt x="12083" y="418503"/>
                  </a:lnTo>
                  <a:lnTo>
                    <a:pt x="11889" y="415997"/>
                  </a:lnTo>
                  <a:lnTo>
                    <a:pt x="11696" y="413491"/>
                  </a:lnTo>
                  <a:lnTo>
                    <a:pt x="11503" y="410985"/>
                  </a:lnTo>
                  <a:lnTo>
                    <a:pt x="11310" y="408479"/>
                  </a:lnTo>
                  <a:lnTo>
                    <a:pt x="11118" y="405973"/>
                  </a:lnTo>
                  <a:lnTo>
                    <a:pt x="10926" y="403467"/>
                  </a:lnTo>
                  <a:lnTo>
                    <a:pt x="10735" y="400961"/>
                  </a:lnTo>
                  <a:lnTo>
                    <a:pt x="10544" y="398455"/>
                  </a:lnTo>
                  <a:lnTo>
                    <a:pt x="10354" y="395949"/>
                  </a:lnTo>
                  <a:lnTo>
                    <a:pt x="10165" y="393443"/>
                  </a:lnTo>
                  <a:lnTo>
                    <a:pt x="9977" y="390937"/>
                  </a:lnTo>
                  <a:lnTo>
                    <a:pt x="9789" y="388431"/>
                  </a:lnTo>
                  <a:lnTo>
                    <a:pt x="9602" y="385925"/>
                  </a:lnTo>
                  <a:lnTo>
                    <a:pt x="9416" y="383419"/>
                  </a:lnTo>
                  <a:lnTo>
                    <a:pt x="9231" y="380913"/>
                  </a:lnTo>
                  <a:lnTo>
                    <a:pt x="9047" y="378407"/>
                  </a:lnTo>
                  <a:lnTo>
                    <a:pt x="8864" y="375901"/>
                  </a:lnTo>
                  <a:lnTo>
                    <a:pt x="8683" y="373395"/>
                  </a:lnTo>
                  <a:lnTo>
                    <a:pt x="8502" y="370889"/>
                  </a:lnTo>
                  <a:lnTo>
                    <a:pt x="8323" y="368383"/>
                  </a:lnTo>
                  <a:lnTo>
                    <a:pt x="8145" y="365877"/>
                  </a:lnTo>
                  <a:lnTo>
                    <a:pt x="7968" y="363371"/>
                  </a:lnTo>
                  <a:lnTo>
                    <a:pt x="7793" y="360865"/>
                  </a:lnTo>
                  <a:lnTo>
                    <a:pt x="7619" y="358359"/>
                  </a:lnTo>
                  <a:lnTo>
                    <a:pt x="7447" y="355853"/>
                  </a:lnTo>
                  <a:lnTo>
                    <a:pt x="7276" y="353347"/>
                  </a:lnTo>
                  <a:lnTo>
                    <a:pt x="7107" y="350841"/>
                  </a:lnTo>
                  <a:lnTo>
                    <a:pt x="6940" y="348335"/>
                  </a:lnTo>
                  <a:lnTo>
                    <a:pt x="6773" y="345829"/>
                  </a:lnTo>
                  <a:lnTo>
                    <a:pt x="6609" y="343323"/>
                  </a:lnTo>
                  <a:lnTo>
                    <a:pt x="6446" y="340817"/>
                  </a:lnTo>
                  <a:lnTo>
                    <a:pt x="6285" y="338311"/>
                  </a:lnTo>
                  <a:lnTo>
                    <a:pt x="6126" y="335805"/>
                  </a:lnTo>
                  <a:lnTo>
                    <a:pt x="5968" y="333299"/>
                  </a:lnTo>
                  <a:lnTo>
                    <a:pt x="5812" y="330793"/>
                  </a:lnTo>
                  <a:lnTo>
                    <a:pt x="5657" y="328287"/>
                  </a:lnTo>
                  <a:lnTo>
                    <a:pt x="5505" y="325781"/>
                  </a:lnTo>
                  <a:lnTo>
                    <a:pt x="5354" y="323275"/>
                  </a:lnTo>
                  <a:lnTo>
                    <a:pt x="5205" y="320769"/>
                  </a:lnTo>
                  <a:lnTo>
                    <a:pt x="5058" y="318263"/>
                  </a:lnTo>
                  <a:lnTo>
                    <a:pt x="4912" y="315757"/>
                  </a:lnTo>
                  <a:lnTo>
                    <a:pt x="4768" y="313251"/>
                  </a:lnTo>
                  <a:lnTo>
                    <a:pt x="4626" y="310745"/>
                  </a:lnTo>
                  <a:lnTo>
                    <a:pt x="4486" y="308239"/>
                  </a:lnTo>
                  <a:lnTo>
                    <a:pt x="4347" y="305733"/>
                  </a:lnTo>
                  <a:lnTo>
                    <a:pt x="4210" y="303227"/>
                  </a:lnTo>
                  <a:lnTo>
                    <a:pt x="4075" y="300721"/>
                  </a:lnTo>
                  <a:lnTo>
                    <a:pt x="3942" y="298214"/>
                  </a:lnTo>
                  <a:lnTo>
                    <a:pt x="3810" y="295708"/>
                  </a:lnTo>
                  <a:lnTo>
                    <a:pt x="3680" y="293202"/>
                  </a:lnTo>
                  <a:lnTo>
                    <a:pt x="3552" y="290696"/>
                  </a:lnTo>
                  <a:lnTo>
                    <a:pt x="3425" y="288190"/>
                  </a:lnTo>
                  <a:lnTo>
                    <a:pt x="3300" y="285684"/>
                  </a:lnTo>
                  <a:lnTo>
                    <a:pt x="3177" y="283178"/>
                  </a:lnTo>
                  <a:lnTo>
                    <a:pt x="3055" y="280672"/>
                  </a:lnTo>
                  <a:lnTo>
                    <a:pt x="2936" y="278166"/>
                  </a:lnTo>
                  <a:lnTo>
                    <a:pt x="2818" y="275660"/>
                  </a:lnTo>
                  <a:lnTo>
                    <a:pt x="2701" y="273154"/>
                  </a:lnTo>
                  <a:lnTo>
                    <a:pt x="2586" y="270648"/>
                  </a:lnTo>
                  <a:lnTo>
                    <a:pt x="2473" y="268142"/>
                  </a:lnTo>
                  <a:lnTo>
                    <a:pt x="2362" y="265636"/>
                  </a:lnTo>
                  <a:lnTo>
                    <a:pt x="2252" y="263130"/>
                  </a:lnTo>
                  <a:lnTo>
                    <a:pt x="2145" y="260624"/>
                  </a:lnTo>
                  <a:lnTo>
                    <a:pt x="2039" y="258118"/>
                  </a:lnTo>
                  <a:lnTo>
                    <a:pt x="1934" y="255612"/>
                  </a:lnTo>
                  <a:lnTo>
                    <a:pt x="1832" y="253106"/>
                  </a:lnTo>
                  <a:lnTo>
                    <a:pt x="1731" y="250600"/>
                  </a:lnTo>
                  <a:lnTo>
                    <a:pt x="1633" y="248094"/>
                  </a:lnTo>
                  <a:lnTo>
                    <a:pt x="1537" y="245588"/>
                  </a:lnTo>
                  <a:lnTo>
                    <a:pt x="1442" y="243082"/>
                  </a:lnTo>
                  <a:lnTo>
                    <a:pt x="1350" y="240576"/>
                  </a:lnTo>
                  <a:lnTo>
                    <a:pt x="1259" y="238070"/>
                  </a:lnTo>
                  <a:lnTo>
                    <a:pt x="1172" y="235564"/>
                  </a:lnTo>
                  <a:lnTo>
                    <a:pt x="1086" y="233058"/>
                  </a:lnTo>
                  <a:lnTo>
                    <a:pt x="1003" y="230552"/>
                  </a:lnTo>
                  <a:lnTo>
                    <a:pt x="922" y="228046"/>
                  </a:lnTo>
                  <a:lnTo>
                    <a:pt x="843" y="225540"/>
                  </a:lnTo>
                  <a:lnTo>
                    <a:pt x="769" y="223034"/>
                  </a:lnTo>
                  <a:lnTo>
                    <a:pt x="695" y="220528"/>
                  </a:lnTo>
                  <a:lnTo>
                    <a:pt x="626" y="218022"/>
                  </a:lnTo>
                  <a:lnTo>
                    <a:pt x="559" y="215516"/>
                  </a:lnTo>
                  <a:lnTo>
                    <a:pt x="494" y="213010"/>
                  </a:lnTo>
                  <a:lnTo>
                    <a:pt x="434" y="210504"/>
                  </a:lnTo>
                  <a:lnTo>
                    <a:pt x="376" y="207998"/>
                  </a:lnTo>
                  <a:lnTo>
                    <a:pt x="323" y="205492"/>
                  </a:lnTo>
                  <a:lnTo>
                    <a:pt x="272" y="202986"/>
                  </a:lnTo>
                  <a:lnTo>
                    <a:pt x="226" y="200480"/>
                  </a:lnTo>
                  <a:lnTo>
                    <a:pt x="184" y="197974"/>
                  </a:lnTo>
                  <a:lnTo>
                    <a:pt x="144" y="195468"/>
                  </a:lnTo>
                  <a:lnTo>
                    <a:pt x="111" y="192962"/>
                  </a:lnTo>
                  <a:lnTo>
                    <a:pt x="80" y="190456"/>
                  </a:lnTo>
                  <a:lnTo>
                    <a:pt x="55" y="187950"/>
                  </a:lnTo>
                  <a:lnTo>
                    <a:pt x="34" y="185444"/>
                  </a:lnTo>
                  <a:lnTo>
                    <a:pt x="17" y="182938"/>
                  </a:lnTo>
                  <a:lnTo>
                    <a:pt x="7" y="180432"/>
                  </a:lnTo>
                  <a:lnTo>
                    <a:pt x="0" y="177926"/>
                  </a:lnTo>
                  <a:lnTo>
                    <a:pt x="0" y="175420"/>
                  </a:lnTo>
                  <a:lnTo>
                    <a:pt x="5" y="172914"/>
                  </a:lnTo>
                  <a:lnTo>
                    <a:pt x="15" y="170408"/>
                  </a:lnTo>
                  <a:lnTo>
                    <a:pt x="32" y="167902"/>
                  </a:lnTo>
                  <a:lnTo>
                    <a:pt x="52" y="165396"/>
                  </a:lnTo>
                  <a:lnTo>
                    <a:pt x="83" y="162890"/>
                  </a:lnTo>
                  <a:lnTo>
                    <a:pt x="116" y="160384"/>
                  </a:lnTo>
                  <a:lnTo>
                    <a:pt x="158" y="157878"/>
                  </a:lnTo>
                  <a:lnTo>
                    <a:pt x="205" y="155372"/>
                  </a:lnTo>
                  <a:lnTo>
                    <a:pt x="259" y="152866"/>
                  </a:lnTo>
                  <a:lnTo>
                    <a:pt x="322" y="150360"/>
                  </a:lnTo>
                  <a:lnTo>
                    <a:pt x="388" y="147854"/>
                  </a:lnTo>
                  <a:lnTo>
                    <a:pt x="465" y="145348"/>
                  </a:lnTo>
                  <a:lnTo>
                    <a:pt x="547" y="142842"/>
                  </a:lnTo>
                  <a:lnTo>
                    <a:pt x="638" y="140336"/>
                  </a:lnTo>
                  <a:lnTo>
                    <a:pt x="736" y="137830"/>
                  </a:lnTo>
                  <a:lnTo>
                    <a:pt x="840" y="135324"/>
                  </a:lnTo>
                  <a:lnTo>
                    <a:pt x="956" y="132818"/>
                  </a:lnTo>
                  <a:lnTo>
                    <a:pt x="1075" y="130312"/>
                  </a:lnTo>
                  <a:lnTo>
                    <a:pt x="1206" y="127806"/>
                  </a:lnTo>
                  <a:lnTo>
                    <a:pt x="1344" y="125300"/>
                  </a:lnTo>
                  <a:lnTo>
                    <a:pt x="1488" y="122794"/>
                  </a:lnTo>
                  <a:lnTo>
                    <a:pt x="1644" y="120288"/>
                  </a:lnTo>
                  <a:lnTo>
                    <a:pt x="1804" y="117782"/>
                  </a:lnTo>
                  <a:lnTo>
                    <a:pt x="1977" y="115276"/>
                  </a:lnTo>
                  <a:lnTo>
                    <a:pt x="2155" y="112770"/>
                  </a:lnTo>
                  <a:lnTo>
                    <a:pt x="2343" y="110264"/>
                  </a:lnTo>
                  <a:lnTo>
                    <a:pt x="2540" y="107758"/>
                  </a:lnTo>
                  <a:lnTo>
                    <a:pt x="2743" y="105252"/>
                  </a:lnTo>
                  <a:lnTo>
                    <a:pt x="2959" y="102746"/>
                  </a:lnTo>
                  <a:lnTo>
                    <a:pt x="3179" y="100240"/>
                  </a:lnTo>
                  <a:lnTo>
                    <a:pt x="3412" y="97734"/>
                  </a:lnTo>
                  <a:lnTo>
                    <a:pt x="3651" y="95228"/>
                  </a:lnTo>
                  <a:lnTo>
                    <a:pt x="3898" y="92722"/>
                  </a:lnTo>
                  <a:lnTo>
                    <a:pt x="4155" y="90216"/>
                  </a:lnTo>
                  <a:lnTo>
                    <a:pt x="4417" y="87710"/>
                  </a:lnTo>
                  <a:lnTo>
                    <a:pt x="4693" y="85204"/>
                  </a:lnTo>
                  <a:lnTo>
                    <a:pt x="4974" y="82698"/>
                  </a:lnTo>
                  <a:lnTo>
                    <a:pt x="5264" y="80192"/>
                  </a:lnTo>
                  <a:lnTo>
                    <a:pt x="5563" y="77686"/>
                  </a:lnTo>
                  <a:lnTo>
                    <a:pt x="5867" y="75180"/>
                  </a:lnTo>
                  <a:lnTo>
                    <a:pt x="6183" y="72674"/>
                  </a:lnTo>
                  <a:lnTo>
                    <a:pt x="6503" y="70168"/>
                  </a:lnTo>
                  <a:lnTo>
                    <a:pt x="6834" y="67662"/>
                  </a:lnTo>
                  <a:lnTo>
                    <a:pt x="7171" y="65156"/>
                  </a:lnTo>
                  <a:lnTo>
                    <a:pt x="7515" y="62650"/>
                  </a:lnTo>
                  <a:lnTo>
                    <a:pt x="7869" y="60144"/>
                  </a:lnTo>
                  <a:lnTo>
                    <a:pt x="8225" y="57638"/>
                  </a:lnTo>
                  <a:lnTo>
                    <a:pt x="8594" y="55132"/>
                  </a:lnTo>
                  <a:lnTo>
                    <a:pt x="8966" y="52626"/>
                  </a:lnTo>
                  <a:lnTo>
                    <a:pt x="9346" y="50120"/>
                  </a:lnTo>
                  <a:lnTo>
                    <a:pt x="9732" y="47614"/>
                  </a:lnTo>
                  <a:lnTo>
                    <a:pt x="10123" y="45108"/>
                  </a:lnTo>
                  <a:lnTo>
                    <a:pt x="10523" y="42602"/>
                  </a:lnTo>
                  <a:lnTo>
                    <a:pt x="10925" y="40096"/>
                  </a:lnTo>
                  <a:lnTo>
                    <a:pt x="11336" y="37590"/>
                  </a:lnTo>
                  <a:lnTo>
                    <a:pt x="11751" y="35084"/>
                  </a:lnTo>
                  <a:lnTo>
                    <a:pt x="12170" y="32578"/>
                  </a:lnTo>
                  <a:lnTo>
                    <a:pt x="12596" y="30072"/>
                  </a:lnTo>
                  <a:lnTo>
                    <a:pt x="13023" y="27566"/>
                  </a:lnTo>
                  <a:lnTo>
                    <a:pt x="13459" y="25060"/>
                  </a:lnTo>
                  <a:lnTo>
                    <a:pt x="13896" y="22554"/>
                  </a:lnTo>
                  <a:lnTo>
                    <a:pt x="14338" y="20048"/>
                  </a:lnTo>
                  <a:lnTo>
                    <a:pt x="14783" y="17542"/>
                  </a:lnTo>
                  <a:lnTo>
                    <a:pt x="15231" y="15036"/>
                  </a:lnTo>
                  <a:lnTo>
                    <a:pt x="15683" y="12530"/>
                  </a:lnTo>
                  <a:lnTo>
                    <a:pt x="16137" y="10024"/>
                  </a:lnTo>
                  <a:lnTo>
                    <a:pt x="16595" y="7518"/>
                  </a:lnTo>
                  <a:lnTo>
                    <a:pt x="17054" y="5012"/>
                  </a:lnTo>
                  <a:lnTo>
                    <a:pt x="17515" y="2506"/>
                  </a:lnTo>
                  <a:lnTo>
                    <a:pt x="17978" y="0"/>
                  </a:lnTo>
                  <a:lnTo>
                    <a:pt x="74894" y="0"/>
                  </a:lnTo>
                  <a:lnTo>
                    <a:pt x="75357" y="2506"/>
                  </a:lnTo>
                  <a:lnTo>
                    <a:pt x="75818" y="5012"/>
                  </a:lnTo>
                  <a:lnTo>
                    <a:pt x="76277" y="7518"/>
                  </a:lnTo>
                  <a:lnTo>
                    <a:pt x="76734" y="10024"/>
                  </a:lnTo>
                  <a:lnTo>
                    <a:pt x="77188" y="12530"/>
                  </a:lnTo>
                  <a:lnTo>
                    <a:pt x="77640" y="15036"/>
                  </a:lnTo>
                  <a:lnTo>
                    <a:pt x="78088" y="17542"/>
                  </a:lnTo>
                  <a:lnTo>
                    <a:pt x="78534" y="20048"/>
                  </a:lnTo>
                  <a:lnTo>
                    <a:pt x="78976" y="22554"/>
                  </a:lnTo>
                  <a:lnTo>
                    <a:pt x="79413" y="25060"/>
                  </a:lnTo>
                  <a:lnTo>
                    <a:pt x="79848" y="27566"/>
                  </a:lnTo>
                  <a:lnTo>
                    <a:pt x="80276" y="30072"/>
                  </a:lnTo>
                  <a:lnTo>
                    <a:pt x="80702" y="32578"/>
                  </a:lnTo>
                  <a:lnTo>
                    <a:pt x="81121" y="35084"/>
                  </a:lnTo>
                  <a:lnTo>
                    <a:pt x="81536" y="37590"/>
                  </a:lnTo>
                  <a:lnTo>
                    <a:pt x="81946" y="40096"/>
                  </a:lnTo>
                  <a:lnTo>
                    <a:pt x="82349" y="42602"/>
                  </a:lnTo>
                  <a:lnTo>
                    <a:pt x="82749" y="45108"/>
                  </a:lnTo>
                  <a:lnTo>
                    <a:pt x="83139" y="47614"/>
                  </a:lnTo>
                  <a:lnTo>
                    <a:pt x="83526" y="50120"/>
                  </a:lnTo>
                  <a:lnTo>
                    <a:pt x="83906" y="52626"/>
                  </a:lnTo>
                  <a:lnTo>
                    <a:pt x="84278" y="55132"/>
                  </a:lnTo>
                  <a:lnTo>
                    <a:pt x="84646" y="57638"/>
                  </a:lnTo>
                  <a:lnTo>
                    <a:pt x="85003" y="60144"/>
                  </a:lnTo>
                  <a:lnTo>
                    <a:pt x="85356" y="62650"/>
                  </a:lnTo>
                  <a:lnTo>
                    <a:pt x="85700" y="65156"/>
                  </a:lnTo>
                  <a:lnTo>
                    <a:pt x="86037" y="67662"/>
                  </a:lnTo>
                  <a:lnTo>
                    <a:pt x="86369" y="70168"/>
                  </a:lnTo>
                  <a:lnTo>
                    <a:pt x="86689" y="72674"/>
                  </a:lnTo>
                  <a:lnTo>
                    <a:pt x="87005" y="75180"/>
                  </a:lnTo>
                  <a:lnTo>
                    <a:pt x="87309" y="77686"/>
                  </a:lnTo>
                  <a:lnTo>
                    <a:pt x="87608" y="80192"/>
                  </a:lnTo>
                  <a:lnTo>
                    <a:pt x="87898" y="82698"/>
                  </a:lnTo>
                  <a:lnTo>
                    <a:pt x="88178" y="85204"/>
                  </a:lnTo>
                  <a:lnTo>
                    <a:pt x="88454" y="87710"/>
                  </a:lnTo>
                  <a:lnTo>
                    <a:pt x="88716" y="90216"/>
                  </a:lnTo>
                  <a:lnTo>
                    <a:pt x="88974" y="92722"/>
                  </a:lnTo>
                  <a:lnTo>
                    <a:pt x="89221" y="95228"/>
                  </a:lnTo>
                  <a:lnTo>
                    <a:pt x="89460" y="97734"/>
                  </a:lnTo>
                  <a:lnTo>
                    <a:pt x="89692" y="100240"/>
                  </a:lnTo>
                  <a:lnTo>
                    <a:pt x="89912" y="102746"/>
                  </a:lnTo>
                  <a:lnTo>
                    <a:pt x="90128" y="105252"/>
                  </a:lnTo>
                  <a:lnTo>
                    <a:pt x="90331" y="107758"/>
                  </a:lnTo>
                  <a:lnTo>
                    <a:pt x="90528" y="110264"/>
                  </a:lnTo>
                  <a:lnTo>
                    <a:pt x="90716" y="112770"/>
                  </a:lnTo>
                  <a:lnTo>
                    <a:pt x="90894" y="115276"/>
                  </a:lnTo>
                  <a:lnTo>
                    <a:pt x="91068" y="117782"/>
                  </a:lnTo>
                  <a:lnTo>
                    <a:pt x="91228" y="120288"/>
                  </a:lnTo>
                  <a:lnTo>
                    <a:pt x="91383" y="122794"/>
                  </a:lnTo>
                  <a:lnTo>
                    <a:pt x="91528" y="125300"/>
                  </a:lnTo>
                  <a:lnTo>
                    <a:pt x="91665" y="127806"/>
                  </a:lnTo>
                  <a:lnTo>
                    <a:pt x="91796" y="130312"/>
                  </a:lnTo>
                  <a:lnTo>
                    <a:pt x="91916" y="132818"/>
                  </a:lnTo>
                  <a:lnTo>
                    <a:pt x="92031" y="135324"/>
                  </a:lnTo>
                  <a:lnTo>
                    <a:pt x="92135" y="137830"/>
                  </a:lnTo>
                  <a:lnTo>
                    <a:pt x="92234" y="140336"/>
                  </a:lnTo>
                  <a:lnTo>
                    <a:pt x="92324" y="142842"/>
                  </a:lnTo>
                  <a:lnTo>
                    <a:pt x="92406" y="145348"/>
                  </a:lnTo>
                  <a:lnTo>
                    <a:pt x="92484" y="147854"/>
                  </a:lnTo>
                  <a:lnTo>
                    <a:pt x="92550" y="150360"/>
                  </a:lnTo>
                  <a:lnTo>
                    <a:pt x="92613" y="152866"/>
                  </a:lnTo>
                  <a:lnTo>
                    <a:pt x="92666" y="155372"/>
                  </a:lnTo>
                  <a:lnTo>
                    <a:pt x="92714" y="157878"/>
                  </a:lnTo>
                  <a:lnTo>
                    <a:pt x="92756" y="160384"/>
                  </a:lnTo>
                  <a:lnTo>
                    <a:pt x="92789" y="162890"/>
                  </a:lnTo>
                  <a:lnTo>
                    <a:pt x="92819" y="165396"/>
                  </a:lnTo>
                  <a:lnTo>
                    <a:pt x="92840" y="167902"/>
                  </a:lnTo>
                  <a:lnTo>
                    <a:pt x="92856" y="170408"/>
                  </a:lnTo>
                  <a:lnTo>
                    <a:pt x="92867" y="172914"/>
                  </a:lnTo>
                  <a:lnTo>
                    <a:pt x="92871" y="175420"/>
                  </a:lnTo>
                  <a:lnTo>
                    <a:pt x="92872" y="177926"/>
                  </a:lnTo>
                  <a:lnTo>
                    <a:pt x="92864" y="180432"/>
                  </a:lnTo>
                  <a:lnTo>
                    <a:pt x="92854" y="182938"/>
                  </a:lnTo>
                  <a:lnTo>
                    <a:pt x="92838" y="185444"/>
                  </a:lnTo>
                  <a:lnTo>
                    <a:pt x="92817" y="187950"/>
                  </a:lnTo>
                  <a:lnTo>
                    <a:pt x="92792" y="190456"/>
                  </a:lnTo>
                  <a:lnTo>
                    <a:pt x="92761" y="192962"/>
                  </a:lnTo>
                  <a:lnTo>
                    <a:pt x="92728" y="195468"/>
                  </a:lnTo>
                  <a:lnTo>
                    <a:pt x="92688" y="197974"/>
                  </a:lnTo>
                  <a:lnTo>
                    <a:pt x="92646" y="200480"/>
                  </a:lnTo>
                  <a:lnTo>
                    <a:pt x="92599" y="202986"/>
                  </a:lnTo>
                  <a:lnTo>
                    <a:pt x="92549" y="205492"/>
                  </a:lnTo>
                  <a:lnTo>
                    <a:pt x="92496" y="207998"/>
                  </a:lnTo>
                  <a:lnTo>
                    <a:pt x="92437" y="210504"/>
                  </a:lnTo>
                  <a:lnTo>
                    <a:pt x="92377" y="213010"/>
                  </a:lnTo>
                  <a:lnTo>
                    <a:pt x="92313" y="215516"/>
                  </a:lnTo>
                  <a:lnTo>
                    <a:pt x="92246" y="218022"/>
                  </a:lnTo>
                  <a:lnTo>
                    <a:pt x="92176" y="220528"/>
                  </a:lnTo>
                  <a:lnTo>
                    <a:pt x="92103" y="223034"/>
                  </a:lnTo>
                  <a:lnTo>
                    <a:pt x="92028" y="225540"/>
                  </a:lnTo>
                  <a:lnTo>
                    <a:pt x="91949" y="228046"/>
                  </a:lnTo>
                  <a:lnTo>
                    <a:pt x="91869" y="230552"/>
                  </a:lnTo>
                  <a:lnTo>
                    <a:pt x="91786" y="233058"/>
                  </a:lnTo>
                  <a:lnTo>
                    <a:pt x="91700" y="235564"/>
                  </a:lnTo>
                  <a:lnTo>
                    <a:pt x="91612" y="238070"/>
                  </a:lnTo>
                  <a:lnTo>
                    <a:pt x="91521" y="240576"/>
                  </a:lnTo>
                  <a:lnTo>
                    <a:pt x="91430" y="243082"/>
                  </a:lnTo>
                  <a:lnTo>
                    <a:pt x="91335" y="245588"/>
                  </a:lnTo>
                  <a:lnTo>
                    <a:pt x="91238" y="248094"/>
                  </a:lnTo>
                  <a:lnTo>
                    <a:pt x="91140" y="250600"/>
                  </a:lnTo>
                  <a:lnTo>
                    <a:pt x="91039" y="253106"/>
                  </a:lnTo>
                  <a:lnTo>
                    <a:pt x="90938" y="255612"/>
                  </a:lnTo>
                  <a:lnTo>
                    <a:pt x="90833" y="258118"/>
                  </a:lnTo>
                  <a:lnTo>
                    <a:pt x="90727" y="260624"/>
                  </a:lnTo>
                  <a:lnTo>
                    <a:pt x="90619" y="263130"/>
                  </a:lnTo>
                  <a:lnTo>
                    <a:pt x="90510" y="265636"/>
                  </a:lnTo>
                  <a:lnTo>
                    <a:pt x="90399" y="268142"/>
                  </a:lnTo>
                  <a:lnTo>
                    <a:pt x="90285" y="270648"/>
                  </a:lnTo>
                  <a:lnTo>
                    <a:pt x="90171" y="273154"/>
                  </a:lnTo>
                  <a:lnTo>
                    <a:pt x="90054" y="275660"/>
                  </a:lnTo>
                  <a:lnTo>
                    <a:pt x="89936" y="278166"/>
                  </a:lnTo>
                  <a:lnTo>
                    <a:pt x="89816" y="280672"/>
                  </a:lnTo>
                  <a:lnTo>
                    <a:pt x="89694" y="283178"/>
                  </a:lnTo>
                  <a:lnTo>
                    <a:pt x="89572" y="285684"/>
                  </a:lnTo>
                  <a:lnTo>
                    <a:pt x="89446" y="288190"/>
                  </a:lnTo>
                  <a:lnTo>
                    <a:pt x="89320" y="290696"/>
                  </a:lnTo>
                  <a:lnTo>
                    <a:pt x="89191" y="293202"/>
                  </a:lnTo>
                  <a:lnTo>
                    <a:pt x="89061" y="295708"/>
                  </a:lnTo>
                  <a:lnTo>
                    <a:pt x="88930" y="298214"/>
                  </a:lnTo>
                  <a:lnTo>
                    <a:pt x="88796" y="300721"/>
                  </a:lnTo>
                  <a:lnTo>
                    <a:pt x="88661" y="303227"/>
                  </a:lnTo>
                  <a:lnTo>
                    <a:pt x="88524" y="305733"/>
                  </a:lnTo>
                  <a:lnTo>
                    <a:pt x="88386" y="308239"/>
                  </a:lnTo>
                  <a:lnTo>
                    <a:pt x="88246" y="310745"/>
                  </a:lnTo>
                  <a:lnTo>
                    <a:pt x="88103" y="313251"/>
                  </a:lnTo>
                  <a:lnTo>
                    <a:pt x="87960" y="315757"/>
                  </a:lnTo>
                  <a:lnTo>
                    <a:pt x="87814" y="318263"/>
                  </a:lnTo>
                  <a:lnTo>
                    <a:pt x="87667" y="320769"/>
                  </a:lnTo>
                  <a:lnTo>
                    <a:pt x="87517" y="323275"/>
                  </a:lnTo>
                  <a:lnTo>
                    <a:pt x="87367" y="325781"/>
                  </a:lnTo>
                  <a:lnTo>
                    <a:pt x="87214" y="328287"/>
                  </a:lnTo>
                  <a:lnTo>
                    <a:pt x="87060" y="330793"/>
                  </a:lnTo>
                  <a:lnTo>
                    <a:pt x="86904" y="333299"/>
                  </a:lnTo>
                  <a:lnTo>
                    <a:pt x="86746" y="335805"/>
                  </a:lnTo>
                  <a:lnTo>
                    <a:pt x="86587" y="338311"/>
                  </a:lnTo>
                  <a:lnTo>
                    <a:pt x="86426" y="340817"/>
                  </a:lnTo>
                  <a:lnTo>
                    <a:pt x="86262" y="343323"/>
                  </a:lnTo>
                  <a:lnTo>
                    <a:pt x="86099" y="345829"/>
                  </a:lnTo>
                  <a:lnTo>
                    <a:pt x="85932" y="348335"/>
                  </a:lnTo>
                  <a:lnTo>
                    <a:pt x="85764" y="350841"/>
                  </a:lnTo>
                  <a:lnTo>
                    <a:pt x="85595" y="353347"/>
                  </a:lnTo>
                  <a:lnTo>
                    <a:pt x="85424" y="355853"/>
                  </a:lnTo>
                  <a:lnTo>
                    <a:pt x="85252" y="358359"/>
                  </a:lnTo>
                  <a:lnTo>
                    <a:pt x="85078" y="360865"/>
                  </a:lnTo>
                  <a:lnTo>
                    <a:pt x="84903" y="363371"/>
                  </a:lnTo>
                  <a:lnTo>
                    <a:pt x="84726" y="365877"/>
                  </a:lnTo>
                  <a:lnTo>
                    <a:pt x="84549" y="368383"/>
                  </a:lnTo>
                  <a:lnTo>
                    <a:pt x="84370" y="370889"/>
                  </a:lnTo>
                  <a:lnTo>
                    <a:pt x="84189" y="373395"/>
                  </a:lnTo>
                  <a:lnTo>
                    <a:pt x="84008" y="375901"/>
                  </a:lnTo>
                  <a:lnTo>
                    <a:pt x="83824" y="378407"/>
                  </a:lnTo>
                  <a:lnTo>
                    <a:pt x="83641" y="380913"/>
                  </a:lnTo>
                  <a:lnTo>
                    <a:pt x="83456" y="383419"/>
                  </a:lnTo>
                  <a:lnTo>
                    <a:pt x="83270" y="385925"/>
                  </a:lnTo>
                  <a:lnTo>
                    <a:pt x="83083" y="388431"/>
                  </a:lnTo>
                  <a:lnTo>
                    <a:pt x="82895" y="390937"/>
                  </a:lnTo>
                  <a:lnTo>
                    <a:pt x="82707" y="393443"/>
                  </a:lnTo>
                  <a:lnTo>
                    <a:pt x="82517" y="395949"/>
                  </a:lnTo>
                  <a:lnTo>
                    <a:pt x="82327" y="398455"/>
                  </a:lnTo>
                  <a:lnTo>
                    <a:pt x="82137" y="400961"/>
                  </a:lnTo>
                  <a:lnTo>
                    <a:pt x="81945" y="403467"/>
                  </a:lnTo>
                  <a:lnTo>
                    <a:pt x="81754" y="405973"/>
                  </a:lnTo>
                  <a:lnTo>
                    <a:pt x="81561" y="408479"/>
                  </a:lnTo>
                  <a:lnTo>
                    <a:pt x="81369" y="410985"/>
                  </a:lnTo>
                  <a:lnTo>
                    <a:pt x="81176" y="413491"/>
                  </a:lnTo>
                  <a:lnTo>
                    <a:pt x="80983" y="415997"/>
                  </a:lnTo>
                  <a:lnTo>
                    <a:pt x="80789" y="418503"/>
                  </a:lnTo>
                  <a:lnTo>
                    <a:pt x="80595" y="421009"/>
                  </a:lnTo>
                  <a:lnTo>
                    <a:pt x="80401" y="423515"/>
                  </a:lnTo>
                  <a:lnTo>
                    <a:pt x="80207" y="426021"/>
                  </a:lnTo>
                  <a:lnTo>
                    <a:pt x="80013" y="428527"/>
                  </a:lnTo>
                  <a:lnTo>
                    <a:pt x="79819" y="431033"/>
                  </a:lnTo>
                  <a:lnTo>
                    <a:pt x="79625" y="433539"/>
                  </a:lnTo>
                  <a:lnTo>
                    <a:pt x="79430" y="436045"/>
                  </a:lnTo>
                  <a:lnTo>
                    <a:pt x="79236" y="438551"/>
                  </a:lnTo>
                  <a:lnTo>
                    <a:pt x="79042" y="441057"/>
                  </a:lnTo>
                  <a:lnTo>
                    <a:pt x="78848" y="443563"/>
                  </a:lnTo>
                  <a:lnTo>
                    <a:pt x="78654" y="446069"/>
                  </a:lnTo>
                  <a:lnTo>
                    <a:pt x="78461" y="448575"/>
                  </a:lnTo>
                  <a:lnTo>
                    <a:pt x="78267" y="451081"/>
                  </a:lnTo>
                  <a:lnTo>
                    <a:pt x="78073" y="453587"/>
                  </a:lnTo>
                  <a:lnTo>
                    <a:pt x="77880" y="456093"/>
                  </a:lnTo>
                  <a:lnTo>
                    <a:pt x="77687" y="458599"/>
                  </a:lnTo>
                  <a:lnTo>
                    <a:pt x="77494" y="461105"/>
                  </a:lnTo>
                  <a:lnTo>
                    <a:pt x="77301" y="463611"/>
                  </a:lnTo>
                  <a:lnTo>
                    <a:pt x="77109" y="466117"/>
                  </a:lnTo>
                  <a:lnTo>
                    <a:pt x="76916" y="468623"/>
                  </a:lnTo>
                  <a:lnTo>
                    <a:pt x="76723" y="471129"/>
                  </a:lnTo>
                  <a:lnTo>
                    <a:pt x="76531" y="473635"/>
                  </a:lnTo>
                  <a:lnTo>
                    <a:pt x="76339" y="476141"/>
                  </a:lnTo>
                  <a:lnTo>
                    <a:pt x="76146" y="478647"/>
                  </a:lnTo>
                  <a:lnTo>
                    <a:pt x="75954" y="481153"/>
                  </a:lnTo>
                  <a:lnTo>
                    <a:pt x="75761" y="483659"/>
                  </a:lnTo>
                  <a:lnTo>
                    <a:pt x="75569" y="486165"/>
                  </a:lnTo>
                  <a:lnTo>
                    <a:pt x="75376" y="488671"/>
                  </a:lnTo>
                  <a:lnTo>
                    <a:pt x="75183" y="491177"/>
                  </a:lnTo>
                  <a:lnTo>
                    <a:pt x="74990" y="493683"/>
                  </a:lnTo>
                  <a:lnTo>
                    <a:pt x="74797" y="496189"/>
                  </a:lnTo>
                  <a:lnTo>
                    <a:pt x="74603" y="498695"/>
                  </a:lnTo>
                  <a:lnTo>
                    <a:pt x="74409" y="501201"/>
                  </a:lnTo>
                  <a:lnTo>
                    <a:pt x="74214" y="503707"/>
                  </a:lnTo>
                  <a:lnTo>
                    <a:pt x="74019" y="506213"/>
                  </a:lnTo>
                  <a:lnTo>
                    <a:pt x="73823" y="508719"/>
                  </a:lnTo>
                  <a:lnTo>
                    <a:pt x="73626" y="511225"/>
                  </a:lnTo>
                  <a:lnTo>
                    <a:pt x="73430" y="513731"/>
                  </a:lnTo>
                  <a:lnTo>
                    <a:pt x="73231" y="516237"/>
                  </a:lnTo>
                  <a:lnTo>
                    <a:pt x="73033" y="518743"/>
                  </a:lnTo>
                  <a:lnTo>
                    <a:pt x="72833" y="521249"/>
                  </a:lnTo>
                  <a:lnTo>
                    <a:pt x="72633" y="523755"/>
                  </a:lnTo>
                  <a:lnTo>
                    <a:pt x="72431" y="526261"/>
                  </a:lnTo>
                  <a:lnTo>
                    <a:pt x="72228" y="528767"/>
                  </a:lnTo>
                  <a:lnTo>
                    <a:pt x="72025" y="531273"/>
                  </a:lnTo>
                  <a:lnTo>
                    <a:pt x="71820" y="533779"/>
                  </a:lnTo>
                  <a:lnTo>
                    <a:pt x="71613" y="536285"/>
                  </a:lnTo>
                  <a:lnTo>
                    <a:pt x="71406" y="538791"/>
                  </a:lnTo>
                  <a:lnTo>
                    <a:pt x="71197" y="541297"/>
                  </a:lnTo>
                  <a:lnTo>
                    <a:pt x="70987" y="543803"/>
                  </a:lnTo>
                  <a:lnTo>
                    <a:pt x="70775" y="546309"/>
                  </a:lnTo>
                  <a:lnTo>
                    <a:pt x="70561" y="548815"/>
                  </a:lnTo>
                  <a:lnTo>
                    <a:pt x="70346" y="551321"/>
                  </a:lnTo>
                  <a:lnTo>
                    <a:pt x="70130" y="553827"/>
                  </a:lnTo>
                  <a:lnTo>
                    <a:pt x="69912" y="556333"/>
                  </a:lnTo>
                  <a:lnTo>
                    <a:pt x="69692" y="558839"/>
                  </a:lnTo>
                  <a:lnTo>
                    <a:pt x="69471" y="561345"/>
                  </a:lnTo>
                  <a:lnTo>
                    <a:pt x="69247" y="563851"/>
                  </a:lnTo>
                  <a:lnTo>
                    <a:pt x="69022" y="566357"/>
                  </a:lnTo>
                  <a:lnTo>
                    <a:pt x="68796" y="568863"/>
                  </a:lnTo>
                  <a:lnTo>
                    <a:pt x="68567" y="571369"/>
                  </a:lnTo>
                  <a:lnTo>
                    <a:pt x="68337" y="573875"/>
                  </a:lnTo>
                  <a:lnTo>
                    <a:pt x="68105" y="576381"/>
                  </a:lnTo>
                  <a:lnTo>
                    <a:pt x="67871" y="578887"/>
                  </a:lnTo>
                  <a:lnTo>
                    <a:pt x="67635" y="581393"/>
                  </a:lnTo>
                  <a:lnTo>
                    <a:pt x="67398" y="583899"/>
                  </a:lnTo>
                  <a:lnTo>
                    <a:pt x="67159" y="586405"/>
                  </a:lnTo>
                  <a:lnTo>
                    <a:pt x="66918" y="588911"/>
                  </a:lnTo>
                  <a:lnTo>
                    <a:pt x="66676" y="591417"/>
                  </a:lnTo>
                  <a:lnTo>
                    <a:pt x="66431" y="593923"/>
                  </a:lnTo>
                  <a:lnTo>
                    <a:pt x="66186" y="596429"/>
                  </a:lnTo>
                  <a:lnTo>
                    <a:pt x="65939" y="598935"/>
                  </a:lnTo>
                  <a:lnTo>
                    <a:pt x="65689" y="601442"/>
                  </a:lnTo>
                  <a:lnTo>
                    <a:pt x="65439" y="603948"/>
                  </a:lnTo>
                  <a:lnTo>
                    <a:pt x="65187" y="606454"/>
                  </a:lnTo>
                  <a:lnTo>
                    <a:pt x="64934" y="608960"/>
                  </a:lnTo>
                  <a:lnTo>
                    <a:pt x="64680" y="611466"/>
                  </a:lnTo>
                  <a:lnTo>
                    <a:pt x="64424" y="613972"/>
                  </a:lnTo>
                  <a:lnTo>
                    <a:pt x="64168" y="616478"/>
                  </a:lnTo>
                  <a:lnTo>
                    <a:pt x="63909" y="618984"/>
                  </a:lnTo>
                  <a:lnTo>
                    <a:pt x="63651" y="621490"/>
                  </a:lnTo>
                  <a:lnTo>
                    <a:pt x="63391" y="623996"/>
                  </a:lnTo>
                  <a:lnTo>
                    <a:pt x="63130" y="626502"/>
                  </a:lnTo>
                  <a:lnTo>
                    <a:pt x="62869" y="629008"/>
                  </a:lnTo>
                  <a:lnTo>
                    <a:pt x="62607" y="631514"/>
                  </a:lnTo>
                  <a:lnTo>
                    <a:pt x="62345" y="634020"/>
                  </a:lnTo>
                  <a:lnTo>
                    <a:pt x="62082" y="636526"/>
                  </a:lnTo>
                  <a:lnTo>
                    <a:pt x="61819" y="639032"/>
                  </a:lnTo>
                  <a:lnTo>
                    <a:pt x="61556" y="641538"/>
                  </a:lnTo>
                  <a:lnTo>
                    <a:pt x="61292" y="644044"/>
                  </a:lnTo>
                  <a:lnTo>
                    <a:pt x="61029" y="646550"/>
                  </a:lnTo>
                  <a:lnTo>
                    <a:pt x="60766" y="649056"/>
                  </a:lnTo>
                  <a:lnTo>
                    <a:pt x="60503" y="651562"/>
                  </a:lnTo>
                  <a:lnTo>
                    <a:pt x="60240" y="654068"/>
                  </a:lnTo>
                  <a:lnTo>
                    <a:pt x="59978" y="656574"/>
                  </a:lnTo>
                  <a:lnTo>
                    <a:pt x="59716" y="659080"/>
                  </a:lnTo>
                  <a:lnTo>
                    <a:pt x="59456" y="661586"/>
                  </a:lnTo>
                  <a:lnTo>
                    <a:pt x="59196" y="664092"/>
                  </a:lnTo>
                  <a:lnTo>
                    <a:pt x="58937" y="666598"/>
                  </a:lnTo>
                  <a:lnTo>
                    <a:pt x="58679" y="669104"/>
                  </a:lnTo>
                  <a:lnTo>
                    <a:pt x="58422" y="671610"/>
                  </a:lnTo>
                  <a:lnTo>
                    <a:pt x="58167" y="674116"/>
                  </a:lnTo>
                  <a:lnTo>
                    <a:pt x="57913" y="676622"/>
                  </a:lnTo>
                  <a:lnTo>
                    <a:pt x="57661" y="679128"/>
                  </a:lnTo>
                  <a:lnTo>
                    <a:pt x="57410" y="681634"/>
                  </a:lnTo>
                  <a:lnTo>
                    <a:pt x="57162" y="684140"/>
                  </a:lnTo>
                  <a:lnTo>
                    <a:pt x="56915" y="686646"/>
                  </a:lnTo>
                  <a:lnTo>
                    <a:pt x="56669" y="689152"/>
                  </a:lnTo>
                  <a:lnTo>
                    <a:pt x="56427" y="691658"/>
                  </a:lnTo>
                  <a:lnTo>
                    <a:pt x="56186" y="694164"/>
                  </a:lnTo>
                  <a:lnTo>
                    <a:pt x="55948" y="696670"/>
                  </a:lnTo>
                  <a:lnTo>
                    <a:pt x="55712" y="699176"/>
                  </a:lnTo>
                  <a:lnTo>
                    <a:pt x="55479" y="701682"/>
                  </a:lnTo>
                  <a:lnTo>
                    <a:pt x="55249" y="704188"/>
                  </a:lnTo>
                  <a:lnTo>
                    <a:pt x="55020" y="706694"/>
                  </a:lnTo>
                  <a:lnTo>
                    <a:pt x="54796" y="709200"/>
                  </a:lnTo>
                  <a:lnTo>
                    <a:pt x="54573" y="711706"/>
                  </a:lnTo>
                  <a:lnTo>
                    <a:pt x="54354" y="714212"/>
                  </a:lnTo>
                  <a:lnTo>
                    <a:pt x="54138" y="716718"/>
                  </a:lnTo>
                  <a:lnTo>
                    <a:pt x="53924" y="719224"/>
                  </a:lnTo>
                  <a:lnTo>
                    <a:pt x="53715" y="721730"/>
                  </a:lnTo>
                  <a:lnTo>
                    <a:pt x="53507" y="724236"/>
                  </a:lnTo>
                  <a:lnTo>
                    <a:pt x="53305" y="726742"/>
                  </a:lnTo>
                  <a:lnTo>
                    <a:pt x="53104" y="729248"/>
                  </a:lnTo>
                  <a:lnTo>
                    <a:pt x="52908" y="731754"/>
                  </a:lnTo>
                  <a:lnTo>
                    <a:pt x="52715" y="734260"/>
                  </a:lnTo>
                  <a:lnTo>
                    <a:pt x="52525" y="736766"/>
                  </a:lnTo>
                  <a:lnTo>
                    <a:pt x="52340" y="739272"/>
                  </a:lnTo>
                  <a:lnTo>
                    <a:pt x="52156" y="741778"/>
                  </a:lnTo>
                  <a:lnTo>
                    <a:pt x="51978" y="744284"/>
                  </a:lnTo>
                  <a:lnTo>
                    <a:pt x="51803" y="746790"/>
                  </a:lnTo>
                  <a:lnTo>
                    <a:pt x="51631" y="749296"/>
                  </a:lnTo>
                  <a:lnTo>
                    <a:pt x="51464" y="751802"/>
                  </a:lnTo>
                  <a:lnTo>
                    <a:pt x="51299" y="754308"/>
                  </a:lnTo>
                  <a:lnTo>
                    <a:pt x="51140" y="756814"/>
                  </a:lnTo>
                  <a:lnTo>
                    <a:pt x="50983" y="759320"/>
                  </a:lnTo>
                  <a:lnTo>
                    <a:pt x="50830" y="761826"/>
                  </a:lnTo>
                  <a:lnTo>
                    <a:pt x="50682" y="764332"/>
                  </a:lnTo>
                  <a:lnTo>
                    <a:pt x="50536" y="766838"/>
                  </a:lnTo>
                  <a:lnTo>
                    <a:pt x="50395" y="769344"/>
                  </a:lnTo>
                  <a:lnTo>
                    <a:pt x="50257" y="771850"/>
                  </a:lnTo>
                  <a:lnTo>
                    <a:pt x="50124" y="774356"/>
                  </a:lnTo>
                  <a:lnTo>
                    <a:pt x="49993" y="776862"/>
                  </a:lnTo>
                  <a:lnTo>
                    <a:pt x="49867" y="779368"/>
                  </a:lnTo>
                  <a:lnTo>
                    <a:pt x="49745" y="781874"/>
                  </a:lnTo>
                  <a:lnTo>
                    <a:pt x="49625" y="784380"/>
                  </a:lnTo>
                  <a:lnTo>
                    <a:pt x="49510" y="786886"/>
                  </a:lnTo>
                  <a:lnTo>
                    <a:pt x="49398" y="789392"/>
                  </a:lnTo>
                  <a:lnTo>
                    <a:pt x="49291" y="791898"/>
                  </a:lnTo>
                  <a:lnTo>
                    <a:pt x="49186" y="794404"/>
                  </a:lnTo>
                  <a:lnTo>
                    <a:pt x="49085" y="796910"/>
                  </a:lnTo>
                  <a:lnTo>
                    <a:pt x="48988" y="799416"/>
                  </a:lnTo>
                  <a:lnTo>
                    <a:pt x="48894" y="801922"/>
                  </a:lnTo>
                  <a:lnTo>
                    <a:pt x="48804" y="804428"/>
                  </a:lnTo>
                  <a:lnTo>
                    <a:pt x="48717" y="806934"/>
                  </a:lnTo>
                  <a:lnTo>
                    <a:pt x="48634" y="809440"/>
                  </a:lnTo>
                  <a:lnTo>
                    <a:pt x="48554" y="811946"/>
                  </a:lnTo>
                  <a:lnTo>
                    <a:pt x="48476" y="814452"/>
                  </a:lnTo>
                  <a:lnTo>
                    <a:pt x="48404" y="816958"/>
                  </a:lnTo>
                  <a:lnTo>
                    <a:pt x="48333" y="819464"/>
                  </a:lnTo>
                  <a:lnTo>
                    <a:pt x="48266" y="821970"/>
                  </a:lnTo>
                  <a:lnTo>
                    <a:pt x="48202" y="824476"/>
                  </a:lnTo>
                  <a:lnTo>
                    <a:pt x="48141" y="826982"/>
                  </a:lnTo>
                  <a:lnTo>
                    <a:pt x="48084" y="829488"/>
                  </a:lnTo>
                  <a:lnTo>
                    <a:pt x="48029" y="831994"/>
                  </a:lnTo>
                  <a:lnTo>
                    <a:pt x="47977" y="834500"/>
                  </a:lnTo>
                  <a:lnTo>
                    <a:pt x="47928" y="837006"/>
                  </a:lnTo>
                  <a:lnTo>
                    <a:pt x="47882" y="839512"/>
                  </a:lnTo>
                  <a:lnTo>
                    <a:pt x="47840" y="842018"/>
                  </a:lnTo>
                  <a:lnTo>
                    <a:pt x="47798" y="844524"/>
                  </a:lnTo>
                  <a:lnTo>
                    <a:pt x="47762" y="847030"/>
                  </a:lnTo>
                  <a:lnTo>
                    <a:pt x="47727" y="849536"/>
                  </a:lnTo>
                  <a:lnTo>
                    <a:pt x="47695" y="852042"/>
                  </a:lnTo>
                  <a:lnTo>
                    <a:pt x="47665" y="854548"/>
                  </a:lnTo>
                  <a:lnTo>
                    <a:pt x="47638" y="857054"/>
                  </a:lnTo>
                  <a:lnTo>
                    <a:pt x="47614" y="859560"/>
                  </a:lnTo>
                  <a:lnTo>
                    <a:pt x="47592" y="862066"/>
                  </a:lnTo>
                  <a:lnTo>
                    <a:pt x="47573" y="864572"/>
                  </a:lnTo>
                  <a:lnTo>
                    <a:pt x="47556" y="867078"/>
                  </a:lnTo>
                  <a:lnTo>
                    <a:pt x="47541" y="869584"/>
                  </a:lnTo>
                  <a:lnTo>
                    <a:pt x="47529" y="872090"/>
                  </a:lnTo>
                  <a:lnTo>
                    <a:pt x="47518" y="874596"/>
                  </a:lnTo>
                  <a:lnTo>
                    <a:pt x="47511" y="877102"/>
                  </a:lnTo>
                  <a:lnTo>
                    <a:pt x="47505" y="879608"/>
                  </a:lnTo>
                  <a:lnTo>
                    <a:pt x="47502" y="882114"/>
                  </a:lnTo>
                  <a:lnTo>
                    <a:pt x="47501" y="884620"/>
                  </a:lnTo>
                  <a:lnTo>
                    <a:pt x="47501" y="887126"/>
                  </a:lnTo>
                  <a:lnTo>
                    <a:pt x="47505" y="889632"/>
                  </a:lnTo>
                  <a:lnTo>
                    <a:pt x="47509" y="892138"/>
                  </a:lnTo>
                  <a:lnTo>
                    <a:pt x="47517" y="894644"/>
                  </a:lnTo>
                  <a:lnTo>
                    <a:pt x="47526" y="897150"/>
                  </a:lnTo>
                  <a:lnTo>
                    <a:pt x="47537" y="899656"/>
                  </a:lnTo>
                  <a:lnTo>
                    <a:pt x="47550" y="902163"/>
                  </a:lnTo>
                  <a:lnTo>
                    <a:pt x="47564" y="904669"/>
                  </a:lnTo>
                  <a:lnTo>
                    <a:pt x="47581" y="907175"/>
                  </a:lnTo>
                  <a:lnTo>
                    <a:pt x="47599" y="909681"/>
                  </a:lnTo>
                  <a:lnTo>
                    <a:pt x="47619" y="912187"/>
                  </a:lnTo>
                  <a:lnTo>
                    <a:pt x="47641" y="914693"/>
                  </a:lnTo>
                  <a:lnTo>
                    <a:pt x="47664" y="917199"/>
                  </a:lnTo>
                  <a:lnTo>
                    <a:pt x="47690" y="919705"/>
                  </a:lnTo>
                  <a:lnTo>
                    <a:pt x="47716" y="922211"/>
                  </a:lnTo>
                  <a:lnTo>
                    <a:pt x="47745" y="924717"/>
                  </a:lnTo>
                  <a:lnTo>
                    <a:pt x="47775" y="927223"/>
                  </a:lnTo>
                  <a:lnTo>
                    <a:pt x="47807" y="929729"/>
                  </a:lnTo>
                  <a:lnTo>
                    <a:pt x="47840" y="932235"/>
                  </a:lnTo>
                  <a:lnTo>
                    <a:pt x="47874" y="934741"/>
                  </a:lnTo>
                  <a:lnTo>
                    <a:pt x="47910" y="937247"/>
                  </a:lnTo>
                  <a:lnTo>
                    <a:pt x="47948" y="939753"/>
                  </a:lnTo>
                  <a:lnTo>
                    <a:pt x="47986" y="942259"/>
                  </a:lnTo>
                  <a:lnTo>
                    <a:pt x="48027" y="944765"/>
                  </a:lnTo>
                  <a:lnTo>
                    <a:pt x="48068" y="947271"/>
                  </a:lnTo>
                  <a:lnTo>
                    <a:pt x="48111" y="949777"/>
                  </a:lnTo>
                  <a:lnTo>
                    <a:pt x="48154" y="952283"/>
                  </a:lnTo>
                  <a:lnTo>
                    <a:pt x="48200" y="954789"/>
                  </a:lnTo>
                  <a:lnTo>
                    <a:pt x="48246" y="957295"/>
                  </a:lnTo>
                  <a:lnTo>
                    <a:pt x="48294" y="959801"/>
                  </a:lnTo>
                  <a:lnTo>
                    <a:pt x="48342" y="962307"/>
                  </a:lnTo>
                  <a:lnTo>
                    <a:pt x="48392" y="964813"/>
                  </a:lnTo>
                  <a:lnTo>
                    <a:pt x="48443" y="967319"/>
                  </a:lnTo>
                  <a:lnTo>
                    <a:pt x="48494" y="969825"/>
                  </a:lnTo>
                  <a:lnTo>
                    <a:pt x="48547" y="972331"/>
                  </a:lnTo>
                  <a:lnTo>
                    <a:pt x="48600" y="974837"/>
                  </a:lnTo>
                  <a:lnTo>
                    <a:pt x="48654" y="977343"/>
                  </a:lnTo>
                  <a:lnTo>
                    <a:pt x="48710" y="979849"/>
                  </a:lnTo>
                  <a:lnTo>
                    <a:pt x="48765" y="982355"/>
                  </a:lnTo>
                  <a:lnTo>
                    <a:pt x="48822" y="984861"/>
                  </a:lnTo>
                  <a:lnTo>
                    <a:pt x="48880" y="987367"/>
                  </a:lnTo>
                  <a:lnTo>
                    <a:pt x="48938" y="989873"/>
                  </a:lnTo>
                  <a:lnTo>
                    <a:pt x="48996" y="992379"/>
                  </a:lnTo>
                  <a:lnTo>
                    <a:pt x="49055" y="994885"/>
                  </a:lnTo>
                  <a:lnTo>
                    <a:pt x="49115" y="997391"/>
                  </a:lnTo>
                  <a:lnTo>
                    <a:pt x="49175" y="999897"/>
                  </a:lnTo>
                  <a:lnTo>
                    <a:pt x="49236" y="1002403"/>
                  </a:lnTo>
                  <a:lnTo>
                    <a:pt x="49297" y="1004909"/>
                  </a:lnTo>
                  <a:lnTo>
                    <a:pt x="49359" y="1007415"/>
                  </a:lnTo>
                  <a:lnTo>
                    <a:pt x="49420" y="1009921"/>
                  </a:lnTo>
                  <a:lnTo>
                    <a:pt x="49482" y="1012427"/>
                  </a:lnTo>
                  <a:lnTo>
                    <a:pt x="49544" y="1014933"/>
                  </a:lnTo>
                  <a:lnTo>
                    <a:pt x="49607" y="1017439"/>
                  </a:lnTo>
                  <a:lnTo>
                    <a:pt x="49669" y="1019945"/>
                  </a:lnTo>
                  <a:lnTo>
                    <a:pt x="49732" y="1022451"/>
                  </a:lnTo>
                  <a:lnTo>
                    <a:pt x="49794" y="1024957"/>
                  </a:lnTo>
                  <a:lnTo>
                    <a:pt x="49856" y="1027463"/>
                  </a:lnTo>
                  <a:lnTo>
                    <a:pt x="49919" y="1029969"/>
                  </a:lnTo>
                  <a:lnTo>
                    <a:pt x="49981" y="1032475"/>
                  </a:lnTo>
                  <a:lnTo>
                    <a:pt x="50043" y="1034981"/>
                  </a:lnTo>
                  <a:lnTo>
                    <a:pt x="50105" y="1037487"/>
                  </a:lnTo>
                  <a:lnTo>
                    <a:pt x="50167" y="1039993"/>
                  </a:lnTo>
                  <a:lnTo>
                    <a:pt x="50229" y="1042499"/>
                  </a:lnTo>
                  <a:lnTo>
                    <a:pt x="50290" y="1045005"/>
                  </a:lnTo>
                  <a:lnTo>
                    <a:pt x="50350" y="1047511"/>
                  </a:lnTo>
                  <a:lnTo>
                    <a:pt x="50411" y="1050017"/>
                  </a:lnTo>
                  <a:lnTo>
                    <a:pt x="50470" y="1052523"/>
                  </a:lnTo>
                  <a:lnTo>
                    <a:pt x="50530" y="1055029"/>
                  </a:lnTo>
                  <a:lnTo>
                    <a:pt x="50588" y="1057535"/>
                  </a:lnTo>
                  <a:lnTo>
                    <a:pt x="50647" y="1060041"/>
                  </a:lnTo>
                  <a:lnTo>
                    <a:pt x="50704" y="1062547"/>
                  </a:lnTo>
                  <a:lnTo>
                    <a:pt x="50761" y="1065053"/>
                  </a:lnTo>
                  <a:lnTo>
                    <a:pt x="50818" y="1067559"/>
                  </a:lnTo>
                  <a:lnTo>
                    <a:pt x="50873" y="1070065"/>
                  </a:lnTo>
                  <a:lnTo>
                    <a:pt x="50928" y="1072571"/>
                  </a:lnTo>
                  <a:lnTo>
                    <a:pt x="50982" y="1075077"/>
                  </a:lnTo>
                  <a:lnTo>
                    <a:pt x="51035" y="1077583"/>
                  </a:lnTo>
                  <a:lnTo>
                    <a:pt x="51088" y="1080089"/>
                  </a:lnTo>
                  <a:lnTo>
                    <a:pt x="51139" y="1082595"/>
                  </a:lnTo>
                  <a:lnTo>
                    <a:pt x="51190" y="1085101"/>
                  </a:lnTo>
                  <a:lnTo>
                    <a:pt x="51240" y="1087607"/>
                  </a:lnTo>
                  <a:lnTo>
                    <a:pt x="51289" y="1090113"/>
                  </a:lnTo>
                  <a:lnTo>
                    <a:pt x="51336" y="1092619"/>
                  </a:lnTo>
                  <a:lnTo>
                    <a:pt x="51383" y="1095125"/>
                  </a:lnTo>
                  <a:lnTo>
                    <a:pt x="51429" y="1097631"/>
                  </a:lnTo>
                  <a:lnTo>
                    <a:pt x="51474" y="1100137"/>
                  </a:lnTo>
                  <a:lnTo>
                    <a:pt x="51518" y="1102643"/>
                  </a:lnTo>
                  <a:lnTo>
                    <a:pt x="51560" y="1105149"/>
                  </a:lnTo>
                  <a:lnTo>
                    <a:pt x="51602" y="1107655"/>
                  </a:lnTo>
                  <a:lnTo>
                    <a:pt x="51642" y="1110161"/>
                  </a:lnTo>
                  <a:lnTo>
                    <a:pt x="51681" y="1112667"/>
                  </a:lnTo>
                  <a:lnTo>
                    <a:pt x="51720" y="1115173"/>
                  </a:lnTo>
                  <a:lnTo>
                    <a:pt x="51757" y="1117679"/>
                  </a:lnTo>
                  <a:lnTo>
                    <a:pt x="51793" y="1120185"/>
                  </a:lnTo>
                  <a:lnTo>
                    <a:pt x="51827" y="1122691"/>
                  </a:lnTo>
                  <a:lnTo>
                    <a:pt x="51861" y="1125197"/>
                  </a:lnTo>
                  <a:lnTo>
                    <a:pt x="51894" y="1127703"/>
                  </a:lnTo>
                  <a:lnTo>
                    <a:pt x="51925" y="1130209"/>
                  </a:lnTo>
                  <a:lnTo>
                    <a:pt x="51955" y="1132715"/>
                  </a:lnTo>
                  <a:lnTo>
                    <a:pt x="51984" y="1135221"/>
                  </a:lnTo>
                  <a:lnTo>
                    <a:pt x="52011" y="1137727"/>
                  </a:lnTo>
                  <a:lnTo>
                    <a:pt x="52038" y="1140233"/>
                  </a:lnTo>
                  <a:lnTo>
                    <a:pt x="52063" y="1142739"/>
                  </a:lnTo>
                  <a:lnTo>
                    <a:pt x="52087" y="1145245"/>
                  </a:lnTo>
                  <a:lnTo>
                    <a:pt x="52110" y="1147751"/>
                  </a:lnTo>
                  <a:lnTo>
                    <a:pt x="52132" y="1150257"/>
                  </a:lnTo>
                  <a:lnTo>
                    <a:pt x="52152" y="1152763"/>
                  </a:lnTo>
                  <a:lnTo>
                    <a:pt x="52171" y="1155269"/>
                  </a:lnTo>
                  <a:lnTo>
                    <a:pt x="52189" y="1157775"/>
                  </a:lnTo>
                  <a:lnTo>
                    <a:pt x="52206" y="1160281"/>
                  </a:lnTo>
                  <a:lnTo>
                    <a:pt x="52222" y="1162787"/>
                  </a:lnTo>
                  <a:lnTo>
                    <a:pt x="52236" y="1165293"/>
                  </a:lnTo>
                  <a:lnTo>
                    <a:pt x="52249" y="1167799"/>
                  </a:lnTo>
                  <a:lnTo>
                    <a:pt x="52261" y="1170305"/>
                  </a:lnTo>
                  <a:lnTo>
                    <a:pt x="52272" y="1172811"/>
                  </a:lnTo>
                  <a:lnTo>
                    <a:pt x="52282" y="1175317"/>
                  </a:lnTo>
                  <a:lnTo>
                    <a:pt x="52290" y="1177823"/>
                  </a:lnTo>
                  <a:lnTo>
                    <a:pt x="52297" y="1180329"/>
                  </a:lnTo>
                  <a:lnTo>
                    <a:pt x="52303" y="1182835"/>
                  </a:lnTo>
                  <a:lnTo>
                    <a:pt x="52308" y="1185341"/>
                  </a:lnTo>
                  <a:lnTo>
                    <a:pt x="52311" y="1187847"/>
                  </a:lnTo>
                  <a:lnTo>
                    <a:pt x="52313" y="1190353"/>
                  </a:lnTo>
                  <a:lnTo>
                    <a:pt x="52315" y="1192859"/>
                  </a:lnTo>
                  <a:lnTo>
                    <a:pt x="52314" y="1195365"/>
                  </a:lnTo>
                  <a:lnTo>
                    <a:pt x="52313" y="1197871"/>
                  </a:lnTo>
                  <a:lnTo>
                    <a:pt x="52311" y="1200377"/>
                  </a:lnTo>
                  <a:lnTo>
                    <a:pt x="52307" y="1202884"/>
                  </a:lnTo>
                  <a:lnTo>
                    <a:pt x="52302" y="1205390"/>
                  </a:lnTo>
                  <a:lnTo>
                    <a:pt x="52296" y="1207896"/>
                  </a:lnTo>
                  <a:lnTo>
                    <a:pt x="52289" y="1210402"/>
                  </a:lnTo>
                  <a:lnTo>
                    <a:pt x="52280" y="1212908"/>
                  </a:lnTo>
                  <a:lnTo>
                    <a:pt x="52270" y="1215414"/>
                  </a:lnTo>
                  <a:lnTo>
                    <a:pt x="52259" y="1217920"/>
                  </a:lnTo>
                  <a:lnTo>
                    <a:pt x="52247" y="1220426"/>
                  </a:lnTo>
                  <a:lnTo>
                    <a:pt x="52234" y="1222932"/>
                  </a:lnTo>
                  <a:lnTo>
                    <a:pt x="52219" y="1225438"/>
                  </a:lnTo>
                  <a:lnTo>
                    <a:pt x="52203" y="1227944"/>
                  </a:lnTo>
                  <a:lnTo>
                    <a:pt x="52186" y="1230450"/>
                  </a:lnTo>
                  <a:lnTo>
                    <a:pt x="52168" y="1232956"/>
                  </a:lnTo>
                  <a:lnTo>
                    <a:pt x="52149" y="1235462"/>
                  </a:lnTo>
                  <a:lnTo>
                    <a:pt x="52128" y="1237968"/>
                  </a:lnTo>
                  <a:lnTo>
                    <a:pt x="52106" y="1240474"/>
                  </a:lnTo>
                  <a:lnTo>
                    <a:pt x="52083" y="1242980"/>
                  </a:lnTo>
                  <a:lnTo>
                    <a:pt x="52059" y="1245486"/>
                  </a:lnTo>
                  <a:lnTo>
                    <a:pt x="52033" y="1247992"/>
                  </a:lnTo>
                  <a:lnTo>
                    <a:pt x="52007" y="1250498"/>
                  </a:lnTo>
                  <a:lnTo>
                    <a:pt x="51979" y="1253004"/>
                  </a:lnTo>
                  <a:lnTo>
                    <a:pt x="51950" y="1255510"/>
                  </a:lnTo>
                  <a:lnTo>
                    <a:pt x="51920" y="1258016"/>
                  </a:lnTo>
                  <a:lnTo>
                    <a:pt x="51888" y="1260522"/>
                  </a:lnTo>
                  <a:lnTo>
                    <a:pt x="51855" y="1263028"/>
                  </a:lnTo>
                  <a:lnTo>
                    <a:pt x="51822" y="1265534"/>
                  </a:lnTo>
                  <a:lnTo>
                    <a:pt x="51786" y="1268040"/>
                  </a:lnTo>
                  <a:lnTo>
                    <a:pt x="51751" y="1270546"/>
                  </a:lnTo>
                  <a:lnTo>
                    <a:pt x="51713" y="1273052"/>
                  </a:lnTo>
                  <a:lnTo>
                    <a:pt x="51675" y="1275558"/>
                  </a:lnTo>
                  <a:lnTo>
                    <a:pt x="51635" y="1278064"/>
                  </a:lnTo>
                  <a:lnTo>
                    <a:pt x="51594" y="128057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29547" y="1223816"/>
              <a:ext cx="0" cy="52765"/>
            </a:xfrm>
            <a:custGeom>
              <a:avLst/>
              <a:pathLst>
                <a:path w="0" h="52765">
                  <a:moveTo>
                    <a:pt x="0" y="527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29547" y="1410902"/>
              <a:ext cx="0" cy="187150"/>
            </a:xfrm>
            <a:custGeom>
              <a:avLst/>
              <a:pathLst>
                <a:path w="0" h="187150">
                  <a:moveTo>
                    <a:pt x="0" y="0"/>
                  </a:moveTo>
                  <a:lnTo>
                    <a:pt x="0" y="1871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789981" y="1276582"/>
              <a:ext cx="79130" cy="134319"/>
            </a:xfrm>
            <a:custGeom>
              <a:avLst/>
              <a:pathLst>
                <a:path w="79130" h="134319">
                  <a:moveTo>
                    <a:pt x="0" y="0"/>
                  </a:moveTo>
                  <a:lnTo>
                    <a:pt x="0" y="134319"/>
                  </a:lnTo>
                  <a:lnTo>
                    <a:pt x="79130" y="134319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89981" y="1328526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25201" y="1207153"/>
              <a:ext cx="0" cy="98224"/>
            </a:xfrm>
            <a:custGeom>
              <a:avLst/>
              <a:pathLst>
                <a:path w="0" h="98224">
                  <a:moveTo>
                    <a:pt x="0" y="982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25201" y="1440524"/>
              <a:ext cx="0" cy="190244"/>
            </a:xfrm>
            <a:custGeom>
              <a:avLst/>
              <a:pathLst>
                <a:path w="0" h="190244">
                  <a:moveTo>
                    <a:pt x="0" y="0"/>
                  </a:moveTo>
                  <a:lnTo>
                    <a:pt x="0" y="1902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185635" y="1305378"/>
              <a:ext cx="79130" cy="135146"/>
            </a:xfrm>
            <a:custGeom>
              <a:avLst/>
              <a:pathLst>
                <a:path w="79130" h="135146">
                  <a:moveTo>
                    <a:pt x="0" y="0"/>
                  </a:moveTo>
                  <a:lnTo>
                    <a:pt x="0" y="135146"/>
                  </a:lnTo>
                  <a:lnTo>
                    <a:pt x="79130" y="135146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85635" y="1356011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20855" y="1243460"/>
              <a:ext cx="0" cy="43271"/>
            </a:xfrm>
            <a:custGeom>
              <a:avLst/>
              <a:pathLst>
                <a:path w="0" h="43271">
                  <a:moveTo>
                    <a:pt x="0" y="43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20855" y="1395540"/>
              <a:ext cx="0" cy="80806"/>
            </a:xfrm>
            <a:custGeom>
              <a:avLst/>
              <a:pathLst>
                <a:path w="0" h="80806">
                  <a:moveTo>
                    <a:pt x="0" y="0"/>
                  </a:moveTo>
                  <a:lnTo>
                    <a:pt x="0" y="808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581290" y="1286732"/>
              <a:ext cx="79130" cy="108807"/>
            </a:xfrm>
            <a:custGeom>
              <a:avLst/>
              <a:pathLst>
                <a:path w="79130" h="108807">
                  <a:moveTo>
                    <a:pt x="0" y="0"/>
                  </a:moveTo>
                  <a:lnTo>
                    <a:pt x="0" y="108807"/>
                  </a:lnTo>
                  <a:lnTo>
                    <a:pt x="79130" y="108807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81290" y="1329370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016509" y="1225087"/>
              <a:ext cx="0" cy="71319"/>
            </a:xfrm>
            <a:custGeom>
              <a:avLst/>
              <a:pathLst>
                <a:path w="0" h="71319">
                  <a:moveTo>
                    <a:pt x="0" y="713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016509" y="1385608"/>
              <a:ext cx="0" cy="113723"/>
            </a:xfrm>
            <a:custGeom>
              <a:avLst/>
              <a:pathLst>
                <a:path w="0" h="113723">
                  <a:moveTo>
                    <a:pt x="0" y="0"/>
                  </a:moveTo>
                  <a:lnTo>
                    <a:pt x="0" y="1137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976944" y="1296406"/>
              <a:ext cx="79130" cy="89201"/>
            </a:xfrm>
            <a:custGeom>
              <a:avLst/>
              <a:pathLst>
                <a:path w="79130" h="89201">
                  <a:moveTo>
                    <a:pt x="0" y="0"/>
                  </a:moveTo>
                  <a:lnTo>
                    <a:pt x="0" y="89201"/>
                  </a:lnTo>
                  <a:lnTo>
                    <a:pt x="79130" y="89201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76944" y="1326937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412164" y="1216854"/>
              <a:ext cx="0" cy="94811"/>
            </a:xfrm>
            <a:custGeom>
              <a:avLst/>
              <a:pathLst>
                <a:path w="0" h="94811">
                  <a:moveTo>
                    <a:pt x="0" y="94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412164" y="1541143"/>
              <a:ext cx="0" cy="289802"/>
            </a:xfrm>
            <a:custGeom>
              <a:avLst/>
              <a:pathLst>
                <a:path w="0" h="289802">
                  <a:moveTo>
                    <a:pt x="0" y="0"/>
                  </a:moveTo>
                  <a:lnTo>
                    <a:pt x="0" y="2898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72598" y="1311666"/>
              <a:ext cx="79130" cy="229477"/>
            </a:xfrm>
            <a:custGeom>
              <a:avLst/>
              <a:pathLst>
                <a:path w="79130" h="229477">
                  <a:moveTo>
                    <a:pt x="0" y="0"/>
                  </a:moveTo>
                  <a:lnTo>
                    <a:pt x="0" y="229477"/>
                  </a:lnTo>
                  <a:lnTo>
                    <a:pt x="79130" y="229477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72598" y="1418087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807818" y="1252948"/>
              <a:ext cx="0" cy="125666"/>
            </a:xfrm>
            <a:custGeom>
              <a:avLst/>
              <a:pathLst>
                <a:path w="0" h="125666">
                  <a:moveTo>
                    <a:pt x="0" y="1256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818" y="1705910"/>
              <a:ext cx="0" cy="151441"/>
            </a:xfrm>
            <a:custGeom>
              <a:avLst/>
              <a:pathLst>
                <a:path w="0" h="151441">
                  <a:moveTo>
                    <a:pt x="0" y="0"/>
                  </a:moveTo>
                  <a:lnTo>
                    <a:pt x="0" y="1514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68252" y="1378614"/>
              <a:ext cx="79130" cy="327295"/>
            </a:xfrm>
            <a:custGeom>
              <a:avLst/>
              <a:pathLst>
                <a:path w="79130" h="327295">
                  <a:moveTo>
                    <a:pt x="0" y="0"/>
                  </a:moveTo>
                  <a:lnTo>
                    <a:pt x="0" y="327295"/>
                  </a:lnTo>
                  <a:lnTo>
                    <a:pt x="79130" y="327295"/>
                  </a:lnTo>
                  <a:lnTo>
                    <a:pt x="79130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68252" y="1560447"/>
              <a:ext cx="79130" cy="0"/>
            </a:xfrm>
            <a:custGeom>
              <a:avLst/>
              <a:pathLst>
                <a:path w="79130" h="0">
                  <a:moveTo>
                    <a:pt x="0" y="0"/>
                  </a:moveTo>
                  <a:lnTo>
                    <a:pt x="7913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649935" y="1104696"/>
              <a:ext cx="337495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1592154" y="983989"/>
              <a:ext cx="2453056" cy="231708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83474" y="2822702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83474" y="2233489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3474" y="1644275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3474" y="1055061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557360" y="2889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557360" y="2299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557360" y="17106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557360" y="1121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29547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25201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620855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016509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12164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07818" y="33010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 rot="-2400000">
              <a:off x="1468037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400000">
              <a:off x="1863691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4" name="tx54"/>
            <p:cNvSpPr/>
            <p:nvPr/>
          </p:nvSpPr>
          <p:spPr>
            <a:xfrm rot="-2400000">
              <a:off x="2259346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400000">
              <a:off x="2655000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6" name="tx56"/>
            <p:cNvSpPr/>
            <p:nvPr/>
          </p:nvSpPr>
          <p:spPr>
            <a:xfrm rot="-2400000">
              <a:off x="3050654" y="34925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7" name="tx57"/>
            <p:cNvSpPr/>
            <p:nvPr/>
          </p:nvSpPr>
          <p:spPr>
            <a:xfrm rot="-2400000">
              <a:off x="3358992" y="3524368"/>
              <a:ext cx="55362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4226" y="3843102"/>
              <a:ext cx="888913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53609" y="2060270"/>
              <a:ext cx="750788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Simpson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2024-06-18T16:33:39Z</dcterms:modified>
  <cp:category/>
</cp:coreProperties>
</file>