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93270" y="983989"/>
              <a:ext cx="4837940" cy="27742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961458" y="1145622"/>
              <a:ext cx="0" cy="706022"/>
            </a:xfrm>
            <a:custGeom>
              <a:avLst/>
              <a:pathLst>
                <a:path w="0" h="706022">
                  <a:moveTo>
                    <a:pt x="0" y="7060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61458" y="2494277"/>
              <a:ext cx="0" cy="962868"/>
            </a:xfrm>
            <a:custGeom>
              <a:avLst/>
              <a:pathLst>
                <a:path w="0" h="962868">
                  <a:moveTo>
                    <a:pt x="0" y="0"/>
                  </a:moveTo>
                  <a:lnTo>
                    <a:pt x="0" y="962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668841" y="1851644"/>
              <a:ext cx="585234" cy="642632"/>
            </a:xfrm>
            <a:custGeom>
              <a:avLst/>
              <a:pathLst>
                <a:path w="585234" h="642632">
                  <a:moveTo>
                    <a:pt x="0" y="0"/>
                  </a:moveTo>
                  <a:lnTo>
                    <a:pt x="0" y="642632"/>
                  </a:lnTo>
                  <a:lnTo>
                    <a:pt x="585234" y="642632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A5002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68841" y="2169450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41771" y="1129231"/>
              <a:ext cx="0" cy="541830"/>
            </a:xfrm>
            <a:custGeom>
              <a:avLst/>
              <a:pathLst>
                <a:path w="0" h="541830">
                  <a:moveTo>
                    <a:pt x="0" y="5418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41771" y="2258990"/>
              <a:ext cx="0" cy="876686"/>
            </a:xfrm>
            <a:custGeom>
              <a:avLst/>
              <a:pathLst>
                <a:path w="0" h="876686">
                  <a:moveTo>
                    <a:pt x="0" y="0"/>
                  </a:moveTo>
                  <a:lnTo>
                    <a:pt x="0" y="8766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449154" y="1671061"/>
              <a:ext cx="585234" cy="587929"/>
            </a:xfrm>
            <a:custGeom>
              <a:avLst/>
              <a:pathLst>
                <a:path w="585234" h="587929">
                  <a:moveTo>
                    <a:pt x="0" y="0"/>
                  </a:moveTo>
                  <a:lnTo>
                    <a:pt x="0" y="587929"/>
                  </a:lnTo>
                  <a:lnTo>
                    <a:pt x="585234" y="587929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F47D4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49154" y="1932237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22084" y="1199879"/>
              <a:ext cx="0" cy="488766"/>
            </a:xfrm>
            <a:custGeom>
              <a:avLst/>
              <a:pathLst>
                <a:path w="0" h="488766">
                  <a:moveTo>
                    <a:pt x="0" y="488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22084" y="2345936"/>
              <a:ext cx="0" cy="980355"/>
            </a:xfrm>
            <a:custGeom>
              <a:avLst/>
              <a:pathLst>
                <a:path w="0" h="980355">
                  <a:moveTo>
                    <a:pt x="0" y="0"/>
                  </a:moveTo>
                  <a:lnTo>
                    <a:pt x="0" y="9803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229467" y="1688646"/>
              <a:ext cx="585234" cy="657290"/>
            </a:xfrm>
            <a:custGeom>
              <a:avLst/>
              <a:pathLst>
                <a:path w="585234" h="657290">
                  <a:moveTo>
                    <a:pt x="0" y="0"/>
                  </a:moveTo>
                  <a:lnTo>
                    <a:pt x="0" y="657290"/>
                  </a:lnTo>
                  <a:lnTo>
                    <a:pt x="585234" y="657290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FED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29467" y="2005319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02397" y="1282850"/>
              <a:ext cx="0" cy="700910"/>
            </a:xfrm>
            <a:custGeom>
              <a:avLst/>
              <a:pathLst>
                <a:path w="0" h="700910">
                  <a:moveTo>
                    <a:pt x="0" y="700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02397" y="2619773"/>
              <a:ext cx="0" cy="939898"/>
            </a:xfrm>
            <a:custGeom>
              <a:avLst/>
              <a:pathLst>
                <a:path w="0" h="939898">
                  <a:moveTo>
                    <a:pt x="0" y="0"/>
                  </a:moveTo>
                  <a:lnTo>
                    <a:pt x="0" y="9398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009779" y="1983761"/>
              <a:ext cx="585234" cy="636012"/>
            </a:xfrm>
            <a:custGeom>
              <a:avLst/>
              <a:pathLst>
                <a:path w="585234" h="636012">
                  <a:moveTo>
                    <a:pt x="0" y="0"/>
                  </a:moveTo>
                  <a:lnTo>
                    <a:pt x="0" y="636012"/>
                  </a:lnTo>
                  <a:lnTo>
                    <a:pt x="585234" y="636012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ADD39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009779" y="2260869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82710" y="1110092"/>
              <a:ext cx="0" cy="501724"/>
            </a:xfrm>
            <a:custGeom>
              <a:avLst/>
              <a:pathLst>
                <a:path w="0" h="501724">
                  <a:moveTo>
                    <a:pt x="0" y="5017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82710" y="2243220"/>
              <a:ext cx="0" cy="943232"/>
            </a:xfrm>
            <a:custGeom>
              <a:avLst/>
              <a:pathLst>
                <a:path w="0" h="943232">
                  <a:moveTo>
                    <a:pt x="0" y="0"/>
                  </a:moveTo>
                  <a:lnTo>
                    <a:pt x="0" y="9432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790092" y="1611817"/>
              <a:ext cx="585234" cy="631403"/>
            </a:xfrm>
            <a:custGeom>
              <a:avLst/>
              <a:pathLst>
                <a:path w="585234" h="631403">
                  <a:moveTo>
                    <a:pt x="0" y="0"/>
                  </a:moveTo>
                  <a:lnTo>
                    <a:pt x="0" y="631403"/>
                  </a:lnTo>
                  <a:lnTo>
                    <a:pt x="585234" y="631403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6DA5CB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790092" y="1895894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863023" y="1125896"/>
              <a:ext cx="0" cy="309936"/>
            </a:xfrm>
            <a:custGeom>
              <a:avLst/>
              <a:pathLst>
                <a:path w="0" h="309936">
                  <a:moveTo>
                    <a:pt x="0" y="3099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863023" y="2093641"/>
              <a:ext cx="0" cy="916869"/>
            </a:xfrm>
            <a:custGeom>
              <a:avLst/>
              <a:pathLst>
                <a:path w="0" h="916869">
                  <a:moveTo>
                    <a:pt x="0" y="0"/>
                  </a:moveTo>
                  <a:lnTo>
                    <a:pt x="0" y="9168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70405" y="1435833"/>
              <a:ext cx="585234" cy="657808"/>
            </a:xfrm>
            <a:custGeom>
              <a:avLst/>
              <a:pathLst>
                <a:path w="585234" h="657808">
                  <a:moveTo>
                    <a:pt x="0" y="0"/>
                  </a:moveTo>
                  <a:lnTo>
                    <a:pt x="0" y="657808"/>
                  </a:lnTo>
                  <a:lnTo>
                    <a:pt x="585234" y="657808"/>
                  </a:lnTo>
                  <a:lnTo>
                    <a:pt x="585234" y="0"/>
                  </a:lnTo>
                  <a:close/>
                </a:path>
              </a:pathLst>
            </a:custGeom>
            <a:solidFill>
              <a:srgbClr val="354A99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70405" y="1698748"/>
              <a:ext cx="585234" cy="0"/>
            </a:xfrm>
            <a:custGeom>
              <a:avLst/>
              <a:pathLst>
                <a:path w="585234" h="0">
                  <a:moveTo>
                    <a:pt x="0" y="0"/>
                  </a:moveTo>
                  <a:lnTo>
                    <a:pt x="5852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825019" y="201678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44320" y="1779505"/>
              <a:ext cx="194902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385645" y="1852587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5958" y="210820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46271" y="1743162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26584" y="1546016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0.86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1493270" y="983989"/>
              <a:ext cx="4837940" cy="277428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183474" y="356583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183474" y="2725147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3474" y="1884456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183474" y="1043764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458476" y="3632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458476" y="27914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458476" y="19507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458476" y="1110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961458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41771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522084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02397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082710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63023" y="375826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2400000">
              <a:off x="1599948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21-40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400000">
              <a:off x="2380261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41-60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400000">
              <a:off x="3160574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61-70</a:t>
              </a:r>
            </a:p>
          </p:txBody>
        </p:sp>
        <p:sp>
          <p:nvSpPr>
            <p:cNvPr id="54" name="tx54"/>
            <p:cNvSpPr/>
            <p:nvPr/>
          </p:nvSpPr>
          <p:spPr>
            <a:xfrm rot="-2400000">
              <a:off x="3940887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71-80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400000">
              <a:off x="4721200" y="3949787"/>
              <a:ext cx="454744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81-90</a:t>
              </a:r>
            </a:p>
          </p:txBody>
        </p:sp>
        <p:sp>
          <p:nvSpPr>
            <p:cNvPr id="56" name="tx56"/>
            <p:cNvSpPr/>
            <p:nvPr/>
          </p:nvSpPr>
          <p:spPr>
            <a:xfrm rot="-2400000">
              <a:off x="5414196" y="3981568"/>
              <a:ext cx="553628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91-100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452938" y="4298131"/>
              <a:ext cx="91860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Group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-266601" y="2287698"/>
              <a:ext cx="258886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Bray-Curtis Dissimilarity Index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2024-06-18T16:33:14Z</dcterms:modified>
  <cp:category/>
</cp:coreProperties>
</file>