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983989"/>
              <a:ext cx="4837940" cy="2774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61458" y="1642152"/>
              <a:ext cx="0" cy="479915"/>
            </a:xfrm>
            <a:custGeom>
              <a:avLst/>
              <a:pathLst>
                <a:path w="0" h="479915">
                  <a:moveTo>
                    <a:pt x="0" y="4799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61458" y="2461685"/>
              <a:ext cx="0" cy="501656"/>
            </a:xfrm>
            <a:custGeom>
              <a:avLst/>
              <a:pathLst>
                <a:path w="0" h="501656">
                  <a:moveTo>
                    <a:pt x="0" y="0"/>
                  </a:moveTo>
                  <a:lnTo>
                    <a:pt x="0" y="5016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68841" y="2122067"/>
              <a:ext cx="585234" cy="339618"/>
            </a:xfrm>
            <a:custGeom>
              <a:avLst/>
              <a:pathLst>
                <a:path w="585234" h="339618">
                  <a:moveTo>
                    <a:pt x="0" y="0"/>
                  </a:moveTo>
                  <a:lnTo>
                    <a:pt x="0" y="339618"/>
                  </a:lnTo>
                  <a:lnTo>
                    <a:pt x="585234" y="339618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68841" y="2284211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41771" y="1287642"/>
              <a:ext cx="0" cy="642312"/>
            </a:xfrm>
            <a:custGeom>
              <a:avLst/>
              <a:pathLst>
                <a:path w="0" h="642312">
                  <a:moveTo>
                    <a:pt x="0" y="6423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41771" y="2393237"/>
              <a:ext cx="0" cy="665611"/>
            </a:xfrm>
            <a:custGeom>
              <a:avLst/>
              <a:pathLst>
                <a:path w="0" h="665611">
                  <a:moveTo>
                    <a:pt x="0" y="0"/>
                  </a:moveTo>
                  <a:lnTo>
                    <a:pt x="0" y="6656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449154" y="1929954"/>
              <a:ext cx="585234" cy="463282"/>
            </a:xfrm>
            <a:custGeom>
              <a:avLst/>
              <a:pathLst>
                <a:path w="585234" h="463282">
                  <a:moveTo>
                    <a:pt x="0" y="0"/>
                  </a:moveTo>
                  <a:lnTo>
                    <a:pt x="0" y="463282"/>
                  </a:lnTo>
                  <a:lnTo>
                    <a:pt x="585234" y="463282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49154" y="2135394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22084" y="1281480"/>
              <a:ext cx="0" cy="732228"/>
            </a:xfrm>
            <a:custGeom>
              <a:avLst/>
              <a:pathLst>
                <a:path w="0" h="732228">
                  <a:moveTo>
                    <a:pt x="0" y="7322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22084" y="2588247"/>
              <a:ext cx="0" cy="604778"/>
            </a:xfrm>
            <a:custGeom>
              <a:avLst/>
              <a:pathLst>
                <a:path w="0" h="604778">
                  <a:moveTo>
                    <a:pt x="0" y="0"/>
                  </a:moveTo>
                  <a:lnTo>
                    <a:pt x="0" y="6047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229467" y="2013708"/>
              <a:ext cx="585234" cy="574538"/>
            </a:xfrm>
            <a:custGeom>
              <a:avLst/>
              <a:pathLst>
                <a:path w="585234" h="574538">
                  <a:moveTo>
                    <a:pt x="0" y="0"/>
                  </a:moveTo>
                  <a:lnTo>
                    <a:pt x="0" y="574538"/>
                  </a:lnTo>
                  <a:lnTo>
                    <a:pt x="585234" y="574538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29467" y="2303560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02397" y="1745453"/>
              <a:ext cx="0" cy="311818"/>
            </a:xfrm>
            <a:custGeom>
              <a:avLst/>
              <a:pathLst>
                <a:path w="0" h="311818">
                  <a:moveTo>
                    <a:pt x="0" y="3118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02397" y="2730132"/>
              <a:ext cx="0" cy="422173"/>
            </a:xfrm>
            <a:custGeom>
              <a:avLst/>
              <a:pathLst>
                <a:path w="0" h="422173">
                  <a:moveTo>
                    <a:pt x="0" y="0"/>
                  </a:moveTo>
                  <a:lnTo>
                    <a:pt x="0" y="4221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009779" y="2057272"/>
              <a:ext cx="585234" cy="672860"/>
            </a:xfrm>
            <a:custGeom>
              <a:avLst/>
              <a:pathLst>
                <a:path w="585234" h="672860">
                  <a:moveTo>
                    <a:pt x="0" y="0"/>
                  </a:moveTo>
                  <a:lnTo>
                    <a:pt x="0" y="672860"/>
                  </a:lnTo>
                  <a:lnTo>
                    <a:pt x="585234" y="672860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09779" y="2394851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82710" y="1501631"/>
              <a:ext cx="0" cy="438712"/>
            </a:xfrm>
            <a:custGeom>
              <a:avLst/>
              <a:pathLst>
                <a:path w="0" h="438712">
                  <a:moveTo>
                    <a:pt x="0" y="4387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082710" y="2347482"/>
              <a:ext cx="0" cy="584950"/>
            </a:xfrm>
            <a:custGeom>
              <a:avLst/>
              <a:pathLst>
                <a:path w="0" h="584950">
                  <a:moveTo>
                    <a:pt x="0" y="0"/>
                  </a:moveTo>
                  <a:lnTo>
                    <a:pt x="0" y="5849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90092" y="1940343"/>
              <a:ext cx="585234" cy="407139"/>
            </a:xfrm>
            <a:custGeom>
              <a:avLst/>
              <a:pathLst>
                <a:path w="585234" h="407139">
                  <a:moveTo>
                    <a:pt x="0" y="0"/>
                  </a:moveTo>
                  <a:lnTo>
                    <a:pt x="0" y="407139"/>
                  </a:lnTo>
                  <a:lnTo>
                    <a:pt x="585234" y="407139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90092" y="2116857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863023" y="1286321"/>
              <a:ext cx="0" cy="804771"/>
            </a:xfrm>
            <a:custGeom>
              <a:avLst/>
              <a:pathLst>
                <a:path w="0" h="804771">
                  <a:moveTo>
                    <a:pt x="0" y="8047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863023" y="2633447"/>
              <a:ext cx="0" cy="714253"/>
            </a:xfrm>
            <a:custGeom>
              <a:avLst/>
              <a:pathLst>
                <a:path w="0" h="714253">
                  <a:moveTo>
                    <a:pt x="0" y="0"/>
                  </a:moveTo>
                  <a:lnTo>
                    <a:pt x="0" y="7142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70405" y="2091092"/>
              <a:ext cx="585234" cy="542354"/>
            </a:xfrm>
            <a:custGeom>
              <a:avLst/>
              <a:pathLst>
                <a:path w="585234" h="542354">
                  <a:moveTo>
                    <a:pt x="0" y="0"/>
                  </a:moveTo>
                  <a:lnTo>
                    <a:pt x="0" y="542354"/>
                  </a:lnTo>
                  <a:lnTo>
                    <a:pt x="585234" y="542354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70405" y="2284694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825019" y="213154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605332" y="198273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85645" y="2150897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5958" y="2242119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46271" y="196419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26584" y="2132031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1493270" y="983989"/>
              <a:ext cx="4837940" cy="277428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183474" y="314549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183474" y="2304801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3474" y="146411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458476" y="3211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458476" y="23711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58476" y="1530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61458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41771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22084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02397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82710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863023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2400000">
              <a:off x="1599948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0" name="tx50"/>
            <p:cNvSpPr/>
            <p:nvPr/>
          </p:nvSpPr>
          <p:spPr>
            <a:xfrm rot="-2400000">
              <a:off x="2380261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1" name="tx51"/>
            <p:cNvSpPr/>
            <p:nvPr/>
          </p:nvSpPr>
          <p:spPr>
            <a:xfrm rot="-2400000">
              <a:off x="3160574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400000">
              <a:off x="3940887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4721200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5414196" y="3981568"/>
              <a:ext cx="55362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467784" y="4300302"/>
              <a:ext cx="888913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526206" y="2289956"/>
              <a:ext cx="10077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Uniqueness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2024-06-18T16:33:17Z</dcterms:modified>
  <cp:category/>
</cp:coreProperties>
</file>