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608662" y="1265323"/>
              <a:ext cx="4722548" cy="27632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65682" y="2079331"/>
              <a:ext cx="0" cy="473987"/>
            </a:xfrm>
            <a:custGeom>
              <a:avLst/>
              <a:pathLst>
                <a:path w="0" h="473987">
                  <a:moveTo>
                    <a:pt x="0" y="4739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65682" y="3156975"/>
              <a:ext cx="0" cy="691136"/>
            </a:xfrm>
            <a:custGeom>
              <a:avLst/>
              <a:pathLst>
                <a:path w="0" h="691136">
                  <a:moveTo>
                    <a:pt x="0" y="0"/>
                  </a:moveTo>
                  <a:lnTo>
                    <a:pt x="0" y="6911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684832" y="2553319"/>
              <a:ext cx="761701" cy="603656"/>
            </a:xfrm>
            <a:custGeom>
              <a:avLst/>
              <a:pathLst>
                <a:path w="761701" h="603656">
                  <a:moveTo>
                    <a:pt x="0" y="0"/>
                  </a:moveTo>
                  <a:lnTo>
                    <a:pt x="0" y="603656"/>
                  </a:lnTo>
                  <a:lnTo>
                    <a:pt x="761701" y="603656"/>
                  </a:lnTo>
                  <a:lnTo>
                    <a:pt x="761701" y="0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84832" y="2907627"/>
              <a:ext cx="761701" cy="0"/>
            </a:xfrm>
            <a:custGeom>
              <a:avLst/>
              <a:pathLst>
                <a:path w="761701" h="0">
                  <a:moveTo>
                    <a:pt x="0" y="0"/>
                  </a:moveTo>
                  <a:lnTo>
                    <a:pt x="76170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27384" y="1873227"/>
              <a:ext cx="0" cy="735026"/>
            </a:xfrm>
            <a:custGeom>
              <a:avLst/>
              <a:pathLst>
                <a:path w="0" h="735026">
                  <a:moveTo>
                    <a:pt x="0" y="7350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27384" y="3200698"/>
              <a:ext cx="0" cy="679684"/>
            </a:xfrm>
            <a:custGeom>
              <a:avLst/>
              <a:pathLst>
                <a:path w="0" h="679684">
                  <a:moveTo>
                    <a:pt x="0" y="0"/>
                  </a:moveTo>
                  <a:lnTo>
                    <a:pt x="0" y="6796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446533" y="2608253"/>
              <a:ext cx="761701" cy="592444"/>
            </a:xfrm>
            <a:custGeom>
              <a:avLst/>
              <a:pathLst>
                <a:path w="761701" h="592444">
                  <a:moveTo>
                    <a:pt x="0" y="0"/>
                  </a:moveTo>
                  <a:lnTo>
                    <a:pt x="0" y="592444"/>
                  </a:lnTo>
                  <a:lnTo>
                    <a:pt x="761701" y="592444"/>
                  </a:lnTo>
                  <a:lnTo>
                    <a:pt x="761701" y="0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46533" y="2897008"/>
              <a:ext cx="761701" cy="0"/>
            </a:xfrm>
            <a:custGeom>
              <a:avLst/>
              <a:pathLst>
                <a:path w="761701" h="0">
                  <a:moveTo>
                    <a:pt x="0" y="0"/>
                  </a:moveTo>
                  <a:lnTo>
                    <a:pt x="76170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89085" y="1947238"/>
              <a:ext cx="0" cy="624271"/>
            </a:xfrm>
            <a:custGeom>
              <a:avLst/>
              <a:pathLst>
                <a:path w="0" h="624271">
                  <a:moveTo>
                    <a:pt x="0" y="6242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89085" y="3181699"/>
              <a:ext cx="0" cy="521431"/>
            </a:xfrm>
            <a:custGeom>
              <a:avLst/>
              <a:pathLst>
                <a:path w="0" h="521431">
                  <a:moveTo>
                    <a:pt x="0" y="0"/>
                  </a:moveTo>
                  <a:lnTo>
                    <a:pt x="0" y="5214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208235" y="2571509"/>
              <a:ext cx="761701" cy="610189"/>
            </a:xfrm>
            <a:custGeom>
              <a:avLst/>
              <a:pathLst>
                <a:path w="761701" h="610189">
                  <a:moveTo>
                    <a:pt x="0" y="0"/>
                  </a:moveTo>
                  <a:lnTo>
                    <a:pt x="0" y="610189"/>
                  </a:lnTo>
                  <a:lnTo>
                    <a:pt x="761701" y="610189"/>
                  </a:lnTo>
                  <a:lnTo>
                    <a:pt x="761701" y="0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08235" y="2945374"/>
              <a:ext cx="761701" cy="0"/>
            </a:xfrm>
            <a:custGeom>
              <a:avLst/>
              <a:pathLst>
                <a:path w="761701" h="0">
                  <a:moveTo>
                    <a:pt x="0" y="0"/>
                  </a:moveTo>
                  <a:lnTo>
                    <a:pt x="76170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50787" y="2120882"/>
              <a:ext cx="0" cy="425326"/>
            </a:xfrm>
            <a:custGeom>
              <a:avLst/>
              <a:pathLst>
                <a:path w="0" h="425326">
                  <a:moveTo>
                    <a:pt x="0" y="4253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50787" y="3062330"/>
              <a:ext cx="0" cy="511653"/>
            </a:xfrm>
            <a:custGeom>
              <a:avLst/>
              <a:pathLst>
                <a:path w="0" h="511653">
                  <a:moveTo>
                    <a:pt x="0" y="0"/>
                  </a:moveTo>
                  <a:lnTo>
                    <a:pt x="0" y="5116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969936" y="2546208"/>
              <a:ext cx="761701" cy="516122"/>
            </a:xfrm>
            <a:custGeom>
              <a:avLst/>
              <a:pathLst>
                <a:path w="761701" h="516122">
                  <a:moveTo>
                    <a:pt x="0" y="0"/>
                  </a:moveTo>
                  <a:lnTo>
                    <a:pt x="0" y="516122"/>
                  </a:lnTo>
                  <a:lnTo>
                    <a:pt x="761701" y="516122"/>
                  </a:lnTo>
                  <a:lnTo>
                    <a:pt x="761701" y="0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969936" y="2803046"/>
              <a:ext cx="761701" cy="0"/>
            </a:xfrm>
            <a:custGeom>
              <a:avLst/>
              <a:pathLst>
                <a:path w="761701" h="0">
                  <a:moveTo>
                    <a:pt x="0" y="0"/>
                  </a:moveTo>
                  <a:lnTo>
                    <a:pt x="76170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12488" y="1755919"/>
              <a:ext cx="0" cy="902653"/>
            </a:xfrm>
            <a:custGeom>
              <a:avLst/>
              <a:pathLst>
                <a:path w="0" h="902653">
                  <a:moveTo>
                    <a:pt x="0" y="9026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112488" y="3296814"/>
              <a:ext cx="0" cy="606135"/>
            </a:xfrm>
            <a:custGeom>
              <a:avLst/>
              <a:pathLst>
                <a:path w="0" h="606135">
                  <a:moveTo>
                    <a:pt x="0" y="0"/>
                  </a:moveTo>
                  <a:lnTo>
                    <a:pt x="0" y="60613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731637" y="2658572"/>
              <a:ext cx="761701" cy="638241"/>
            </a:xfrm>
            <a:custGeom>
              <a:avLst/>
              <a:pathLst>
                <a:path w="761701" h="638241">
                  <a:moveTo>
                    <a:pt x="0" y="0"/>
                  </a:moveTo>
                  <a:lnTo>
                    <a:pt x="0" y="638241"/>
                  </a:lnTo>
                  <a:lnTo>
                    <a:pt x="761701" y="638241"/>
                  </a:lnTo>
                  <a:lnTo>
                    <a:pt x="761701" y="0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731637" y="2935664"/>
              <a:ext cx="761701" cy="0"/>
            </a:xfrm>
            <a:custGeom>
              <a:avLst/>
              <a:pathLst>
                <a:path w="761701" h="0">
                  <a:moveTo>
                    <a:pt x="0" y="0"/>
                  </a:moveTo>
                  <a:lnTo>
                    <a:pt x="76170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874190" y="1837936"/>
              <a:ext cx="0" cy="904785"/>
            </a:xfrm>
            <a:custGeom>
              <a:avLst/>
              <a:pathLst>
                <a:path w="0" h="904785">
                  <a:moveTo>
                    <a:pt x="0" y="9047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874190" y="3581874"/>
              <a:ext cx="0" cy="292917"/>
            </a:xfrm>
            <a:custGeom>
              <a:avLst/>
              <a:pathLst>
                <a:path w="0" h="292917">
                  <a:moveTo>
                    <a:pt x="0" y="0"/>
                  </a:moveTo>
                  <a:lnTo>
                    <a:pt x="0" y="2929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493339" y="2742722"/>
              <a:ext cx="761701" cy="839151"/>
            </a:xfrm>
            <a:custGeom>
              <a:avLst/>
              <a:pathLst>
                <a:path w="761701" h="839151">
                  <a:moveTo>
                    <a:pt x="0" y="0"/>
                  </a:moveTo>
                  <a:lnTo>
                    <a:pt x="0" y="839151"/>
                  </a:lnTo>
                  <a:lnTo>
                    <a:pt x="761701" y="839151"/>
                  </a:lnTo>
                  <a:lnTo>
                    <a:pt x="761701" y="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493339" y="3018457"/>
              <a:ext cx="761701" cy="0"/>
            </a:xfrm>
            <a:custGeom>
              <a:avLst/>
              <a:pathLst>
                <a:path w="761701" h="0">
                  <a:moveTo>
                    <a:pt x="0" y="0"/>
                  </a:moveTo>
                  <a:lnTo>
                    <a:pt x="76170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689451" y="1554876"/>
              <a:ext cx="84373" cy="66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4350787" y="1648568"/>
              <a:ext cx="0" cy="64410"/>
            </a:xfrm>
            <a:custGeom>
              <a:avLst/>
              <a:pathLst>
                <a:path w="0" h="64410">
                  <a:moveTo>
                    <a:pt x="0" y="64410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350787" y="1648568"/>
              <a:ext cx="761701" cy="0"/>
            </a:xfrm>
            <a:custGeom>
              <a:avLst/>
              <a:pathLst>
                <a:path w="761701" h="0">
                  <a:moveTo>
                    <a:pt x="0" y="0"/>
                  </a:moveTo>
                  <a:lnTo>
                    <a:pt x="761701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12488" y="1648568"/>
              <a:ext cx="0" cy="64410"/>
            </a:xfrm>
            <a:custGeom>
              <a:avLst/>
              <a:pathLst>
                <a:path w="0" h="64410">
                  <a:moveTo>
                    <a:pt x="0" y="0"/>
                  </a:moveTo>
                  <a:lnTo>
                    <a:pt x="0" y="6441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5070301" y="1297232"/>
              <a:ext cx="84373" cy="66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4350787" y="1390924"/>
              <a:ext cx="0" cy="64410"/>
            </a:xfrm>
            <a:custGeom>
              <a:avLst/>
              <a:pathLst>
                <a:path w="0" h="64410">
                  <a:moveTo>
                    <a:pt x="0" y="64410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350787" y="1390924"/>
              <a:ext cx="1523402" cy="0"/>
            </a:xfrm>
            <a:custGeom>
              <a:avLst/>
              <a:pathLst>
                <a:path w="1523402" h="0">
                  <a:moveTo>
                    <a:pt x="0" y="0"/>
                  </a:moveTo>
                  <a:lnTo>
                    <a:pt x="1523402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874190" y="1390924"/>
              <a:ext cx="0" cy="64410"/>
            </a:xfrm>
            <a:custGeom>
              <a:avLst/>
              <a:pathLst>
                <a:path w="0" h="64410">
                  <a:moveTo>
                    <a:pt x="0" y="0"/>
                  </a:moveTo>
                  <a:lnTo>
                    <a:pt x="0" y="6441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608662" y="1265323"/>
              <a:ext cx="4722548" cy="276322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608662" y="1265323"/>
              <a:ext cx="0" cy="2763227"/>
            </a:xfrm>
            <a:custGeom>
              <a:avLst/>
              <a:pathLst>
                <a:path w="0" h="2763227">
                  <a:moveTo>
                    <a:pt x="0" y="27632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1433021" y="3841748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320011" y="320821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320011" y="257468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320011" y="1943629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07001" y="1307615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573867" y="3917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573867" y="32840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573867" y="2650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3867" y="2016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573867" y="1383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08662" y="4028550"/>
              <a:ext cx="4722548" cy="0"/>
            </a:xfrm>
            <a:custGeom>
              <a:avLst/>
              <a:pathLst>
                <a:path w="4722548" h="0">
                  <a:moveTo>
                    <a:pt x="0" y="0"/>
                  </a:moveTo>
                  <a:lnTo>
                    <a:pt x="472254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65682" y="4028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27384" y="4028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589085" y="4028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350787" y="4028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112488" y="4028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874190" y="4028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805829" y="4088104"/>
              <a:ext cx="519707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21-40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67530" y="4088104"/>
              <a:ext cx="519707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41-60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329231" y="4088104"/>
              <a:ext cx="519707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61-70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090933" y="4088104"/>
              <a:ext cx="519707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71-80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52634" y="4088104"/>
              <a:ext cx="519707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81-90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57831" y="4088104"/>
              <a:ext cx="632717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91-100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01078" y="4271429"/>
              <a:ext cx="937716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group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157397" y="2573018"/>
              <a:ext cx="179625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47219" y="933089"/>
              <a:ext cx="364543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Supporters of butyrate producers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2024-06-19T11:54:22Z</dcterms:modified>
  <cp:category/>
</cp:coreProperties>
</file>