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38896" y="1010412"/>
              <a:ext cx="6120739" cy="5629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38896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948958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459020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4969081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479143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989204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499266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09328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19389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029451" y="93823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539513" y="93823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9049574" y="93823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38896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948958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459020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69081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479143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989204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499266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009328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519389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029451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8539513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049574" y="108259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38896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948958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59020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969081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479143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89204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499266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009328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519389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029451" y="122694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539513" y="122694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9049574" y="122694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38896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48958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59020" y="137130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69081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479143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989204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499266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009328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19389" y="137130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8029451" y="137130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539513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049574" y="1371303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38896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48958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459020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969081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479143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89204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499266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009328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519389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029451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539513" y="151566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9049574" y="151566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438896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948958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459020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969081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479143" y="166001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989204" y="166001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99266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009328" y="166001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519389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029451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539513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049574" y="166001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438896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948958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459020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969081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479143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989204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499266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009328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519389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029451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539513" y="1804374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9049574" y="180437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38896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948958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459020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969081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479143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989204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499266" y="194873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009328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519389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029451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8539513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9049574" y="1948730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438896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948958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459020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969081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479143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989204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499266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009328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519389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029451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539513" y="209308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049574" y="2093087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438896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948958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4459020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4969081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479143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989204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499266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009328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519389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029451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539513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9049574" y="223744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438896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948958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459020" y="238180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969081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479143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989204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499266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009328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519389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8029451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539513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9049574" y="238180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3438896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3948958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459020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969081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479143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989204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499266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7009328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7519389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029451" y="252615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539513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9049574" y="252615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3438896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3948958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459020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4969081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479143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989204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499266" y="267051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009328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519389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8029451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8539513" y="267051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049574" y="267051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438896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3948958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4459020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4969081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5479143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989204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499266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009328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519389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8029451" y="281487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8539513" y="281487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9049574" y="281487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3438896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3948958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4459020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4969081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5479143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5989204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6499266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009328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519389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029451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8539513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9049574" y="295922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3438896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3948958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4459020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4969081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479143" y="324794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989204" y="324794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499266" y="324794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009328" y="324794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519389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029451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8539513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9049574" y="3247941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3438896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3948958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4459020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969081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5479143" y="339229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989204" y="339229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6499266" y="339229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7009328" y="339229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519389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8029451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8539513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9049574" y="3392298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3438896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3948958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4459020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4969081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5479143" y="353665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989204" y="353665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6499266" y="353665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7009328" y="353665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519389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8029451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8539513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9049574" y="353665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3438896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3948958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4459020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4969081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5479143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5989204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6499266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7009328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7519389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8029451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8539513" y="3681011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9049574" y="3681011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3438896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3948958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4459020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4969081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5479143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5989204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6499266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009328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519389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8029451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8539513" y="3825368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9049574" y="3825368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3438896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3948958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4459020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4969081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5479143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5989204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6499266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7009328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7519389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8029451" y="396972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8539513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9049574" y="396972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3438896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3948958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459020" y="411408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4969081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5479143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5989204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6499266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7009328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7519389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8029451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8539513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9049574" y="411408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3438896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3948958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4459020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969081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5479143" y="425843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5989204" y="425843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6499266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009328" y="425843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519389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29451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8539513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9049574" y="4258439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3438896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3948958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4459020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4969081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5479143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5989204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6499266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7009328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7519389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8029451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8539513" y="4402795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9049574" y="4402795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3438896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3948958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4459020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4969081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5479143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5989204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6499266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009328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519389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8029451" y="4547152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8539513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9049574" y="454715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3438896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3948958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4459020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4969081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5479143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5989204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6499266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7009328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519389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8029451" y="469150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8539513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9049574" y="469150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3438896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3948958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4459020" y="483586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4969081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5479143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5989204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6499266" y="483586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7009328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7519389" y="483586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8029451" y="483586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8539513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9049574" y="483586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3438896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3948958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4459020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4969081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5479143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5989204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6499266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7009328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7519389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8029451" y="512457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8539513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9049574" y="512457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3438896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3948958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4459020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4969081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5479143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5989204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6499266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7009328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7519389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8029451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8539513" y="526893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9049574" y="526893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3438896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3948958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4459020" y="541329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4969081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5479143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5989204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499266" y="541329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7009328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7519389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8029451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8539513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9049574" y="541329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438896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948958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4459020" y="555764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4969081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5479143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5989204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6499266" y="5557649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7009328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7519389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8029451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8539513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9049574" y="5557649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3438896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3948958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4459020" y="570200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4969081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5479143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5989204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499266" y="570200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7009328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7519389" y="570200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8029451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8539513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9049574" y="570200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3438896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3948958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4459020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4969081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5479143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5989204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6499266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7009328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7519389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8029451" y="584636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8539513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9049574" y="584636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3438896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3948958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4459020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4969081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5479143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5989204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6499266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7009328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7519389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8029451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8539513" y="6135076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9049574" y="6135076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3438896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3948958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4459020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4969081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5479143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5989204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6499266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7009328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7519389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8029451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8539513" y="6279433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9049574" y="6279433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3438896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3948958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4459020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4969081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5479143" y="642379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5989204" y="642379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6499266" y="642379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7009328" y="642379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7519389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8029451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8539513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rc436"/>
            <p:cNvSpPr/>
            <p:nvPr/>
          </p:nvSpPr>
          <p:spPr>
            <a:xfrm>
              <a:off x="9049574" y="642379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3438896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3948958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4459020" y="6568147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4969081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5479143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5989204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6499266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7009328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7519389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8029451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8539513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9049574" y="6568147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3438896" y="498022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3948958" y="498022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4459020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4969081" y="4980222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5479143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5989204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6499266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7009328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7519389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8029451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8539513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9049574" y="4980222"/>
              <a:ext cx="510061" cy="14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3438896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3948958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4459020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4969081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5479143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5989204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6499266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7009328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7519389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8029451" y="3103584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8539513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9049574" y="3103584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3438896" y="599072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3948958" y="599072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4459020" y="599072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4969081" y="5990720"/>
              <a:ext cx="510061" cy="144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5479143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5989204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6499266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7009328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7519389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8029451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8539513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9049574" y="5990720"/>
              <a:ext cx="510061" cy="1443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3438896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3948958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4459020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4969081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5479143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5989204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6499266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7009328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7519389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8029451" y="93823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8539513" y="93823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9049574" y="93823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3438896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3948958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4459020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4969081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5479143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5989204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6499266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7009328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7519389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8029451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8539513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9049574" y="108259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3438896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10"/>
            <p:cNvSpPr/>
            <p:nvPr/>
          </p:nvSpPr>
          <p:spPr>
            <a:xfrm>
              <a:off x="3948958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1"/>
            <p:cNvSpPr/>
            <p:nvPr/>
          </p:nvSpPr>
          <p:spPr>
            <a:xfrm>
              <a:off x="4459020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2"/>
            <p:cNvSpPr/>
            <p:nvPr/>
          </p:nvSpPr>
          <p:spPr>
            <a:xfrm>
              <a:off x="4969081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3"/>
            <p:cNvSpPr/>
            <p:nvPr/>
          </p:nvSpPr>
          <p:spPr>
            <a:xfrm>
              <a:off x="5479143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4"/>
            <p:cNvSpPr/>
            <p:nvPr/>
          </p:nvSpPr>
          <p:spPr>
            <a:xfrm>
              <a:off x="5989204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6499266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7009328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7519389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8029451" y="122694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8539513" y="122694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9049574" y="122694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3438896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3948958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4459020" y="137130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4969081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5479143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5989204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6499266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7009328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9"/>
            <p:cNvSpPr/>
            <p:nvPr/>
          </p:nvSpPr>
          <p:spPr>
            <a:xfrm>
              <a:off x="7519389" y="137130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8029451" y="137130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1"/>
            <p:cNvSpPr/>
            <p:nvPr/>
          </p:nvSpPr>
          <p:spPr>
            <a:xfrm>
              <a:off x="8539513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9049574" y="1371303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3438896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3948958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4459020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4969081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7"/>
            <p:cNvSpPr/>
            <p:nvPr/>
          </p:nvSpPr>
          <p:spPr>
            <a:xfrm>
              <a:off x="5479143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8"/>
            <p:cNvSpPr/>
            <p:nvPr/>
          </p:nvSpPr>
          <p:spPr>
            <a:xfrm>
              <a:off x="5989204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9"/>
            <p:cNvSpPr/>
            <p:nvPr/>
          </p:nvSpPr>
          <p:spPr>
            <a:xfrm>
              <a:off x="6499266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40"/>
            <p:cNvSpPr/>
            <p:nvPr/>
          </p:nvSpPr>
          <p:spPr>
            <a:xfrm>
              <a:off x="7009328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7519389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8029451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8539513" y="151566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9049574" y="151566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3438896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3948958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4459020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4969081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5479143" y="166001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5989204" y="166001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6499266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7009328" y="166001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7519389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8029451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8539513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9049574" y="166001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3438896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3948958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4459020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4969081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5479143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5989204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6499266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7009328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7519389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8029451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8539513" y="1804374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9049574" y="180437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3438896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3948958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4459020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4969081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5479143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5989204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6499266" y="194873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7009328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7519389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8029451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8539513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9049574" y="1948730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3438896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3948958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4459020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4969081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5479143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5989204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6499266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8"/>
            <p:cNvSpPr/>
            <p:nvPr/>
          </p:nvSpPr>
          <p:spPr>
            <a:xfrm>
              <a:off x="7009328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9"/>
            <p:cNvSpPr/>
            <p:nvPr/>
          </p:nvSpPr>
          <p:spPr>
            <a:xfrm>
              <a:off x="7519389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90"/>
            <p:cNvSpPr/>
            <p:nvPr/>
          </p:nvSpPr>
          <p:spPr>
            <a:xfrm>
              <a:off x="8029451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1"/>
            <p:cNvSpPr/>
            <p:nvPr/>
          </p:nvSpPr>
          <p:spPr>
            <a:xfrm>
              <a:off x="8539513" y="209308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2"/>
            <p:cNvSpPr/>
            <p:nvPr/>
          </p:nvSpPr>
          <p:spPr>
            <a:xfrm>
              <a:off x="9049574" y="2093087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3"/>
            <p:cNvSpPr/>
            <p:nvPr/>
          </p:nvSpPr>
          <p:spPr>
            <a:xfrm>
              <a:off x="3438896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4"/>
            <p:cNvSpPr/>
            <p:nvPr/>
          </p:nvSpPr>
          <p:spPr>
            <a:xfrm>
              <a:off x="3948958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5"/>
            <p:cNvSpPr/>
            <p:nvPr/>
          </p:nvSpPr>
          <p:spPr>
            <a:xfrm>
              <a:off x="4459020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4969081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7"/>
            <p:cNvSpPr/>
            <p:nvPr/>
          </p:nvSpPr>
          <p:spPr>
            <a:xfrm>
              <a:off x="5479143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8"/>
            <p:cNvSpPr/>
            <p:nvPr/>
          </p:nvSpPr>
          <p:spPr>
            <a:xfrm>
              <a:off x="5989204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6499266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7009328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7519389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8029451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8539513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9049574" y="223744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3438896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3948958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4459020" y="238180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4969081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5479143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5989204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1"/>
            <p:cNvSpPr/>
            <p:nvPr/>
          </p:nvSpPr>
          <p:spPr>
            <a:xfrm>
              <a:off x="6499266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2"/>
            <p:cNvSpPr/>
            <p:nvPr/>
          </p:nvSpPr>
          <p:spPr>
            <a:xfrm>
              <a:off x="7009328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3"/>
            <p:cNvSpPr/>
            <p:nvPr/>
          </p:nvSpPr>
          <p:spPr>
            <a:xfrm>
              <a:off x="7519389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4"/>
            <p:cNvSpPr/>
            <p:nvPr/>
          </p:nvSpPr>
          <p:spPr>
            <a:xfrm>
              <a:off x="8029451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5"/>
            <p:cNvSpPr/>
            <p:nvPr/>
          </p:nvSpPr>
          <p:spPr>
            <a:xfrm>
              <a:off x="8539513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6"/>
            <p:cNvSpPr/>
            <p:nvPr/>
          </p:nvSpPr>
          <p:spPr>
            <a:xfrm>
              <a:off x="9049574" y="238180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7"/>
            <p:cNvSpPr/>
            <p:nvPr/>
          </p:nvSpPr>
          <p:spPr>
            <a:xfrm>
              <a:off x="3438896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8"/>
            <p:cNvSpPr/>
            <p:nvPr/>
          </p:nvSpPr>
          <p:spPr>
            <a:xfrm>
              <a:off x="3948958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9"/>
            <p:cNvSpPr/>
            <p:nvPr/>
          </p:nvSpPr>
          <p:spPr>
            <a:xfrm>
              <a:off x="4459020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4969081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5479143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5989204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6499266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7009328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7519389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6"/>
            <p:cNvSpPr/>
            <p:nvPr/>
          </p:nvSpPr>
          <p:spPr>
            <a:xfrm>
              <a:off x="8029451" y="252615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7"/>
            <p:cNvSpPr/>
            <p:nvPr/>
          </p:nvSpPr>
          <p:spPr>
            <a:xfrm>
              <a:off x="8539513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9049574" y="252615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3438896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30"/>
            <p:cNvSpPr/>
            <p:nvPr/>
          </p:nvSpPr>
          <p:spPr>
            <a:xfrm>
              <a:off x="3948958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1"/>
            <p:cNvSpPr/>
            <p:nvPr/>
          </p:nvSpPr>
          <p:spPr>
            <a:xfrm>
              <a:off x="4459020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4969081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5479143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4"/>
            <p:cNvSpPr/>
            <p:nvPr/>
          </p:nvSpPr>
          <p:spPr>
            <a:xfrm>
              <a:off x="5989204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5"/>
            <p:cNvSpPr/>
            <p:nvPr/>
          </p:nvSpPr>
          <p:spPr>
            <a:xfrm>
              <a:off x="6499266" y="267051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6"/>
            <p:cNvSpPr/>
            <p:nvPr/>
          </p:nvSpPr>
          <p:spPr>
            <a:xfrm>
              <a:off x="7009328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7519389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8029451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8539513" y="267051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9049574" y="267051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3438896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2"/>
            <p:cNvSpPr/>
            <p:nvPr/>
          </p:nvSpPr>
          <p:spPr>
            <a:xfrm>
              <a:off x="3948958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3"/>
            <p:cNvSpPr/>
            <p:nvPr/>
          </p:nvSpPr>
          <p:spPr>
            <a:xfrm>
              <a:off x="4459020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4969081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5479143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6"/>
            <p:cNvSpPr/>
            <p:nvPr/>
          </p:nvSpPr>
          <p:spPr>
            <a:xfrm>
              <a:off x="5989204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7"/>
            <p:cNvSpPr/>
            <p:nvPr/>
          </p:nvSpPr>
          <p:spPr>
            <a:xfrm>
              <a:off x="6499266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8"/>
            <p:cNvSpPr/>
            <p:nvPr/>
          </p:nvSpPr>
          <p:spPr>
            <a:xfrm>
              <a:off x="7009328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9"/>
            <p:cNvSpPr/>
            <p:nvPr/>
          </p:nvSpPr>
          <p:spPr>
            <a:xfrm>
              <a:off x="7519389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50"/>
            <p:cNvSpPr/>
            <p:nvPr/>
          </p:nvSpPr>
          <p:spPr>
            <a:xfrm>
              <a:off x="8029451" y="281487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1"/>
            <p:cNvSpPr/>
            <p:nvPr/>
          </p:nvSpPr>
          <p:spPr>
            <a:xfrm>
              <a:off x="8539513" y="281487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9049574" y="281487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3438896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3948958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4459020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4969081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5479143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5989204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6499266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7009328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1"/>
            <p:cNvSpPr/>
            <p:nvPr/>
          </p:nvSpPr>
          <p:spPr>
            <a:xfrm>
              <a:off x="7519389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2"/>
            <p:cNvSpPr/>
            <p:nvPr/>
          </p:nvSpPr>
          <p:spPr>
            <a:xfrm>
              <a:off x="8029451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3"/>
            <p:cNvSpPr/>
            <p:nvPr/>
          </p:nvSpPr>
          <p:spPr>
            <a:xfrm>
              <a:off x="8539513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4"/>
            <p:cNvSpPr/>
            <p:nvPr/>
          </p:nvSpPr>
          <p:spPr>
            <a:xfrm>
              <a:off x="9049574" y="295922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5"/>
            <p:cNvSpPr/>
            <p:nvPr/>
          </p:nvSpPr>
          <p:spPr>
            <a:xfrm>
              <a:off x="3438896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6"/>
            <p:cNvSpPr/>
            <p:nvPr/>
          </p:nvSpPr>
          <p:spPr>
            <a:xfrm>
              <a:off x="3948958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7"/>
            <p:cNvSpPr/>
            <p:nvPr/>
          </p:nvSpPr>
          <p:spPr>
            <a:xfrm>
              <a:off x="4459020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8"/>
            <p:cNvSpPr/>
            <p:nvPr/>
          </p:nvSpPr>
          <p:spPr>
            <a:xfrm>
              <a:off x="4969081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9"/>
            <p:cNvSpPr/>
            <p:nvPr/>
          </p:nvSpPr>
          <p:spPr>
            <a:xfrm>
              <a:off x="5479143" y="324794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5989204" y="324794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1"/>
            <p:cNvSpPr/>
            <p:nvPr/>
          </p:nvSpPr>
          <p:spPr>
            <a:xfrm>
              <a:off x="6499266" y="324794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2"/>
            <p:cNvSpPr/>
            <p:nvPr/>
          </p:nvSpPr>
          <p:spPr>
            <a:xfrm>
              <a:off x="7009328" y="324794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7519389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8029451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8539513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9049574" y="3247941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3438896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3948958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4459020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4969081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5479143" y="339229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5989204" y="339229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6499266" y="339229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7009328" y="339229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7519389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6"/>
            <p:cNvSpPr/>
            <p:nvPr/>
          </p:nvSpPr>
          <p:spPr>
            <a:xfrm>
              <a:off x="8029451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7"/>
            <p:cNvSpPr/>
            <p:nvPr/>
          </p:nvSpPr>
          <p:spPr>
            <a:xfrm>
              <a:off x="8539513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9049574" y="3392298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3438896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3948958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4459020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2"/>
            <p:cNvSpPr/>
            <p:nvPr/>
          </p:nvSpPr>
          <p:spPr>
            <a:xfrm>
              <a:off x="4969081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3"/>
            <p:cNvSpPr/>
            <p:nvPr/>
          </p:nvSpPr>
          <p:spPr>
            <a:xfrm>
              <a:off x="5479143" y="353665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5989204" y="353665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6499266" y="353665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7009328" y="353665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7519389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8029451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8539513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9049574" y="353665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3438896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2"/>
            <p:cNvSpPr/>
            <p:nvPr/>
          </p:nvSpPr>
          <p:spPr>
            <a:xfrm>
              <a:off x="3948958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3"/>
            <p:cNvSpPr/>
            <p:nvPr/>
          </p:nvSpPr>
          <p:spPr>
            <a:xfrm>
              <a:off x="4459020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4"/>
            <p:cNvSpPr/>
            <p:nvPr/>
          </p:nvSpPr>
          <p:spPr>
            <a:xfrm>
              <a:off x="4969081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5479143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5989204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6499266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7009328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9"/>
            <p:cNvSpPr/>
            <p:nvPr/>
          </p:nvSpPr>
          <p:spPr>
            <a:xfrm>
              <a:off x="7519389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10"/>
            <p:cNvSpPr/>
            <p:nvPr/>
          </p:nvSpPr>
          <p:spPr>
            <a:xfrm>
              <a:off x="8029451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1"/>
            <p:cNvSpPr/>
            <p:nvPr/>
          </p:nvSpPr>
          <p:spPr>
            <a:xfrm>
              <a:off x="8539513" y="3681011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2"/>
            <p:cNvSpPr/>
            <p:nvPr/>
          </p:nvSpPr>
          <p:spPr>
            <a:xfrm>
              <a:off x="9049574" y="3681011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3"/>
            <p:cNvSpPr/>
            <p:nvPr/>
          </p:nvSpPr>
          <p:spPr>
            <a:xfrm>
              <a:off x="3438896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4"/>
            <p:cNvSpPr/>
            <p:nvPr/>
          </p:nvSpPr>
          <p:spPr>
            <a:xfrm>
              <a:off x="3948958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5"/>
            <p:cNvSpPr/>
            <p:nvPr/>
          </p:nvSpPr>
          <p:spPr>
            <a:xfrm>
              <a:off x="4459020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4969081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5479143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5989204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6499266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7009328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7519389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8029451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8539513" y="3825368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9049574" y="3825368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3438896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3948958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4459020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4969081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5479143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5989204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6499266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7009328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7519389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8029451" y="396972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8539513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9049574" y="396972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3438896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3948958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4459020" y="411408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4969081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5479143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5989204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3"/>
            <p:cNvSpPr/>
            <p:nvPr/>
          </p:nvSpPr>
          <p:spPr>
            <a:xfrm>
              <a:off x="6499266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4"/>
            <p:cNvSpPr/>
            <p:nvPr/>
          </p:nvSpPr>
          <p:spPr>
            <a:xfrm>
              <a:off x="7009328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5"/>
            <p:cNvSpPr/>
            <p:nvPr/>
          </p:nvSpPr>
          <p:spPr>
            <a:xfrm>
              <a:off x="7519389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6"/>
            <p:cNvSpPr/>
            <p:nvPr/>
          </p:nvSpPr>
          <p:spPr>
            <a:xfrm>
              <a:off x="8029451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7"/>
            <p:cNvSpPr/>
            <p:nvPr/>
          </p:nvSpPr>
          <p:spPr>
            <a:xfrm>
              <a:off x="8539513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8"/>
            <p:cNvSpPr/>
            <p:nvPr/>
          </p:nvSpPr>
          <p:spPr>
            <a:xfrm>
              <a:off x="9049574" y="411408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9"/>
            <p:cNvSpPr/>
            <p:nvPr/>
          </p:nvSpPr>
          <p:spPr>
            <a:xfrm>
              <a:off x="3438896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50"/>
            <p:cNvSpPr/>
            <p:nvPr/>
          </p:nvSpPr>
          <p:spPr>
            <a:xfrm>
              <a:off x="3948958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1"/>
            <p:cNvSpPr/>
            <p:nvPr/>
          </p:nvSpPr>
          <p:spPr>
            <a:xfrm>
              <a:off x="4459020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2"/>
            <p:cNvSpPr/>
            <p:nvPr/>
          </p:nvSpPr>
          <p:spPr>
            <a:xfrm>
              <a:off x="4969081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3"/>
            <p:cNvSpPr/>
            <p:nvPr/>
          </p:nvSpPr>
          <p:spPr>
            <a:xfrm>
              <a:off x="5479143" y="425843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4"/>
            <p:cNvSpPr/>
            <p:nvPr/>
          </p:nvSpPr>
          <p:spPr>
            <a:xfrm>
              <a:off x="5989204" y="425843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5"/>
            <p:cNvSpPr/>
            <p:nvPr/>
          </p:nvSpPr>
          <p:spPr>
            <a:xfrm>
              <a:off x="6499266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6"/>
            <p:cNvSpPr/>
            <p:nvPr/>
          </p:nvSpPr>
          <p:spPr>
            <a:xfrm>
              <a:off x="7009328" y="425843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7"/>
            <p:cNvSpPr/>
            <p:nvPr/>
          </p:nvSpPr>
          <p:spPr>
            <a:xfrm>
              <a:off x="7519389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8"/>
            <p:cNvSpPr/>
            <p:nvPr/>
          </p:nvSpPr>
          <p:spPr>
            <a:xfrm>
              <a:off x="8029451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9"/>
            <p:cNvSpPr/>
            <p:nvPr/>
          </p:nvSpPr>
          <p:spPr>
            <a:xfrm>
              <a:off x="8539513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60"/>
            <p:cNvSpPr/>
            <p:nvPr/>
          </p:nvSpPr>
          <p:spPr>
            <a:xfrm>
              <a:off x="9049574" y="4258439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1"/>
            <p:cNvSpPr/>
            <p:nvPr/>
          </p:nvSpPr>
          <p:spPr>
            <a:xfrm>
              <a:off x="3438896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2"/>
            <p:cNvSpPr/>
            <p:nvPr/>
          </p:nvSpPr>
          <p:spPr>
            <a:xfrm>
              <a:off x="3948958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3"/>
            <p:cNvSpPr/>
            <p:nvPr/>
          </p:nvSpPr>
          <p:spPr>
            <a:xfrm>
              <a:off x="4459020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4"/>
            <p:cNvSpPr/>
            <p:nvPr/>
          </p:nvSpPr>
          <p:spPr>
            <a:xfrm>
              <a:off x="4969081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5479143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6"/>
            <p:cNvSpPr/>
            <p:nvPr/>
          </p:nvSpPr>
          <p:spPr>
            <a:xfrm>
              <a:off x="5989204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7"/>
            <p:cNvSpPr/>
            <p:nvPr/>
          </p:nvSpPr>
          <p:spPr>
            <a:xfrm>
              <a:off x="6499266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8"/>
            <p:cNvSpPr/>
            <p:nvPr/>
          </p:nvSpPr>
          <p:spPr>
            <a:xfrm>
              <a:off x="7009328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9"/>
            <p:cNvSpPr/>
            <p:nvPr/>
          </p:nvSpPr>
          <p:spPr>
            <a:xfrm>
              <a:off x="7519389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70"/>
            <p:cNvSpPr/>
            <p:nvPr/>
          </p:nvSpPr>
          <p:spPr>
            <a:xfrm>
              <a:off x="8029451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1"/>
            <p:cNvSpPr/>
            <p:nvPr/>
          </p:nvSpPr>
          <p:spPr>
            <a:xfrm>
              <a:off x="8539513" y="4402795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2"/>
            <p:cNvSpPr/>
            <p:nvPr/>
          </p:nvSpPr>
          <p:spPr>
            <a:xfrm>
              <a:off x="9049574" y="4402795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3"/>
            <p:cNvSpPr/>
            <p:nvPr/>
          </p:nvSpPr>
          <p:spPr>
            <a:xfrm>
              <a:off x="3438896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4"/>
            <p:cNvSpPr/>
            <p:nvPr/>
          </p:nvSpPr>
          <p:spPr>
            <a:xfrm>
              <a:off x="3948958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5"/>
            <p:cNvSpPr/>
            <p:nvPr/>
          </p:nvSpPr>
          <p:spPr>
            <a:xfrm>
              <a:off x="4459020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6"/>
            <p:cNvSpPr/>
            <p:nvPr/>
          </p:nvSpPr>
          <p:spPr>
            <a:xfrm>
              <a:off x="4969081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7"/>
            <p:cNvSpPr/>
            <p:nvPr/>
          </p:nvSpPr>
          <p:spPr>
            <a:xfrm>
              <a:off x="5479143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8"/>
            <p:cNvSpPr/>
            <p:nvPr/>
          </p:nvSpPr>
          <p:spPr>
            <a:xfrm>
              <a:off x="5989204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9"/>
            <p:cNvSpPr/>
            <p:nvPr/>
          </p:nvSpPr>
          <p:spPr>
            <a:xfrm>
              <a:off x="6499266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80"/>
            <p:cNvSpPr/>
            <p:nvPr/>
          </p:nvSpPr>
          <p:spPr>
            <a:xfrm>
              <a:off x="7009328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1"/>
            <p:cNvSpPr/>
            <p:nvPr/>
          </p:nvSpPr>
          <p:spPr>
            <a:xfrm>
              <a:off x="7519389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2"/>
            <p:cNvSpPr/>
            <p:nvPr/>
          </p:nvSpPr>
          <p:spPr>
            <a:xfrm>
              <a:off x="8029451" y="4547152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8539513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9049574" y="454715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3438896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3948958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4459020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4969081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5479143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90"/>
            <p:cNvSpPr/>
            <p:nvPr/>
          </p:nvSpPr>
          <p:spPr>
            <a:xfrm>
              <a:off x="5989204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1"/>
            <p:cNvSpPr/>
            <p:nvPr/>
          </p:nvSpPr>
          <p:spPr>
            <a:xfrm>
              <a:off x="6499266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2"/>
            <p:cNvSpPr/>
            <p:nvPr/>
          </p:nvSpPr>
          <p:spPr>
            <a:xfrm>
              <a:off x="7009328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3"/>
            <p:cNvSpPr/>
            <p:nvPr/>
          </p:nvSpPr>
          <p:spPr>
            <a:xfrm>
              <a:off x="7519389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4"/>
            <p:cNvSpPr/>
            <p:nvPr/>
          </p:nvSpPr>
          <p:spPr>
            <a:xfrm>
              <a:off x="8029451" y="469150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5"/>
            <p:cNvSpPr/>
            <p:nvPr/>
          </p:nvSpPr>
          <p:spPr>
            <a:xfrm>
              <a:off x="8539513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6"/>
            <p:cNvSpPr/>
            <p:nvPr/>
          </p:nvSpPr>
          <p:spPr>
            <a:xfrm>
              <a:off x="9049574" y="469150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7"/>
            <p:cNvSpPr/>
            <p:nvPr/>
          </p:nvSpPr>
          <p:spPr>
            <a:xfrm>
              <a:off x="3438896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8"/>
            <p:cNvSpPr/>
            <p:nvPr/>
          </p:nvSpPr>
          <p:spPr>
            <a:xfrm>
              <a:off x="3948958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9"/>
            <p:cNvSpPr/>
            <p:nvPr/>
          </p:nvSpPr>
          <p:spPr>
            <a:xfrm>
              <a:off x="4459020" y="483586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800"/>
            <p:cNvSpPr/>
            <p:nvPr/>
          </p:nvSpPr>
          <p:spPr>
            <a:xfrm>
              <a:off x="4969081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1"/>
            <p:cNvSpPr/>
            <p:nvPr/>
          </p:nvSpPr>
          <p:spPr>
            <a:xfrm>
              <a:off x="5479143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2"/>
            <p:cNvSpPr/>
            <p:nvPr/>
          </p:nvSpPr>
          <p:spPr>
            <a:xfrm>
              <a:off x="5989204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3"/>
            <p:cNvSpPr/>
            <p:nvPr/>
          </p:nvSpPr>
          <p:spPr>
            <a:xfrm>
              <a:off x="6499266" y="483586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4"/>
            <p:cNvSpPr/>
            <p:nvPr/>
          </p:nvSpPr>
          <p:spPr>
            <a:xfrm>
              <a:off x="7009328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5"/>
            <p:cNvSpPr/>
            <p:nvPr/>
          </p:nvSpPr>
          <p:spPr>
            <a:xfrm>
              <a:off x="7519389" y="483586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8029451" y="483586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8539513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9049574" y="483586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3438896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3948958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4459020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4969081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5479143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4"/>
            <p:cNvSpPr/>
            <p:nvPr/>
          </p:nvSpPr>
          <p:spPr>
            <a:xfrm>
              <a:off x="5989204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5"/>
            <p:cNvSpPr/>
            <p:nvPr/>
          </p:nvSpPr>
          <p:spPr>
            <a:xfrm>
              <a:off x="6499266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6"/>
            <p:cNvSpPr/>
            <p:nvPr/>
          </p:nvSpPr>
          <p:spPr>
            <a:xfrm>
              <a:off x="7009328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7"/>
            <p:cNvSpPr/>
            <p:nvPr/>
          </p:nvSpPr>
          <p:spPr>
            <a:xfrm>
              <a:off x="7519389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8"/>
            <p:cNvSpPr/>
            <p:nvPr/>
          </p:nvSpPr>
          <p:spPr>
            <a:xfrm>
              <a:off x="8029451" y="512457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9"/>
            <p:cNvSpPr/>
            <p:nvPr/>
          </p:nvSpPr>
          <p:spPr>
            <a:xfrm>
              <a:off x="8539513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20"/>
            <p:cNvSpPr/>
            <p:nvPr/>
          </p:nvSpPr>
          <p:spPr>
            <a:xfrm>
              <a:off x="9049574" y="512457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1"/>
            <p:cNvSpPr/>
            <p:nvPr/>
          </p:nvSpPr>
          <p:spPr>
            <a:xfrm>
              <a:off x="3438896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3948958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3"/>
            <p:cNvSpPr/>
            <p:nvPr/>
          </p:nvSpPr>
          <p:spPr>
            <a:xfrm>
              <a:off x="4459020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4969081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5479143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5989204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6499266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7009328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7519389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8029451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8539513" y="526893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9049574" y="526893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3438896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3948958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4459020" y="541329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4969081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5479143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8"/>
            <p:cNvSpPr/>
            <p:nvPr/>
          </p:nvSpPr>
          <p:spPr>
            <a:xfrm>
              <a:off x="5989204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9"/>
            <p:cNvSpPr/>
            <p:nvPr/>
          </p:nvSpPr>
          <p:spPr>
            <a:xfrm>
              <a:off x="6499266" y="541329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40"/>
            <p:cNvSpPr/>
            <p:nvPr/>
          </p:nvSpPr>
          <p:spPr>
            <a:xfrm>
              <a:off x="7009328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1"/>
            <p:cNvSpPr/>
            <p:nvPr/>
          </p:nvSpPr>
          <p:spPr>
            <a:xfrm>
              <a:off x="7519389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2"/>
            <p:cNvSpPr/>
            <p:nvPr/>
          </p:nvSpPr>
          <p:spPr>
            <a:xfrm>
              <a:off x="8029451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3"/>
            <p:cNvSpPr/>
            <p:nvPr/>
          </p:nvSpPr>
          <p:spPr>
            <a:xfrm>
              <a:off x="8539513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9049574" y="541329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5"/>
            <p:cNvSpPr/>
            <p:nvPr/>
          </p:nvSpPr>
          <p:spPr>
            <a:xfrm>
              <a:off x="3438896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6"/>
            <p:cNvSpPr/>
            <p:nvPr/>
          </p:nvSpPr>
          <p:spPr>
            <a:xfrm>
              <a:off x="3948958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4459020" y="555764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8"/>
            <p:cNvSpPr/>
            <p:nvPr/>
          </p:nvSpPr>
          <p:spPr>
            <a:xfrm>
              <a:off x="4969081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9"/>
            <p:cNvSpPr/>
            <p:nvPr/>
          </p:nvSpPr>
          <p:spPr>
            <a:xfrm>
              <a:off x="5479143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50"/>
            <p:cNvSpPr/>
            <p:nvPr/>
          </p:nvSpPr>
          <p:spPr>
            <a:xfrm>
              <a:off x="5989204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1"/>
            <p:cNvSpPr/>
            <p:nvPr/>
          </p:nvSpPr>
          <p:spPr>
            <a:xfrm>
              <a:off x="6499266" y="5557649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2"/>
            <p:cNvSpPr/>
            <p:nvPr/>
          </p:nvSpPr>
          <p:spPr>
            <a:xfrm>
              <a:off x="7009328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3"/>
            <p:cNvSpPr/>
            <p:nvPr/>
          </p:nvSpPr>
          <p:spPr>
            <a:xfrm>
              <a:off x="7519389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4"/>
            <p:cNvSpPr/>
            <p:nvPr/>
          </p:nvSpPr>
          <p:spPr>
            <a:xfrm>
              <a:off x="8029451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5"/>
            <p:cNvSpPr/>
            <p:nvPr/>
          </p:nvSpPr>
          <p:spPr>
            <a:xfrm>
              <a:off x="8539513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6"/>
            <p:cNvSpPr/>
            <p:nvPr/>
          </p:nvSpPr>
          <p:spPr>
            <a:xfrm>
              <a:off x="9049574" y="5557649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7"/>
            <p:cNvSpPr/>
            <p:nvPr/>
          </p:nvSpPr>
          <p:spPr>
            <a:xfrm>
              <a:off x="3438896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8"/>
            <p:cNvSpPr/>
            <p:nvPr/>
          </p:nvSpPr>
          <p:spPr>
            <a:xfrm>
              <a:off x="3948958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9"/>
            <p:cNvSpPr/>
            <p:nvPr/>
          </p:nvSpPr>
          <p:spPr>
            <a:xfrm>
              <a:off x="4459020" y="570200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60"/>
            <p:cNvSpPr/>
            <p:nvPr/>
          </p:nvSpPr>
          <p:spPr>
            <a:xfrm>
              <a:off x="4969081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1"/>
            <p:cNvSpPr/>
            <p:nvPr/>
          </p:nvSpPr>
          <p:spPr>
            <a:xfrm>
              <a:off x="5479143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2"/>
            <p:cNvSpPr/>
            <p:nvPr/>
          </p:nvSpPr>
          <p:spPr>
            <a:xfrm>
              <a:off x="5989204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3"/>
            <p:cNvSpPr/>
            <p:nvPr/>
          </p:nvSpPr>
          <p:spPr>
            <a:xfrm>
              <a:off x="6499266" y="570200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4"/>
            <p:cNvSpPr/>
            <p:nvPr/>
          </p:nvSpPr>
          <p:spPr>
            <a:xfrm>
              <a:off x="7009328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5"/>
            <p:cNvSpPr/>
            <p:nvPr/>
          </p:nvSpPr>
          <p:spPr>
            <a:xfrm>
              <a:off x="7519389" y="570200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6"/>
            <p:cNvSpPr/>
            <p:nvPr/>
          </p:nvSpPr>
          <p:spPr>
            <a:xfrm>
              <a:off x="8029451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7"/>
            <p:cNvSpPr/>
            <p:nvPr/>
          </p:nvSpPr>
          <p:spPr>
            <a:xfrm>
              <a:off x="8539513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8"/>
            <p:cNvSpPr/>
            <p:nvPr/>
          </p:nvSpPr>
          <p:spPr>
            <a:xfrm>
              <a:off x="9049574" y="570200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9"/>
            <p:cNvSpPr/>
            <p:nvPr/>
          </p:nvSpPr>
          <p:spPr>
            <a:xfrm>
              <a:off x="3438896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70"/>
            <p:cNvSpPr/>
            <p:nvPr/>
          </p:nvSpPr>
          <p:spPr>
            <a:xfrm>
              <a:off x="3948958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1"/>
            <p:cNvSpPr/>
            <p:nvPr/>
          </p:nvSpPr>
          <p:spPr>
            <a:xfrm>
              <a:off x="4459020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2"/>
            <p:cNvSpPr/>
            <p:nvPr/>
          </p:nvSpPr>
          <p:spPr>
            <a:xfrm>
              <a:off x="4969081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5479143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5989204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6499266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7009328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7519389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8029451" y="584636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8539513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9049574" y="584636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3438896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3948958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4459020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4969081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5479143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5989204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6499266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7009328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7519389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8029451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8539513" y="6135076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9049574" y="6135076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3438896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3948958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4459020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4969081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5479143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5989204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6499266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7009328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7519389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8029451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8539513" y="6279433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9049574" y="6279433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3438896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3948958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4459020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4969081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5479143" y="642379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5989204" y="642379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6499266" y="642379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2"/>
            <p:cNvSpPr/>
            <p:nvPr/>
          </p:nvSpPr>
          <p:spPr>
            <a:xfrm>
              <a:off x="7009328" y="642379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3"/>
            <p:cNvSpPr/>
            <p:nvPr/>
          </p:nvSpPr>
          <p:spPr>
            <a:xfrm>
              <a:off x="7519389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8029451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5"/>
            <p:cNvSpPr/>
            <p:nvPr/>
          </p:nvSpPr>
          <p:spPr>
            <a:xfrm>
              <a:off x="8539513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6"/>
            <p:cNvSpPr/>
            <p:nvPr/>
          </p:nvSpPr>
          <p:spPr>
            <a:xfrm>
              <a:off x="9049574" y="642379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7"/>
            <p:cNvSpPr/>
            <p:nvPr/>
          </p:nvSpPr>
          <p:spPr>
            <a:xfrm>
              <a:off x="3438896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3948958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4459020" y="6568147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4969081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5479143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5989204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6499266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7009328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7519389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8029451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8539513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9049574" y="6568147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3438896" y="498022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3948958" y="498022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4459020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4969081" y="4980222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5479143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5989204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6499266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7009328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7519389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8029451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8539513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9049574" y="4980222"/>
              <a:ext cx="510061" cy="14435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3438896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3948958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4459020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4969081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5479143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5989204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6499266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7009328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7519389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8029451" y="3103584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8539513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9049574" y="3103584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3438896" y="599072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3948958" y="599072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4459020" y="599072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4969081" y="5990720"/>
              <a:ext cx="510061" cy="144356"/>
            </a:xfrm>
            <a:prstGeom prst="rect">
              <a:avLst/>
            </a:prstGeom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5479143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5989204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9"/>
            <p:cNvSpPr/>
            <p:nvPr/>
          </p:nvSpPr>
          <p:spPr>
            <a:xfrm>
              <a:off x="6499266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7009328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1"/>
            <p:cNvSpPr/>
            <p:nvPr/>
          </p:nvSpPr>
          <p:spPr>
            <a:xfrm>
              <a:off x="7519389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2"/>
            <p:cNvSpPr/>
            <p:nvPr/>
          </p:nvSpPr>
          <p:spPr>
            <a:xfrm>
              <a:off x="8029451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3"/>
            <p:cNvSpPr/>
            <p:nvPr/>
          </p:nvSpPr>
          <p:spPr>
            <a:xfrm>
              <a:off x="8539513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4"/>
            <p:cNvSpPr/>
            <p:nvPr/>
          </p:nvSpPr>
          <p:spPr>
            <a:xfrm>
              <a:off x="9049574" y="5990720"/>
              <a:ext cx="510061" cy="144356"/>
            </a:xfrm>
            <a:prstGeom prst="rect">
              <a:avLst/>
            </a:prstGeom>
            <a:solidFill>
              <a:srgbClr val="0000FF">
                <a:alpha val="50196"/>
              </a:srgbClr>
            </a:solidFill>
            <a:ln w="813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tx965"/>
            <p:cNvSpPr/>
            <p:nvPr/>
          </p:nvSpPr>
          <p:spPr>
            <a:xfrm>
              <a:off x="3645724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66" name="tx966"/>
            <p:cNvSpPr/>
            <p:nvPr/>
          </p:nvSpPr>
          <p:spPr>
            <a:xfrm>
              <a:off x="3645724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67" name="tx967"/>
            <p:cNvSpPr/>
            <p:nvPr/>
          </p:nvSpPr>
          <p:spPr>
            <a:xfrm>
              <a:off x="3645724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68" name="tx968"/>
            <p:cNvSpPr/>
            <p:nvPr/>
          </p:nvSpPr>
          <p:spPr>
            <a:xfrm>
              <a:off x="3645724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69" name="tx969"/>
            <p:cNvSpPr/>
            <p:nvPr/>
          </p:nvSpPr>
          <p:spPr>
            <a:xfrm>
              <a:off x="3645724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0" name="tx970"/>
            <p:cNvSpPr/>
            <p:nvPr/>
          </p:nvSpPr>
          <p:spPr>
            <a:xfrm>
              <a:off x="3645724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1" name="tx971"/>
            <p:cNvSpPr/>
            <p:nvPr/>
          </p:nvSpPr>
          <p:spPr>
            <a:xfrm>
              <a:off x="3645724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2" name="tx972"/>
            <p:cNvSpPr/>
            <p:nvPr/>
          </p:nvSpPr>
          <p:spPr>
            <a:xfrm>
              <a:off x="3645724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3" name="tx973"/>
            <p:cNvSpPr/>
            <p:nvPr/>
          </p:nvSpPr>
          <p:spPr>
            <a:xfrm>
              <a:off x="3645724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4" name="tx974"/>
            <p:cNvSpPr/>
            <p:nvPr/>
          </p:nvSpPr>
          <p:spPr>
            <a:xfrm>
              <a:off x="3645724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5" name="tx975"/>
            <p:cNvSpPr/>
            <p:nvPr/>
          </p:nvSpPr>
          <p:spPr>
            <a:xfrm>
              <a:off x="3645724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6" name="tx976"/>
            <p:cNvSpPr/>
            <p:nvPr/>
          </p:nvSpPr>
          <p:spPr>
            <a:xfrm>
              <a:off x="3645724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7" name="tx977"/>
            <p:cNvSpPr/>
            <p:nvPr/>
          </p:nvSpPr>
          <p:spPr>
            <a:xfrm>
              <a:off x="3645724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3645724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3645724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3645724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3645724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2" name="tx982"/>
            <p:cNvSpPr/>
            <p:nvPr/>
          </p:nvSpPr>
          <p:spPr>
            <a:xfrm>
              <a:off x="3645724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3" name="tx983"/>
            <p:cNvSpPr/>
            <p:nvPr/>
          </p:nvSpPr>
          <p:spPr>
            <a:xfrm>
              <a:off x="3645724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4" name="tx984"/>
            <p:cNvSpPr/>
            <p:nvPr/>
          </p:nvSpPr>
          <p:spPr>
            <a:xfrm>
              <a:off x="3645724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5" name="tx985"/>
            <p:cNvSpPr/>
            <p:nvPr/>
          </p:nvSpPr>
          <p:spPr>
            <a:xfrm>
              <a:off x="3645724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6" name="tx986"/>
            <p:cNvSpPr/>
            <p:nvPr/>
          </p:nvSpPr>
          <p:spPr>
            <a:xfrm>
              <a:off x="3645724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7" name="tx987"/>
            <p:cNvSpPr/>
            <p:nvPr/>
          </p:nvSpPr>
          <p:spPr>
            <a:xfrm>
              <a:off x="3645724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8" name="tx988"/>
            <p:cNvSpPr/>
            <p:nvPr/>
          </p:nvSpPr>
          <p:spPr>
            <a:xfrm>
              <a:off x="3645724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3645724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0" name="tx990"/>
            <p:cNvSpPr/>
            <p:nvPr/>
          </p:nvSpPr>
          <p:spPr>
            <a:xfrm>
              <a:off x="3645724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1" name="tx991"/>
            <p:cNvSpPr/>
            <p:nvPr/>
          </p:nvSpPr>
          <p:spPr>
            <a:xfrm>
              <a:off x="3645724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2" name="tx992"/>
            <p:cNvSpPr/>
            <p:nvPr/>
          </p:nvSpPr>
          <p:spPr>
            <a:xfrm>
              <a:off x="3645724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3" name="tx993"/>
            <p:cNvSpPr/>
            <p:nvPr/>
          </p:nvSpPr>
          <p:spPr>
            <a:xfrm>
              <a:off x="3645724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4" name="tx994"/>
            <p:cNvSpPr/>
            <p:nvPr/>
          </p:nvSpPr>
          <p:spPr>
            <a:xfrm>
              <a:off x="3645724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5" name="tx995"/>
            <p:cNvSpPr/>
            <p:nvPr/>
          </p:nvSpPr>
          <p:spPr>
            <a:xfrm>
              <a:off x="3645724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6" name="tx996"/>
            <p:cNvSpPr/>
            <p:nvPr/>
          </p:nvSpPr>
          <p:spPr>
            <a:xfrm>
              <a:off x="3645724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3645724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8" name="tx998"/>
            <p:cNvSpPr/>
            <p:nvPr/>
          </p:nvSpPr>
          <p:spPr>
            <a:xfrm>
              <a:off x="3645724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999" name="tx999"/>
            <p:cNvSpPr/>
            <p:nvPr/>
          </p:nvSpPr>
          <p:spPr>
            <a:xfrm>
              <a:off x="3645724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3645724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1" name="tx1001"/>
            <p:cNvSpPr/>
            <p:nvPr/>
          </p:nvSpPr>
          <p:spPr>
            <a:xfrm>
              <a:off x="3645724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2" name="tx1002"/>
            <p:cNvSpPr/>
            <p:nvPr/>
          </p:nvSpPr>
          <p:spPr>
            <a:xfrm>
              <a:off x="4155785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3" name="tx1003"/>
            <p:cNvSpPr/>
            <p:nvPr/>
          </p:nvSpPr>
          <p:spPr>
            <a:xfrm>
              <a:off x="4155785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4" name="tx1004"/>
            <p:cNvSpPr/>
            <p:nvPr/>
          </p:nvSpPr>
          <p:spPr>
            <a:xfrm>
              <a:off x="4155785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5" name="tx1005"/>
            <p:cNvSpPr/>
            <p:nvPr/>
          </p:nvSpPr>
          <p:spPr>
            <a:xfrm>
              <a:off x="4155785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6" name="tx1006"/>
            <p:cNvSpPr/>
            <p:nvPr/>
          </p:nvSpPr>
          <p:spPr>
            <a:xfrm>
              <a:off x="4155785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7" name="tx1007"/>
            <p:cNvSpPr/>
            <p:nvPr/>
          </p:nvSpPr>
          <p:spPr>
            <a:xfrm>
              <a:off x="4155785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8" name="tx1008"/>
            <p:cNvSpPr/>
            <p:nvPr/>
          </p:nvSpPr>
          <p:spPr>
            <a:xfrm>
              <a:off x="4155785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09" name="tx1009"/>
            <p:cNvSpPr/>
            <p:nvPr/>
          </p:nvSpPr>
          <p:spPr>
            <a:xfrm>
              <a:off x="4155785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0" name="tx1010"/>
            <p:cNvSpPr/>
            <p:nvPr/>
          </p:nvSpPr>
          <p:spPr>
            <a:xfrm>
              <a:off x="4155785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1" name="tx1011"/>
            <p:cNvSpPr/>
            <p:nvPr/>
          </p:nvSpPr>
          <p:spPr>
            <a:xfrm>
              <a:off x="4155785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2" name="tx1012"/>
            <p:cNvSpPr/>
            <p:nvPr/>
          </p:nvSpPr>
          <p:spPr>
            <a:xfrm>
              <a:off x="4155785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3" name="tx1013"/>
            <p:cNvSpPr/>
            <p:nvPr/>
          </p:nvSpPr>
          <p:spPr>
            <a:xfrm>
              <a:off x="4155785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4" name="tx1014"/>
            <p:cNvSpPr/>
            <p:nvPr/>
          </p:nvSpPr>
          <p:spPr>
            <a:xfrm>
              <a:off x="4155785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5" name="tx1015"/>
            <p:cNvSpPr/>
            <p:nvPr/>
          </p:nvSpPr>
          <p:spPr>
            <a:xfrm>
              <a:off x="4155785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6" name="tx1016"/>
            <p:cNvSpPr/>
            <p:nvPr/>
          </p:nvSpPr>
          <p:spPr>
            <a:xfrm>
              <a:off x="4155785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7" name="tx1017"/>
            <p:cNvSpPr/>
            <p:nvPr/>
          </p:nvSpPr>
          <p:spPr>
            <a:xfrm>
              <a:off x="4155785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8" name="tx1018"/>
            <p:cNvSpPr/>
            <p:nvPr/>
          </p:nvSpPr>
          <p:spPr>
            <a:xfrm>
              <a:off x="4155785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19" name="tx1019"/>
            <p:cNvSpPr/>
            <p:nvPr/>
          </p:nvSpPr>
          <p:spPr>
            <a:xfrm>
              <a:off x="4155785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0" name="tx1020"/>
            <p:cNvSpPr/>
            <p:nvPr/>
          </p:nvSpPr>
          <p:spPr>
            <a:xfrm>
              <a:off x="4155785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1" name="tx1021"/>
            <p:cNvSpPr/>
            <p:nvPr/>
          </p:nvSpPr>
          <p:spPr>
            <a:xfrm>
              <a:off x="4155785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2" name="tx1022"/>
            <p:cNvSpPr/>
            <p:nvPr/>
          </p:nvSpPr>
          <p:spPr>
            <a:xfrm>
              <a:off x="4155785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3" name="tx1023"/>
            <p:cNvSpPr/>
            <p:nvPr/>
          </p:nvSpPr>
          <p:spPr>
            <a:xfrm>
              <a:off x="4155785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4" name="tx1024"/>
            <p:cNvSpPr/>
            <p:nvPr/>
          </p:nvSpPr>
          <p:spPr>
            <a:xfrm>
              <a:off x="4155785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5" name="tx1025"/>
            <p:cNvSpPr/>
            <p:nvPr/>
          </p:nvSpPr>
          <p:spPr>
            <a:xfrm>
              <a:off x="4155785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6" name="tx1026"/>
            <p:cNvSpPr/>
            <p:nvPr/>
          </p:nvSpPr>
          <p:spPr>
            <a:xfrm>
              <a:off x="4155785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7" name="tx1027"/>
            <p:cNvSpPr/>
            <p:nvPr/>
          </p:nvSpPr>
          <p:spPr>
            <a:xfrm>
              <a:off x="4155785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8" name="tx1028"/>
            <p:cNvSpPr/>
            <p:nvPr/>
          </p:nvSpPr>
          <p:spPr>
            <a:xfrm>
              <a:off x="4155785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29" name="tx1029"/>
            <p:cNvSpPr/>
            <p:nvPr/>
          </p:nvSpPr>
          <p:spPr>
            <a:xfrm>
              <a:off x="4155785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0" name="tx1030"/>
            <p:cNvSpPr/>
            <p:nvPr/>
          </p:nvSpPr>
          <p:spPr>
            <a:xfrm>
              <a:off x="4155785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1" name="tx1031"/>
            <p:cNvSpPr/>
            <p:nvPr/>
          </p:nvSpPr>
          <p:spPr>
            <a:xfrm>
              <a:off x="4155785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2" name="tx1032"/>
            <p:cNvSpPr/>
            <p:nvPr/>
          </p:nvSpPr>
          <p:spPr>
            <a:xfrm>
              <a:off x="4155785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3" name="tx1033"/>
            <p:cNvSpPr/>
            <p:nvPr/>
          </p:nvSpPr>
          <p:spPr>
            <a:xfrm>
              <a:off x="4155785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4" name="tx1034"/>
            <p:cNvSpPr/>
            <p:nvPr/>
          </p:nvSpPr>
          <p:spPr>
            <a:xfrm>
              <a:off x="4155785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5" name="tx1035"/>
            <p:cNvSpPr/>
            <p:nvPr/>
          </p:nvSpPr>
          <p:spPr>
            <a:xfrm>
              <a:off x="4155785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6" name="tx1036"/>
            <p:cNvSpPr/>
            <p:nvPr/>
          </p:nvSpPr>
          <p:spPr>
            <a:xfrm>
              <a:off x="4155785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7" name="tx1037"/>
            <p:cNvSpPr/>
            <p:nvPr/>
          </p:nvSpPr>
          <p:spPr>
            <a:xfrm>
              <a:off x="4155785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8" name="tx1038"/>
            <p:cNvSpPr/>
            <p:nvPr/>
          </p:nvSpPr>
          <p:spPr>
            <a:xfrm>
              <a:off x="4155785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9" name="tx1039"/>
            <p:cNvSpPr/>
            <p:nvPr/>
          </p:nvSpPr>
          <p:spPr>
            <a:xfrm>
              <a:off x="4665847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0" name="tx1040"/>
            <p:cNvSpPr/>
            <p:nvPr/>
          </p:nvSpPr>
          <p:spPr>
            <a:xfrm>
              <a:off x="4665847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1" name="tx1041"/>
            <p:cNvSpPr/>
            <p:nvPr/>
          </p:nvSpPr>
          <p:spPr>
            <a:xfrm>
              <a:off x="4665847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2" name="tx1042"/>
            <p:cNvSpPr/>
            <p:nvPr/>
          </p:nvSpPr>
          <p:spPr>
            <a:xfrm>
              <a:off x="4665847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3" name="tx1043"/>
            <p:cNvSpPr/>
            <p:nvPr/>
          </p:nvSpPr>
          <p:spPr>
            <a:xfrm>
              <a:off x="4665847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4" name="tx1044"/>
            <p:cNvSpPr/>
            <p:nvPr/>
          </p:nvSpPr>
          <p:spPr>
            <a:xfrm>
              <a:off x="4665847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5" name="tx1045"/>
            <p:cNvSpPr/>
            <p:nvPr/>
          </p:nvSpPr>
          <p:spPr>
            <a:xfrm>
              <a:off x="4665847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6" name="tx1046"/>
            <p:cNvSpPr/>
            <p:nvPr/>
          </p:nvSpPr>
          <p:spPr>
            <a:xfrm>
              <a:off x="4665847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7" name="tx1047"/>
            <p:cNvSpPr/>
            <p:nvPr/>
          </p:nvSpPr>
          <p:spPr>
            <a:xfrm>
              <a:off x="4665847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8" name="tx1048"/>
            <p:cNvSpPr/>
            <p:nvPr/>
          </p:nvSpPr>
          <p:spPr>
            <a:xfrm>
              <a:off x="4665847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49" name="tx1049"/>
            <p:cNvSpPr/>
            <p:nvPr/>
          </p:nvSpPr>
          <p:spPr>
            <a:xfrm>
              <a:off x="4665847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0" name="tx1050"/>
            <p:cNvSpPr/>
            <p:nvPr/>
          </p:nvSpPr>
          <p:spPr>
            <a:xfrm>
              <a:off x="4665847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1" name="tx1051"/>
            <p:cNvSpPr/>
            <p:nvPr/>
          </p:nvSpPr>
          <p:spPr>
            <a:xfrm>
              <a:off x="4665847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2" name="tx1052"/>
            <p:cNvSpPr/>
            <p:nvPr/>
          </p:nvSpPr>
          <p:spPr>
            <a:xfrm>
              <a:off x="4665847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3" name="tx1053"/>
            <p:cNvSpPr/>
            <p:nvPr/>
          </p:nvSpPr>
          <p:spPr>
            <a:xfrm>
              <a:off x="4665847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4" name="tx1054"/>
            <p:cNvSpPr/>
            <p:nvPr/>
          </p:nvSpPr>
          <p:spPr>
            <a:xfrm>
              <a:off x="4665847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5" name="tx1055"/>
            <p:cNvSpPr/>
            <p:nvPr/>
          </p:nvSpPr>
          <p:spPr>
            <a:xfrm>
              <a:off x="4665847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6" name="tx1056"/>
            <p:cNvSpPr/>
            <p:nvPr/>
          </p:nvSpPr>
          <p:spPr>
            <a:xfrm>
              <a:off x="4665847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7" name="tx1057"/>
            <p:cNvSpPr/>
            <p:nvPr/>
          </p:nvSpPr>
          <p:spPr>
            <a:xfrm>
              <a:off x="4665847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8" name="tx1058"/>
            <p:cNvSpPr/>
            <p:nvPr/>
          </p:nvSpPr>
          <p:spPr>
            <a:xfrm>
              <a:off x="4665847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59" name="tx1059"/>
            <p:cNvSpPr/>
            <p:nvPr/>
          </p:nvSpPr>
          <p:spPr>
            <a:xfrm>
              <a:off x="4665847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0" name="tx1060"/>
            <p:cNvSpPr/>
            <p:nvPr/>
          </p:nvSpPr>
          <p:spPr>
            <a:xfrm>
              <a:off x="4665847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4665847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665847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4665847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5175908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5175908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5175908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5175908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5175908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69" name="tx1069"/>
            <p:cNvSpPr/>
            <p:nvPr/>
          </p:nvSpPr>
          <p:spPr>
            <a:xfrm>
              <a:off x="5175908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0" name="tx1070"/>
            <p:cNvSpPr/>
            <p:nvPr/>
          </p:nvSpPr>
          <p:spPr>
            <a:xfrm>
              <a:off x="5175908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1" name="tx1071"/>
            <p:cNvSpPr/>
            <p:nvPr/>
          </p:nvSpPr>
          <p:spPr>
            <a:xfrm>
              <a:off x="5175908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2" name="tx1072"/>
            <p:cNvSpPr/>
            <p:nvPr/>
          </p:nvSpPr>
          <p:spPr>
            <a:xfrm>
              <a:off x="5175908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3" name="tx1073"/>
            <p:cNvSpPr/>
            <p:nvPr/>
          </p:nvSpPr>
          <p:spPr>
            <a:xfrm>
              <a:off x="5175908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4" name="tx1074"/>
            <p:cNvSpPr/>
            <p:nvPr/>
          </p:nvSpPr>
          <p:spPr>
            <a:xfrm>
              <a:off x="5175908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5" name="tx1075"/>
            <p:cNvSpPr/>
            <p:nvPr/>
          </p:nvSpPr>
          <p:spPr>
            <a:xfrm>
              <a:off x="5175908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6" name="tx1076"/>
            <p:cNvSpPr/>
            <p:nvPr/>
          </p:nvSpPr>
          <p:spPr>
            <a:xfrm>
              <a:off x="5175908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7" name="tx1077"/>
            <p:cNvSpPr/>
            <p:nvPr/>
          </p:nvSpPr>
          <p:spPr>
            <a:xfrm>
              <a:off x="5175908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8" name="tx1078"/>
            <p:cNvSpPr/>
            <p:nvPr/>
          </p:nvSpPr>
          <p:spPr>
            <a:xfrm>
              <a:off x="5175908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79" name="tx1079"/>
            <p:cNvSpPr/>
            <p:nvPr/>
          </p:nvSpPr>
          <p:spPr>
            <a:xfrm>
              <a:off x="5175908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0" name="tx1080"/>
            <p:cNvSpPr/>
            <p:nvPr/>
          </p:nvSpPr>
          <p:spPr>
            <a:xfrm>
              <a:off x="5175908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1" name="tx1081"/>
            <p:cNvSpPr/>
            <p:nvPr/>
          </p:nvSpPr>
          <p:spPr>
            <a:xfrm>
              <a:off x="5175908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2" name="tx1082"/>
            <p:cNvSpPr/>
            <p:nvPr/>
          </p:nvSpPr>
          <p:spPr>
            <a:xfrm>
              <a:off x="5175908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3" name="tx1083"/>
            <p:cNvSpPr/>
            <p:nvPr/>
          </p:nvSpPr>
          <p:spPr>
            <a:xfrm>
              <a:off x="5175908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4" name="tx1084"/>
            <p:cNvSpPr/>
            <p:nvPr/>
          </p:nvSpPr>
          <p:spPr>
            <a:xfrm>
              <a:off x="5175908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5" name="tx1085"/>
            <p:cNvSpPr/>
            <p:nvPr/>
          </p:nvSpPr>
          <p:spPr>
            <a:xfrm>
              <a:off x="5175908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6" name="tx1086"/>
            <p:cNvSpPr/>
            <p:nvPr/>
          </p:nvSpPr>
          <p:spPr>
            <a:xfrm>
              <a:off x="5175908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7" name="tx1087"/>
            <p:cNvSpPr/>
            <p:nvPr/>
          </p:nvSpPr>
          <p:spPr>
            <a:xfrm>
              <a:off x="5175908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8" name="tx1088"/>
            <p:cNvSpPr/>
            <p:nvPr/>
          </p:nvSpPr>
          <p:spPr>
            <a:xfrm>
              <a:off x="5175908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89" name="tx1089"/>
            <p:cNvSpPr/>
            <p:nvPr/>
          </p:nvSpPr>
          <p:spPr>
            <a:xfrm>
              <a:off x="5175908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0" name="tx1090"/>
            <p:cNvSpPr/>
            <p:nvPr/>
          </p:nvSpPr>
          <p:spPr>
            <a:xfrm>
              <a:off x="5175908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1" name="tx1091"/>
            <p:cNvSpPr/>
            <p:nvPr/>
          </p:nvSpPr>
          <p:spPr>
            <a:xfrm>
              <a:off x="5175908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2" name="tx1092"/>
            <p:cNvSpPr/>
            <p:nvPr/>
          </p:nvSpPr>
          <p:spPr>
            <a:xfrm>
              <a:off x="5175908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3" name="tx1093"/>
            <p:cNvSpPr/>
            <p:nvPr/>
          </p:nvSpPr>
          <p:spPr>
            <a:xfrm>
              <a:off x="5175908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4" name="tx1094"/>
            <p:cNvSpPr/>
            <p:nvPr/>
          </p:nvSpPr>
          <p:spPr>
            <a:xfrm>
              <a:off x="5175908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5" name="tx1095"/>
            <p:cNvSpPr/>
            <p:nvPr/>
          </p:nvSpPr>
          <p:spPr>
            <a:xfrm>
              <a:off x="5175908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5175908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5175908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5175908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5175908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5175908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1" name="tx1101"/>
            <p:cNvSpPr/>
            <p:nvPr/>
          </p:nvSpPr>
          <p:spPr>
            <a:xfrm>
              <a:off x="5685970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2" name="tx1102"/>
            <p:cNvSpPr/>
            <p:nvPr/>
          </p:nvSpPr>
          <p:spPr>
            <a:xfrm>
              <a:off x="5685970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3" name="tx1103"/>
            <p:cNvSpPr/>
            <p:nvPr/>
          </p:nvSpPr>
          <p:spPr>
            <a:xfrm>
              <a:off x="5685970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4" name="tx1104"/>
            <p:cNvSpPr/>
            <p:nvPr/>
          </p:nvSpPr>
          <p:spPr>
            <a:xfrm>
              <a:off x="5685970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5" name="tx1105"/>
            <p:cNvSpPr/>
            <p:nvPr/>
          </p:nvSpPr>
          <p:spPr>
            <a:xfrm>
              <a:off x="5685970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5685970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7" name="tx1107"/>
            <p:cNvSpPr/>
            <p:nvPr/>
          </p:nvSpPr>
          <p:spPr>
            <a:xfrm>
              <a:off x="5685970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8" name="tx1108"/>
            <p:cNvSpPr/>
            <p:nvPr/>
          </p:nvSpPr>
          <p:spPr>
            <a:xfrm>
              <a:off x="5685970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09" name="tx1109"/>
            <p:cNvSpPr/>
            <p:nvPr/>
          </p:nvSpPr>
          <p:spPr>
            <a:xfrm>
              <a:off x="5685970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0" name="tx1110"/>
            <p:cNvSpPr/>
            <p:nvPr/>
          </p:nvSpPr>
          <p:spPr>
            <a:xfrm>
              <a:off x="5685970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1" name="tx1111"/>
            <p:cNvSpPr/>
            <p:nvPr/>
          </p:nvSpPr>
          <p:spPr>
            <a:xfrm>
              <a:off x="5685970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2" name="tx1112"/>
            <p:cNvSpPr/>
            <p:nvPr/>
          </p:nvSpPr>
          <p:spPr>
            <a:xfrm>
              <a:off x="5685970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3" name="tx1113"/>
            <p:cNvSpPr/>
            <p:nvPr/>
          </p:nvSpPr>
          <p:spPr>
            <a:xfrm>
              <a:off x="5685970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4" name="tx1114"/>
            <p:cNvSpPr/>
            <p:nvPr/>
          </p:nvSpPr>
          <p:spPr>
            <a:xfrm>
              <a:off x="5685970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5" name="tx1115"/>
            <p:cNvSpPr/>
            <p:nvPr/>
          </p:nvSpPr>
          <p:spPr>
            <a:xfrm>
              <a:off x="5685970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6" name="tx1116"/>
            <p:cNvSpPr/>
            <p:nvPr/>
          </p:nvSpPr>
          <p:spPr>
            <a:xfrm>
              <a:off x="5685970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7" name="tx1117"/>
            <p:cNvSpPr/>
            <p:nvPr/>
          </p:nvSpPr>
          <p:spPr>
            <a:xfrm>
              <a:off x="5685970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5685970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19" name="tx1119"/>
            <p:cNvSpPr/>
            <p:nvPr/>
          </p:nvSpPr>
          <p:spPr>
            <a:xfrm>
              <a:off x="5685970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0" name="tx1120"/>
            <p:cNvSpPr/>
            <p:nvPr/>
          </p:nvSpPr>
          <p:spPr>
            <a:xfrm>
              <a:off x="5685970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1" name="tx1121"/>
            <p:cNvSpPr/>
            <p:nvPr/>
          </p:nvSpPr>
          <p:spPr>
            <a:xfrm>
              <a:off x="5685970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2" name="tx1122"/>
            <p:cNvSpPr/>
            <p:nvPr/>
          </p:nvSpPr>
          <p:spPr>
            <a:xfrm>
              <a:off x="6196032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3" name="tx1123"/>
            <p:cNvSpPr/>
            <p:nvPr/>
          </p:nvSpPr>
          <p:spPr>
            <a:xfrm>
              <a:off x="6196032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4" name="tx1124"/>
            <p:cNvSpPr/>
            <p:nvPr/>
          </p:nvSpPr>
          <p:spPr>
            <a:xfrm>
              <a:off x="6196032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5" name="tx1125"/>
            <p:cNvSpPr/>
            <p:nvPr/>
          </p:nvSpPr>
          <p:spPr>
            <a:xfrm>
              <a:off x="6196032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6" name="tx1126"/>
            <p:cNvSpPr/>
            <p:nvPr/>
          </p:nvSpPr>
          <p:spPr>
            <a:xfrm>
              <a:off x="6196032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7" name="tx1127"/>
            <p:cNvSpPr/>
            <p:nvPr/>
          </p:nvSpPr>
          <p:spPr>
            <a:xfrm>
              <a:off x="6196032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8" name="tx1128"/>
            <p:cNvSpPr/>
            <p:nvPr/>
          </p:nvSpPr>
          <p:spPr>
            <a:xfrm>
              <a:off x="6196032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29" name="tx1129"/>
            <p:cNvSpPr/>
            <p:nvPr/>
          </p:nvSpPr>
          <p:spPr>
            <a:xfrm>
              <a:off x="6196032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0" name="tx1130"/>
            <p:cNvSpPr/>
            <p:nvPr/>
          </p:nvSpPr>
          <p:spPr>
            <a:xfrm>
              <a:off x="6196032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1" name="tx1131"/>
            <p:cNvSpPr/>
            <p:nvPr/>
          </p:nvSpPr>
          <p:spPr>
            <a:xfrm>
              <a:off x="6196032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2" name="tx1132"/>
            <p:cNvSpPr/>
            <p:nvPr/>
          </p:nvSpPr>
          <p:spPr>
            <a:xfrm>
              <a:off x="6196032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3" name="tx1133"/>
            <p:cNvSpPr/>
            <p:nvPr/>
          </p:nvSpPr>
          <p:spPr>
            <a:xfrm>
              <a:off x="6196032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4" name="tx1134"/>
            <p:cNvSpPr/>
            <p:nvPr/>
          </p:nvSpPr>
          <p:spPr>
            <a:xfrm>
              <a:off x="6196032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5" name="tx1135"/>
            <p:cNvSpPr/>
            <p:nvPr/>
          </p:nvSpPr>
          <p:spPr>
            <a:xfrm>
              <a:off x="6196032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6" name="tx1136"/>
            <p:cNvSpPr/>
            <p:nvPr/>
          </p:nvSpPr>
          <p:spPr>
            <a:xfrm>
              <a:off x="6196032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7" name="tx1137"/>
            <p:cNvSpPr/>
            <p:nvPr/>
          </p:nvSpPr>
          <p:spPr>
            <a:xfrm>
              <a:off x="6196032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8" name="tx1138"/>
            <p:cNvSpPr/>
            <p:nvPr/>
          </p:nvSpPr>
          <p:spPr>
            <a:xfrm>
              <a:off x="6196032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39" name="tx1139"/>
            <p:cNvSpPr/>
            <p:nvPr/>
          </p:nvSpPr>
          <p:spPr>
            <a:xfrm>
              <a:off x="6196032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0" name="tx1140"/>
            <p:cNvSpPr/>
            <p:nvPr/>
          </p:nvSpPr>
          <p:spPr>
            <a:xfrm>
              <a:off x="6196032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1" name="tx1141"/>
            <p:cNvSpPr/>
            <p:nvPr/>
          </p:nvSpPr>
          <p:spPr>
            <a:xfrm>
              <a:off x="6196032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2" name="tx1142"/>
            <p:cNvSpPr/>
            <p:nvPr/>
          </p:nvSpPr>
          <p:spPr>
            <a:xfrm>
              <a:off x="6196032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3" name="tx1143"/>
            <p:cNvSpPr/>
            <p:nvPr/>
          </p:nvSpPr>
          <p:spPr>
            <a:xfrm>
              <a:off x="6706093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4" name="tx1144"/>
            <p:cNvSpPr/>
            <p:nvPr/>
          </p:nvSpPr>
          <p:spPr>
            <a:xfrm>
              <a:off x="6706093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5" name="tx1145"/>
            <p:cNvSpPr/>
            <p:nvPr/>
          </p:nvSpPr>
          <p:spPr>
            <a:xfrm>
              <a:off x="6706093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6" name="tx1146"/>
            <p:cNvSpPr/>
            <p:nvPr/>
          </p:nvSpPr>
          <p:spPr>
            <a:xfrm>
              <a:off x="6706093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7" name="tx1147"/>
            <p:cNvSpPr/>
            <p:nvPr/>
          </p:nvSpPr>
          <p:spPr>
            <a:xfrm>
              <a:off x="6706093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8" name="tx1148"/>
            <p:cNvSpPr/>
            <p:nvPr/>
          </p:nvSpPr>
          <p:spPr>
            <a:xfrm>
              <a:off x="6706093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49" name="tx1149"/>
            <p:cNvSpPr/>
            <p:nvPr/>
          </p:nvSpPr>
          <p:spPr>
            <a:xfrm>
              <a:off x="6706093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0" name="tx1150"/>
            <p:cNvSpPr/>
            <p:nvPr/>
          </p:nvSpPr>
          <p:spPr>
            <a:xfrm>
              <a:off x="6706093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1" name="tx1151"/>
            <p:cNvSpPr/>
            <p:nvPr/>
          </p:nvSpPr>
          <p:spPr>
            <a:xfrm>
              <a:off x="6706093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2" name="tx1152"/>
            <p:cNvSpPr/>
            <p:nvPr/>
          </p:nvSpPr>
          <p:spPr>
            <a:xfrm>
              <a:off x="6706093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3" name="tx1153"/>
            <p:cNvSpPr/>
            <p:nvPr/>
          </p:nvSpPr>
          <p:spPr>
            <a:xfrm>
              <a:off x="6706093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4" name="tx1154"/>
            <p:cNvSpPr/>
            <p:nvPr/>
          </p:nvSpPr>
          <p:spPr>
            <a:xfrm>
              <a:off x="6706093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5" name="tx1155"/>
            <p:cNvSpPr/>
            <p:nvPr/>
          </p:nvSpPr>
          <p:spPr>
            <a:xfrm>
              <a:off x="6706093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6" name="tx1156"/>
            <p:cNvSpPr/>
            <p:nvPr/>
          </p:nvSpPr>
          <p:spPr>
            <a:xfrm>
              <a:off x="6706093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7" name="tx1157"/>
            <p:cNvSpPr/>
            <p:nvPr/>
          </p:nvSpPr>
          <p:spPr>
            <a:xfrm>
              <a:off x="6706093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8" name="tx1158"/>
            <p:cNvSpPr/>
            <p:nvPr/>
          </p:nvSpPr>
          <p:spPr>
            <a:xfrm>
              <a:off x="6706093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59" name="tx1159"/>
            <p:cNvSpPr/>
            <p:nvPr/>
          </p:nvSpPr>
          <p:spPr>
            <a:xfrm>
              <a:off x="6706093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0" name="tx1160"/>
            <p:cNvSpPr/>
            <p:nvPr/>
          </p:nvSpPr>
          <p:spPr>
            <a:xfrm>
              <a:off x="6706093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1" name="tx1161"/>
            <p:cNvSpPr/>
            <p:nvPr/>
          </p:nvSpPr>
          <p:spPr>
            <a:xfrm>
              <a:off x="7216155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2" name="tx1162"/>
            <p:cNvSpPr/>
            <p:nvPr/>
          </p:nvSpPr>
          <p:spPr>
            <a:xfrm>
              <a:off x="7216155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3" name="tx1163"/>
            <p:cNvSpPr/>
            <p:nvPr/>
          </p:nvSpPr>
          <p:spPr>
            <a:xfrm>
              <a:off x="7216155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4" name="tx1164"/>
            <p:cNvSpPr/>
            <p:nvPr/>
          </p:nvSpPr>
          <p:spPr>
            <a:xfrm>
              <a:off x="7216155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5" name="tx1165"/>
            <p:cNvSpPr/>
            <p:nvPr/>
          </p:nvSpPr>
          <p:spPr>
            <a:xfrm>
              <a:off x="7216155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6" name="tx1166"/>
            <p:cNvSpPr/>
            <p:nvPr/>
          </p:nvSpPr>
          <p:spPr>
            <a:xfrm>
              <a:off x="7216155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7" name="tx1167"/>
            <p:cNvSpPr/>
            <p:nvPr/>
          </p:nvSpPr>
          <p:spPr>
            <a:xfrm>
              <a:off x="7216155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8" name="tx1168"/>
            <p:cNvSpPr/>
            <p:nvPr/>
          </p:nvSpPr>
          <p:spPr>
            <a:xfrm>
              <a:off x="7216155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69" name="tx1169"/>
            <p:cNvSpPr/>
            <p:nvPr/>
          </p:nvSpPr>
          <p:spPr>
            <a:xfrm>
              <a:off x="7216155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0" name="tx1170"/>
            <p:cNvSpPr/>
            <p:nvPr/>
          </p:nvSpPr>
          <p:spPr>
            <a:xfrm>
              <a:off x="7216155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1" name="tx1171"/>
            <p:cNvSpPr/>
            <p:nvPr/>
          </p:nvSpPr>
          <p:spPr>
            <a:xfrm>
              <a:off x="7216155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2" name="tx1172"/>
            <p:cNvSpPr/>
            <p:nvPr/>
          </p:nvSpPr>
          <p:spPr>
            <a:xfrm>
              <a:off x="7216155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3" name="tx1173"/>
            <p:cNvSpPr/>
            <p:nvPr/>
          </p:nvSpPr>
          <p:spPr>
            <a:xfrm>
              <a:off x="7216155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4" name="tx1174"/>
            <p:cNvSpPr/>
            <p:nvPr/>
          </p:nvSpPr>
          <p:spPr>
            <a:xfrm>
              <a:off x="7216155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5" name="tx1175"/>
            <p:cNvSpPr/>
            <p:nvPr/>
          </p:nvSpPr>
          <p:spPr>
            <a:xfrm>
              <a:off x="7216155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6" name="tx1176"/>
            <p:cNvSpPr/>
            <p:nvPr/>
          </p:nvSpPr>
          <p:spPr>
            <a:xfrm>
              <a:off x="7216155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7" name="tx1177"/>
            <p:cNvSpPr/>
            <p:nvPr/>
          </p:nvSpPr>
          <p:spPr>
            <a:xfrm>
              <a:off x="7216155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8" name="tx1178"/>
            <p:cNvSpPr/>
            <p:nvPr/>
          </p:nvSpPr>
          <p:spPr>
            <a:xfrm>
              <a:off x="7216155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79" name="tx1179"/>
            <p:cNvSpPr/>
            <p:nvPr/>
          </p:nvSpPr>
          <p:spPr>
            <a:xfrm>
              <a:off x="7216155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0" name="tx1180"/>
            <p:cNvSpPr/>
            <p:nvPr/>
          </p:nvSpPr>
          <p:spPr>
            <a:xfrm>
              <a:off x="7216155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1" name="tx1181"/>
            <p:cNvSpPr/>
            <p:nvPr/>
          </p:nvSpPr>
          <p:spPr>
            <a:xfrm>
              <a:off x="7216155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2" name="tx1182"/>
            <p:cNvSpPr/>
            <p:nvPr/>
          </p:nvSpPr>
          <p:spPr>
            <a:xfrm>
              <a:off x="7726217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3" name="tx1183"/>
            <p:cNvSpPr/>
            <p:nvPr/>
          </p:nvSpPr>
          <p:spPr>
            <a:xfrm>
              <a:off x="7726217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4" name="tx1184"/>
            <p:cNvSpPr/>
            <p:nvPr/>
          </p:nvSpPr>
          <p:spPr>
            <a:xfrm>
              <a:off x="7726217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5" name="tx1185"/>
            <p:cNvSpPr/>
            <p:nvPr/>
          </p:nvSpPr>
          <p:spPr>
            <a:xfrm>
              <a:off x="7726217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6" name="tx1186"/>
            <p:cNvSpPr/>
            <p:nvPr/>
          </p:nvSpPr>
          <p:spPr>
            <a:xfrm>
              <a:off x="7726217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7" name="tx1187"/>
            <p:cNvSpPr/>
            <p:nvPr/>
          </p:nvSpPr>
          <p:spPr>
            <a:xfrm>
              <a:off x="7726217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8" name="tx1188"/>
            <p:cNvSpPr/>
            <p:nvPr/>
          </p:nvSpPr>
          <p:spPr>
            <a:xfrm>
              <a:off x="7726217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89" name="tx1189"/>
            <p:cNvSpPr/>
            <p:nvPr/>
          </p:nvSpPr>
          <p:spPr>
            <a:xfrm>
              <a:off x="7726217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0" name="tx1190"/>
            <p:cNvSpPr/>
            <p:nvPr/>
          </p:nvSpPr>
          <p:spPr>
            <a:xfrm>
              <a:off x="7726217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1" name="tx1191"/>
            <p:cNvSpPr/>
            <p:nvPr/>
          </p:nvSpPr>
          <p:spPr>
            <a:xfrm>
              <a:off x="7726217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2" name="tx1192"/>
            <p:cNvSpPr/>
            <p:nvPr/>
          </p:nvSpPr>
          <p:spPr>
            <a:xfrm>
              <a:off x="7726217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3" name="tx1193"/>
            <p:cNvSpPr/>
            <p:nvPr/>
          </p:nvSpPr>
          <p:spPr>
            <a:xfrm>
              <a:off x="7726217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4" name="tx1194"/>
            <p:cNvSpPr/>
            <p:nvPr/>
          </p:nvSpPr>
          <p:spPr>
            <a:xfrm>
              <a:off x="7726217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7726217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6" name="tx1196"/>
            <p:cNvSpPr/>
            <p:nvPr/>
          </p:nvSpPr>
          <p:spPr>
            <a:xfrm>
              <a:off x="7726217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7" name="tx1197"/>
            <p:cNvSpPr/>
            <p:nvPr/>
          </p:nvSpPr>
          <p:spPr>
            <a:xfrm>
              <a:off x="7726217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8" name="tx1198"/>
            <p:cNvSpPr/>
            <p:nvPr/>
          </p:nvSpPr>
          <p:spPr>
            <a:xfrm>
              <a:off x="7726217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199" name="tx1199"/>
            <p:cNvSpPr/>
            <p:nvPr/>
          </p:nvSpPr>
          <p:spPr>
            <a:xfrm>
              <a:off x="7726217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7726217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1" name="tx1201"/>
            <p:cNvSpPr/>
            <p:nvPr/>
          </p:nvSpPr>
          <p:spPr>
            <a:xfrm>
              <a:off x="7726217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2" name="tx1202"/>
            <p:cNvSpPr/>
            <p:nvPr/>
          </p:nvSpPr>
          <p:spPr>
            <a:xfrm>
              <a:off x="7726217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3" name="tx1203"/>
            <p:cNvSpPr/>
            <p:nvPr/>
          </p:nvSpPr>
          <p:spPr>
            <a:xfrm>
              <a:off x="7726217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4" name="tx1204"/>
            <p:cNvSpPr/>
            <p:nvPr/>
          </p:nvSpPr>
          <p:spPr>
            <a:xfrm>
              <a:off x="7726217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5" name="tx1205"/>
            <p:cNvSpPr/>
            <p:nvPr/>
          </p:nvSpPr>
          <p:spPr>
            <a:xfrm>
              <a:off x="7726217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6" name="tx1206"/>
            <p:cNvSpPr/>
            <p:nvPr/>
          </p:nvSpPr>
          <p:spPr>
            <a:xfrm>
              <a:off x="7726217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7726217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8" name="tx1208"/>
            <p:cNvSpPr/>
            <p:nvPr/>
          </p:nvSpPr>
          <p:spPr>
            <a:xfrm>
              <a:off x="7726217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09" name="tx1209"/>
            <p:cNvSpPr/>
            <p:nvPr/>
          </p:nvSpPr>
          <p:spPr>
            <a:xfrm>
              <a:off x="7726217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0" name="tx1210"/>
            <p:cNvSpPr/>
            <p:nvPr/>
          </p:nvSpPr>
          <p:spPr>
            <a:xfrm>
              <a:off x="7726217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1" name="tx1211"/>
            <p:cNvSpPr/>
            <p:nvPr/>
          </p:nvSpPr>
          <p:spPr>
            <a:xfrm>
              <a:off x="7726217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2" name="tx1212"/>
            <p:cNvSpPr/>
            <p:nvPr/>
          </p:nvSpPr>
          <p:spPr>
            <a:xfrm>
              <a:off x="7726217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3" name="tx1213"/>
            <p:cNvSpPr/>
            <p:nvPr/>
          </p:nvSpPr>
          <p:spPr>
            <a:xfrm>
              <a:off x="7726217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4" name="tx1214"/>
            <p:cNvSpPr/>
            <p:nvPr/>
          </p:nvSpPr>
          <p:spPr>
            <a:xfrm>
              <a:off x="7726217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5" name="tx1215"/>
            <p:cNvSpPr/>
            <p:nvPr/>
          </p:nvSpPr>
          <p:spPr>
            <a:xfrm>
              <a:off x="7726217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6" name="tx1216"/>
            <p:cNvSpPr/>
            <p:nvPr/>
          </p:nvSpPr>
          <p:spPr>
            <a:xfrm>
              <a:off x="8236278" y="9586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7" name="tx1217"/>
            <p:cNvSpPr/>
            <p:nvPr/>
          </p:nvSpPr>
          <p:spPr>
            <a:xfrm>
              <a:off x="8236278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8" name="tx1218"/>
            <p:cNvSpPr/>
            <p:nvPr/>
          </p:nvSpPr>
          <p:spPr>
            <a:xfrm>
              <a:off x="8236278" y="12473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8236278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8236278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1" name="tx1221"/>
            <p:cNvSpPr/>
            <p:nvPr/>
          </p:nvSpPr>
          <p:spPr>
            <a:xfrm>
              <a:off x="8236278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2" name="tx1222"/>
            <p:cNvSpPr/>
            <p:nvPr/>
          </p:nvSpPr>
          <p:spPr>
            <a:xfrm>
              <a:off x="8236278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3" name="tx1223"/>
            <p:cNvSpPr/>
            <p:nvPr/>
          </p:nvSpPr>
          <p:spPr>
            <a:xfrm>
              <a:off x="8236278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4" name="tx1224"/>
            <p:cNvSpPr/>
            <p:nvPr/>
          </p:nvSpPr>
          <p:spPr>
            <a:xfrm>
              <a:off x="8236278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5" name="tx1225"/>
            <p:cNvSpPr/>
            <p:nvPr/>
          </p:nvSpPr>
          <p:spPr>
            <a:xfrm>
              <a:off x="8236278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6" name="tx1226"/>
            <p:cNvSpPr/>
            <p:nvPr/>
          </p:nvSpPr>
          <p:spPr>
            <a:xfrm>
              <a:off x="8236278" y="254660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7" name="tx1227"/>
            <p:cNvSpPr/>
            <p:nvPr/>
          </p:nvSpPr>
          <p:spPr>
            <a:xfrm>
              <a:off x="8236278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8" name="tx1228"/>
            <p:cNvSpPr/>
            <p:nvPr/>
          </p:nvSpPr>
          <p:spPr>
            <a:xfrm>
              <a:off x="8236278" y="283531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29" name="tx1229"/>
            <p:cNvSpPr/>
            <p:nvPr/>
          </p:nvSpPr>
          <p:spPr>
            <a:xfrm>
              <a:off x="8236278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0" name="tx1230"/>
            <p:cNvSpPr/>
            <p:nvPr/>
          </p:nvSpPr>
          <p:spPr>
            <a:xfrm>
              <a:off x="8236278" y="312403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1" name="tx1231"/>
            <p:cNvSpPr/>
            <p:nvPr/>
          </p:nvSpPr>
          <p:spPr>
            <a:xfrm>
              <a:off x="8236278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2" name="tx1232"/>
            <p:cNvSpPr/>
            <p:nvPr/>
          </p:nvSpPr>
          <p:spPr>
            <a:xfrm>
              <a:off x="8236278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3" name="tx1233"/>
            <p:cNvSpPr/>
            <p:nvPr/>
          </p:nvSpPr>
          <p:spPr>
            <a:xfrm>
              <a:off x="8236278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4" name="tx1234"/>
            <p:cNvSpPr/>
            <p:nvPr/>
          </p:nvSpPr>
          <p:spPr>
            <a:xfrm>
              <a:off x="8236278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5" name="tx1235"/>
            <p:cNvSpPr/>
            <p:nvPr/>
          </p:nvSpPr>
          <p:spPr>
            <a:xfrm>
              <a:off x="8236278" y="399017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6" name="tx1236"/>
            <p:cNvSpPr/>
            <p:nvPr/>
          </p:nvSpPr>
          <p:spPr>
            <a:xfrm>
              <a:off x="8236278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7" name="tx1237"/>
            <p:cNvSpPr/>
            <p:nvPr/>
          </p:nvSpPr>
          <p:spPr>
            <a:xfrm>
              <a:off x="8236278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8" name="tx1238"/>
            <p:cNvSpPr/>
            <p:nvPr/>
          </p:nvSpPr>
          <p:spPr>
            <a:xfrm>
              <a:off x="8236278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39" name="tx1239"/>
            <p:cNvSpPr/>
            <p:nvPr/>
          </p:nvSpPr>
          <p:spPr>
            <a:xfrm>
              <a:off x="8236278" y="456759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0" name="tx1240"/>
            <p:cNvSpPr/>
            <p:nvPr/>
          </p:nvSpPr>
          <p:spPr>
            <a:xfrm>
              <a:off x="8236278" y="471195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1" name="tx1241"/>
            <p:cNvSpPr/>
            <p:nvPr/>
          </p:nvSpPr>
          <p:spPr>
            <a:xfrm>
              <a:off x="8236278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2" name="tx1242"/>
            <p:cNvSpPr/>
            <p:nvPr/>
          </p:nvSpPr>
          <p:spPr>
            <a:xfrm>
              <a:off x="8236278" y="514502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3" name="tx1243"/>
            <p:cNvSpPr/>
            <p:nvPr/>
          </p:nvSpPr>
          <p:spPr>
            <a:xfrm>
              <a:off x="8236278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4" name="tx1244"/>
            <p:cNvSpPr/>
            <p:nvPr/>
          </p:nvSpPr>
          <p:spPr>
            <a:xfrm>
              <a:off x="8236278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5" name="tx1245"/>
            <p:cNvSpPr/>
            <p:nvPr/>
          </p:nvSpPr>
          <p:spPr>
            <a:xfrm>
              <a:off x="8236278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6" name="tx1246"/>
            <p:cNvSpPr/>
            <p:nvPr/>
          </p:nvSpPr>
          <p:spPr>
            <a:xfrm>
              <a:off x="8236278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7" name="tx1247"/>
            <p:cNvSpPr/>
            <p:nvPr/>
          </p:nvSpPr>
          <p:spPr>
            <a:xfrm>
              <a:off x="8236278" y="586680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8" name="tx1248"/>
            <p:cNvSpPr/>
            <p:nvPr/>
          </p:nvSpPr>
          <p:spPr>
            <a:xfrm>
              <a:off x="8236278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49" name="tx1249"/>
            <p:cNvSpPr/>
            <p:nvPr/>
          </p:nvSpPr>
          <p:spPr>
            <a:xfrm>
              <a:off x="8236278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0" name="tx1250"/>
            <p:cNvSpPr/>
            <p:nvPr/>
          </p:nvSpPr>
          <p:spPr>
            <a:xfrm>
              <a:off x="8236278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1" name="tx1251"/>
            <p:cNvSpPr/>
            <p:nvPr/>
          </p:nvSpPr>
          <p:spPr>
            <a:xfrm>
              <a:off x="8236278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2" name="tx1252"/>
            <p:cNvSpPr/>
            <p:nvPr/>
          </p:nvSpPr>
          <p:spPr>
            <a:xfrm>
              <a:off x="8236278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3" name="tx1253"/>
            <p:cNvSpPr/>
            <p:nvPr/>
          </p:nvSpPr>
          <p:spPr>
            <a:xfrm>
              <a:off x="8746340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4" name="tx1254"/>
            <p:cNvSpPr/>
            <p:nvPr/>
          </p:nvSpPr>
          <p:spPr>
            <a:xfrm>
              <a:off x="8746340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5" name="tx1255"/>
            <p:cNvSpPr/>
            <p:nvPr/>
          </p:nvSpPr>
          <p:spPr>
            <a:xfrm>
              <a:off x="8746340" y="153610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6" name="tx1256"/>
            <p:cNvSpPr/>
            <p:nvPr/>
          </p:nvSpPr>
          <p:spPr>
            <a:xfrm>
              <a:off x="8746340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7" name="tx1257"/>
            <p:cNvSpPr/>
            <p:nvPr/>
          </p:nvSpPr>
          <p:spPr>
            <a:xfrm>
              <a:off x="8746340" y="182482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8" name="tx1258"/>
            <p:cNvSpPr/>
            <p:nvPr/>
          </p:nvSpPr>
          <p:spPr>
            <a:xfrm>
              <a:off x="8746340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59" name="tx1259"/>
            <p:cNvSpPr/>
            <p:nvPr/>
          </p:nvSpPr>
          <p:spPr>
            <a:xfrm>
              <a:off x="8746340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0" name="tx1260"/>
            <p:cNvSpPr/>
            <p:nvPr/>
          </p:nvSpPr>
          <p:spPr>
            <a:xfrm>
              <a:off x="8746340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1" name="tx1261"/>
            <p:cNvSpPr/>
            <p:nvPr/>
          </p:nvSpPr>
          <p:spPr>
            <a:xfrm>
              <a:off x="8746340" y="269096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2" name="tx1262"/>
            <p:cNvSpPr/>
            <p:nvPr/>
          </p:nvSpPr>
          <p:spPr>
            <a:xfrm>
              <a:off x="8746340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3" name="tx1263"/>
            <p:cNvSpPr/>
            <p:nvPr/>
          </p:nvSpPr>
          <p:spPr>
            <a:xfrm>
              <a:off x="8746340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4" name="tx1264"/>
            <p:cNvSpPr/>
            <p:nvPr/>
          </p:nvSpPr>
          <p:spPr>
            <a:xfrm>
              <a:off x="8746340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5" name="tx1265"/>
            <p:cNvSpPr/>
            <p:nvPr/>
          </p:nvSpPr>
          <p:spPr>
            <a:xfrm>
              <a:off x="8746340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6" name="tx1266"/>
            <p:cNvSpPr/>
            <p:nvPr/>
          </p:nvSpPr>
          <p:spPr>
            <a:xfrm>
              <a:off x="8746340" y="370145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7" name="tx1267"/>
            <p:cNvSpPr/>
            <p:nvPr/>
          </p:nvSpPr>
          <p:spPr>
            <a:xfrm>
              <a:off x="8746340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8" name="tx1268"/>
            <p:cNvSpPr/>
            <p:nvPr/>
          </p:nvSpPr>
          <p:spPr>
            <a:xfrm>
              <a:off x="8746340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69" name="tx1269"/>
            <p:cNvSpPr/>
            <p:nvPr/>
          </p:nvSpPr>
          <p:spPr>
            <a:xfrm>
              <a:off x="8746340" y="442324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0" name="tx1270"/>
            <p:cNvSpPr/>
            <p:nvPr/>
          </p:nvSpPr>
          <p:spPr>
            <a:xfrm>
              <a:off x="8746340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1" name="tx1271"/>
            <p:cNvSpPr/>
            <p:nvPr/>
          </p:nvSpPr>
          <p:spPr>
            <a:xfrm>
              <a:off x="8746340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2" name="tx1272"/>
            <p:cNvSpPr/>
            <p:nvPr/>
          </p:nvSpPr>
          <p:spPr>
            <a:xfrm>
              <a:off x="8746340" y="528938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3" name="tx1273"/>
            <p:cNvSpPr/>
            <p:nvPr/>
          </p:nvSpPr>
          <p:spPr>
            <a:xfrm>
              <a:off x="8746340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4" name="tx1274"/>
            <p:cNvSpPr/>
            <p:nvPr/>
          </p:nvSpPr>
          <p:spPr>
            <a:xfrm>
              <a:off x="8746340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5" name="tx1275"/>
            <p:cNvSpPr/>
            <p:nvPr/>
          </p:nvSpPr>
          <p:spPr>
            <a:xfrm>
              <a:off x="8746340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6" name="tx1276"/>
            <p:cNvSpPr/>
            <p:nvPr/>
          </p:nvSpPr>
          <p:spPr>
            <a:xfrm>
              <a:off x="8746340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7" name="tx1277"/>
            <p:cNvSpPr/>
            <p:nvPr/>
          </p:nvSpPr>
          <p:spPr>
            <a:xfrm>
              <a:off x="8746340" y="615552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8" name="tx1278"/>
            <p:cNvSpPr/>
            <p:nvPr/>
          </p:nvSpPr>
          <p:spPr>
            <a:xfrm>
              <a:off x="8746340" y="629987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79" name="tx1279"/>
            <p:cNvSpPr/>
            <p:nvPr/>
          </p:nvSpPr>
          <p:spPr>
            <a:xfrm>
              <a:off x="8746340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0" name="tx1280"/>
            <p:cNvSpPr/>
            <p:nvPr/>
          </p:nvSpPr>
          <p:spPr>
            <a:xfrm>
              <a:off x="8746340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1" name="tx1281"/>
            <p:cNvSpPr/>
            <p:nvPr/>
          </p:nvSpPr>
          <p:spPr>
            <a:xfrm>
              <a:off x="9256402" y="11030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2" name="tx1282"/>
            <p:cNvSpPr/>
            <p:nvPr/>
          </p:nvSpPr>
          <p:spPr>
            <a:xfrm>
              <a:off x="9256402" y="139174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3" name="tx1283"/>
            <p:cNvSpPr/>
            <p:nvPr/>
          </p:nvSpPr>
          <p:spPr>
            <a:xfrm>
              <a:off x="9256402" y="168046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4" name="tx1284"/>
            <p:cNvSpPr/>
            <p:nvPr/>
          </p:nvSpPr>
          <p:spPr>
            <a:xfrm>
              <a:off x="9256402" y="196917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5" name="tx1285"/>
            <p:cNvSpPr/>
            <p:nvPr/>
          </p:nvSpPr>
          <p:spPr>
            <a:xfrm>
              <a:off x="9256402" y="211353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6" name="tx1286"/>
            <p:cNvSpPr/>
            <p:nvPr/>
          </p:nvSpPr>
          <p:spPr>
            <a:xfrm>
              <a:off x="9256402" y="2257890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7" name="tx1287"/>
            <p:cNvSpPr/>
            <p:nvPr/>
          </p:nvSpPr>
          <p:spPr>
            <a:xfrm>
              <a:off x="9256402" y="240224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8" name="tx1288"/>
            <p:cNvSpPr/>
            <p:nvPr/>
          </p:nvSpPr>
          <p:spPr>
            <a:xfrm>
              <a:off x="9256402" y="297967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89" name="tx1289"/>
            <p:cNvSpPr/>
            <p:nvPr/>
          </p:nvSpPr>
          <p:spPr>
            <a:xfrm>
              <a:off x="9256402" y="3268387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0" name="tx1290"/>
            <p:cNvSpPr/>
            <p:nvPr/>
          </p:nvSpPr>
          <p:spPr>
            <a:xfrm>
              <a:off x="9256402" y="341274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1" name="tx1291"/>
            <p:cNvSpPr/>
            <p:nvPr/>
          </p:nvSpPr>
          <p:spPr>
            <a:xfrm>
              <a:off x="9256402" y="3557101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2" name="tx1292"/>
            <p:cNvSpPr/>
            <p:nvPr/>
          </p:nvSpPr>
          <p:spPr>
            <a:xfrm>
              <a:off x="9256402" y="3845814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3" name="tx1293"/>
            <p:cNvSpPr/>
            <p:nvPr/>
          </p:nvSpPr>
          <p:spPr>
            <a:xfrm>
              <a:off x="9256402" y="413452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4" name="tx1294"/>
            <p:cNvSpPr/>
            <p:nvPr/>
          </p:nvSpPr>
          <p:spPr>
            <a:xfrm>
              <a:off x="9256402" y="427888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5" name="tx1295"/>
            <p:cNvSpPr/>
            <p:nvPr/>
          </p:nvSpPr>
          <p:spPr>
            <a:xfrm>
              <a:off x="9256402" y="485631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6" name="tx1296"/>
            <p:cNvSpPr/>
            <p:nvPr/>
          </p:nvSpPr>
          <p:spPr>
            <a:xfrm>
              <a:off x="9256402" y="5000668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7" name="tx1297"/>
            <p:cNvSpPr/>
            <p:nvPr/>
          </p:nvSpPr>
          <p:spPr>
            <a:xfrm>
              <a:off x="9256402" y="5433739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8" name="tx1298"/>
            <p:cNvSpPr/>
            <p:nvPr/>
          </p:nvSpPr>
          <p:spPr>
            <a:xfrm>
              <a:off x="9256402" y="5578095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299" name="tx1299"/>
            <p:cNvSpPr/>
            <p:nvPr/>
          </p:nvSpPr>
          <p:spPr>
            <a:xfrm>
              <a:off x="9256402" y="5722452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300" name="tx1300"/>
            <p:cNvSpPr/>
            <p:nvPr/>
          </p:nvSpPr>
          <p:spPr>
            <a:xfrm>
              <a:off x="9256402" y="601116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301" name="tx1301"/>
            <p:cNvSpPr/>
            <p:nvPr/>
          </p:nvSpPr>
          <p:spPr>
            <a:xfrm>
              <a:off x="9256402" y="6444236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9256402" y="6588593"/>
              <a:ext cx="9640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2993272" y="6779434"/>
              <a:ext cx="38118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1304" name="rc1304"/>
            <p:cNvSpPr/>
            <p:nvPr/>
          </p:nvSpPr>
          <p:spPr>
            <a:xfrm>
              <a:off x="3438896" y="6741375"/>
              <a:ext cx="2040246" cy="173228"/>
            </a:xfrm>
            <a:prstGeom prst="rect">
              <a:avLst/>
            </a:prstGeom>
            <a:solidFill>
              <a:srgbClr val="FF8B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tx1305"/>
            <p:cNvSpPr/>
            <p:nvPr/>
          </p:nvSpPr>
          <p:spPr>
            <a:xfrm>
              <a:off x="4148465" y="6779434"/>
              <a:ext cx="6211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 Cohorts</a:t>
              </a:r>
            </a:p>
          </p:txBody>
        </p:sp>
        <p:sp>
          <p:nvSpPr>
            <p:cNvPr id="1306" name="rc1306"/>
            <p:cNvSpPr/>
            <p:nvPr/>
          </p:nvSpPr>
          <p:spPr>
            <a:xfrm>
              <a:off x="5479143" y="6741375"/>
              <a:ext cx="2040246" cy="173228"/>
            </a:xfrm>
            <a:prstGeom prst="rect">
              <a:avLst/>
            </a:prstGeom>
            <a:solidFill>
              <a:srgbClr val="FF00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tx1307"/>
            <p:cNvSpPr/>
            <p:nvPr/>
          </p:nvSpPr>
          <p:spPr>
            <a:xfrm>
              <a:off x="6133955" y="6779434"/>
              <a:ext cx="73062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SG90 + CPE</a:t>
              </a:r>
            </a:p>
          </p:txBody>
        </p:sp>
        <p:sp>
          <p:nvSpPr>
            <p:cNvPr id="1308" name="rc1308"/>
            <p:cNvSpPr/>
            <p:nvPr/>
          </p:nvSpPr>
          <p:spPr>
            <a:xfrm>
              <a:off x="7519389" y="6741375"/>
              <a:ext cx="2040246" cy="173228"/>
            </a:xfrm>
            <a:prstGeom prst="rect">
              <a:avLst/>
            </a:prstGeom>
            <a:solidFill>
              <a:srgbClr val="FF8B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tx1309"/>
            <p:cNvSpPr/>
            <p:nvPr/>
          </p:nvSpPr>
          <p:spPr>
            <a:xfrm>
              <a:off x="8228958" y="6779434"/>
              <a:ext cx="62110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 Cohorts</a:t>
              </a:r>
            </a:p>
          </p:txBody>
        </p:sp>
        <p:sp>
          <p:nvSpPr>
            <p:cNvPr id="1310" name="tx1310"/>
            <p:cNvSpPr/>
            <p:nvPr/>
          </p:nvSpPr>
          <p:spPr>
            <a:xfrm>
              <a:off x="2795672" y="6968710"/>
              <a:ext cx="77638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Normalization</a:t>
              </a:r>
            </a:p>
          </p:txBody>
        </p:sp>
        <p:sp>
          <p:nvSpPr>
            <p:cNvPr id="1311" name="rc1311"/>
            <p:cNvSpPr/>
            <p:nvPr/>
          </p:nvSpPr>
          <p:spPr>
            <a:xfrm>
              <a:off x="3438896" y="6929038"/>
              <a:ext cx="510061" cy="173228"/>
            </a:xfrm>
            <a:prstGeom prst="rect">
              <a:avLst/>
            </a:prstGeom>
            <a:solidFill>
              <a:srgbClr val="E8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12"/>
            <p:cNvSpPr/>
            <p:nvPr/>
          </p:nvSpPr>
          <p:spPr>
            <a:xfrm>
              <a:off x="3570431" y="6967097"/>
              <a:ext cx="246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TSS</a:t>
              </a:r>
            </a:p>
          </p:txBody>
        </p:sp>
        <p:sp>
          <p:nvSpPr>
            <p:cNvPr id="1313" name="rc1313"/>
            <p:cNvSpPr/>
            <p:nvPr/>
          </p:nvSpPr>
          <p:spPr>
            <a:xfrm>
              <a:off x="3948958" y="6929038"/>
              <a:ext cx="510061" cy="173228"/>
            </a:xfrm>
            <a:prstGeom prst="rect">
              <a:avLst/>
            </a:prstGeom>
            <a:solidFill>
              <a:srgbClr val="5D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tx1314"/>
            <p:cNvSpPr/>
            <p:nvPr/>
          </p:nvSpPr>
          <p:spPr>
            <a:xfrm>
              <a:off x="4073423" y="6967097"/>
              <a:ext cx="26113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CSS</a:t>
              </a:r>
            </a:p>
          </p:txBody>
        </p:sp>
        <p:sp>
          <p:nvSpPr>
            <p:cNvPr id="1315" name="rc1315"/>
            <p:cNvSpPr/>
            <p:nvPr/>
          </p:nvSpPr>
          <p:spPr>
            <a:xfrm>
              <a:off x="4459020" y="6929038"/>
              <a:ext cx="510061" cy="360891"/>
            </a:xfrm>
            <a:prstGeom prst="rect">
              <a:avLst/>
            </a:prstGeom>
            <a:solidFill>
              <a:srgbClr val="00FFB9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tx1316"/>
            <p:cNvSpPr/>
            <p:nvPr/>
          </p:nvSpPr>
          <p:spPr>
            <a:xfrm>
              <a:off x="4477693" y="6969427"/>
              <a:ext cx="472715" cy="94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ANCOM</a:t>
              </a:r>
            </a:p>
          </p:txBody>
        </p:sp>
        <p:sp>
          <p:nvSpPr>
            <p:cNvPr id="1317" name="tx1317"/>
            <p:cNvSpPr/>
            <p:nvPr/>
          </p:nvSpPr>
          <p:spPr>
            <a:xfrm>
              <a:off x="4625839" y="7152369"/>
              <a:ext cx="17642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318" name="rc1318"/>
            <p:cNvSpPr/>
            <p:nvPr/>
          </p:nvSpPr>
          <p:spPr>
            <a:xfrm>
              <a:off x="4969081" y="6929038"/>
              <a:ext cx="510061" cy="173228"/>
            </a:xfrm>
            <a:prstGeom prst="rect">
              <a:avLst/>
            </a:prstGeom>
            <a:solidFill>
              <a:srgbClr val="E8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tx1319"/>
            <p:cNvSpPr/>
            <p:nvPr/>
          </p:nvSpPr>
          <p:spPr>
            <a:xfrm>
              <a:off x="5100616" y="6967097"/>
              <a:ext cx="246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TSS</a:t>
              </a:r>
            </a:p>
          </p:txBody>
        </p:sp>
        <p:sp>
          <p:nvSpPr>
            <p:cNvPr id="1320" name="rc1320"/>
            <p:cNvSpPr/>
            <p:nvPr/>
          </p:nvSpPr>
          <p:spPr>
            <a:xfrm>
              <a:off x="5479143" y="6929038"/>
              <a:ext cx="510061" cy="173228"/>
            </a:xfrm>
            <a:prstGeom prst="rect">
              <a:avLst/>
            </a:prstGeom>
            <a:solidFill>
              <a:srgbClr val="E8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tx1321"/>
            <p:cNvSpPr/>
            <p:nvPr/>
          </p:nvSpPr>
          <p:spPr>
            <a:xfrm>
              <a:off x="5610677" y="6967097"/>
              <a:ext cx="246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TSS</a:t>
              </a:r>
            </a:p>
          </p:txBody>
        </p:sp>
        <p:sp>
          <p:nvSpPr>
            <p:cNvPr id="1322" name="rc1322"/>
            <p:cNvSpPr/>
            <p:nvPr/>
          </p:nvSpPr>
          <p:spPr>
            <a:xfrm>
              <a:off x="5989204" y="6929038"/>
              <a:ext cx="510061" cy="173228"/>
            </a:xfrm>
            <a:prstGeom prst="rect">
              <a:avLst/>
            </a:prstGeom>
            <a:solidFill>
              <a:srgbClr val="5D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tx1323"/>
            <p:cNvSpPr/>
            <p:nvPr/>
          </p:nvSpPr>
          <p:spPr>
            <a:xfrm>
              <a:off x="6113670" y="6967097"/>
              <a:ext cx="26113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CSS</a:t>
              </a:r>
            </a:p>
          </p:txBody>
        </p:sp>
        <p:sp>
          <p:nvSpPr>
            <p:cNvPr id="1324" name="rc1324"/>
            <p:cNvSpPr/>
            <p:nvPr/>
          </p:nvSpPr>
          <p:spPr>
            <a:xfrm>
              <a:off x="6499266" y="6929038"/>
              <a:ext cx="510061" cy="360891"/>
            </a:xfrm>
            <a:prstGeom prst="rect">
              <a:avLst/>
            </a:prstGeom>
            <a:solidFill>
              <a:srgbClr val="00FFB9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tx1325"/>
            <p:cNvSpPr/>
            <p:nvPr/>
          </p:nvSpPr>
          <p:spPr>
            <a:xfrm>
              <a:off x="6517939" y="6969427"/>
              <a:ext cx="472715" cy="94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ANCOM</a:t>
              </a:r>
            </a:p>
          </p:txBody>
        </p:sp>
        <p:sp>
          <p:nvSpPr>
            <p:cNvPr id="1326" name="tx1326"/>
            <p:cNvSpPr/>
            <p:nvPr/>
          </p:nvSpPr>
          <p:spPr>
            <a:xfrm>
              <a:off x="6666085" y="7152369"/>
              <a:ext cx="17642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327" name="rc1327"/>
            <p:cNvSpPr/>
            <p:nvPr/>
          </p:nvSpPr>
          <p:spPr>
            <a:xfrm>
              <a:off x="7009328" y="6929038"/>
              <a:ext cx="510061" cy="173228"/>
            </a:xfrm>
            <a:prstGeom prst="rect">
              <a:avLst/>
            </a:prstGeom>
            <a:solidFill>
              <a:srgbClr val="E8FF00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tx1328"/>
            <p:cNvSpPr/>
            <p:nvPr/>
          </p:nvSpPr>
          <p:spPr>
            <a:xfrm>
              <a:off x="7140862" y="6967097"/>
              <a:ext cx="24699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TSS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7594369" y="6965299"/>
              <a:ext cx="360102" cy="95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0.05%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8139746" y="6965299"/>
              <a:ext cx="289470" cy="95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331" name="tx1331"/>
            <p:cNvSpPr/>
            <p:nvPr/>
          </p:nvSpPr>
          <p:spPr>
            <a:xfrm>
              <a:off x="8649808" y="6965299"/>
              <a:ext cx="289470" cy="95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1332" name="tx1332"/>
            <p:cNvSpPr/>
            <p:nvPr/>
          </p:nvSpPr>
          <p:spPr>
            <a:xfrm>
              <a:off x="9212828" y="6965299"/>
              <a:ext cx="183554" cy="95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333" name="tx1333"/>
            <p:cNvSpPr/>
            <p:nvPr/>
          </p:nvSpPr>
          <p:spPr>
            <a:xfrm>
              <a:off x="2635215" y="7131135"/>
              <a:ext cx="995288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Analysis Methods</a:t>
              </a:r>
            </a:p>
          </p:txBody>
        </p:sp>
        <p:sp>
          <p:nvSpPr>
            <p:cNvPr id="1334" name="rc1334"/>
            <p:cNvSpPr/>
            <p:nvPr/>
          </p:nvSpPr>
          <p:spPr>
            <a:xfrm>
              <a:off x="3438896" y="7116702"/>
              <a:ext cx="510061" cy="173228"/>
            </a:xfrm>
            <a:prstGeom prst="rect">
              <a:avLst/>
            </a:prstGeom>
            <a:solidFill>
              <a:srgbClr val="E800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tx1335"/>
            <p:cNvSpPr/>
            <p:nvPr/>
          </p:nvSpPr>
          <p:spPr>
            <a:xfrm>
              <a:off x="3598677" y="7157862"/>
              <a:ext cx="190500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</a:t>
              </a:r>
            </a:p>
          </p:txBody>
        </p:sp>
        <p:sp>
          <p:nvSpPr>
            <p:cNvPr id="1336" name="rc1336"/>
            <p:cNvSpPr/>
            <p:nvPr/>
          </p:nvSpPr>
          <p:spPr>
            <a:xfrm>
              <a:off x="3948958" y="7116702"/>
              <a:ext cx="510061" cy="173228"/>
            </a:xfrm>
            <a:prstGeom prst="rect">
              <a:avLst/>
            </a:prstGeom>
            <a:solidFill>
              <a:srgbClr val="E800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tx1337"/>
            <p:cNvSpPr/>
            <p:nvPr/>
          </p:nvSpPr>
          <p:spPr>
            <a:xfrm>
              <a:off x="4108739" y="7157862"/>
              <a:ext cx="190500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</a:t>
              </a:r>
            </a:p>
          </p:txBody>
        </p:sp>
        <p:sp>
          <p:nvSpPr>
            <p:cNvPr id="1338" name="rc1338"/>
            <p:cNvSpPr/>
            <p:nvPr/>
          </p:nvSpPr>
          <p:spPr>
            <a:xfrm>
              <a:off x="4969081" y="7116702"/>
              <a:ext cx="510061" cy="173228"/>
            </a:xfrm>
            <a:prstGeom prst="rect">
              <a:avLst/>
            </a:prstGeom>
            <a:solidFill>
              <a:srgbClr val="00B9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tx1339"/>
            <p:cNvSpPr/>
            <p:nvPr/>
          </p:nvSpPr>
          <p:spPr>
            <a:xfrm>
              <a:off x="4995400" y="7160733"/>
              <a:ext cx="457423" cy="834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Maaslin2</a:t>
              </a:r>
            </a:p>
          </p:txBody>
        </p:sp>
        <p:sp>
          <p:nvSpPr>
            <p:cNvPr id="1340" name="rc1340"/>
            <p:cNvSpPr/>
            <p:nvPr/>
          </p:nvSpPr>
          <p:spPr>
            <a:xfrm>
              <a:off x="5479143" y="7116702"/>
              <a:ext cx="510061" cy="173228"/>
            </a:xfrm>
            <a:prstGeom prst="rect">
              <a:avLst/>
            </a:prstGeom>
            <a:solidFill>
              <a:srgbClr val="E800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41"/>
            <p:cNvSpPr/>
            <p:nvPr/>
          </p:nvSpPr>
          <p:spPr>
            <a:xfrm>
              <a:off x="5638924" y="7157862"/>
              <a:ext cx="190500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</a:t>
              </a:r>
            </a:p>
          </p:txBody>
        </p:sp>
        <p:sp>
          <p:nvSpPr>
            <p:cNvPr id="1342" name="rc1342"/>
            <p:cNvSpPr/>
            <p:nvPr/>
          </p:nvSpPr>
          <p:spPr>
            <a:xfrm>
              <a:off x="5989204" y="7116702"/>
              <a:ext cx="510061" cy="173228"/>
            </a:xfrm>
            <a:prstGeom prst="rect">
              <a:avLst/>
            </a:prstGeom>
            <a:solidFill>
              <a:srgbClr val="E800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tx1343"/>
            <p:cNvSpPr/>
            <p:nvPr/>
          </p:nvSpPr>
          <p:spPr>
            <a:xfrm>
              <a:off x="6148985" y="7157862"/>
              <a:ext cx="190500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</a:t>
              </a:r>
            </a:p>
          </p:txBody>
        </p:sp>
        <p:sp>
          <p:nvSpPr>
            <p:cNvPr id="1344" name="rc1344"/>
            <p:cNvSpPr/>
            <p:nvPr/>
          </p:nvSpPr>
          <p:spPr>
            <a:xfrm>
              <a:off x="7009328" y="7116702"/>
              <a:ext cx="510061" cy="173228"/>
            </a:xfrm>
            <a:prstGeom prst="rect">
              <a:avLst/>
            </a:prstGeom>
            <a:solidFill>
              <a:srgbClr val="00B9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tx1345"/>
            <p:cNvSpPr/>
            <p:nvPr/>
          </p:nvSpPr>
          <p:spPr>
            <a:xfrm>
              <a:off x="7035647" y="7160733"/>
              <a:ext cx="457423" cy="834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Maaslin2</a:t>
              </a:r>
            </a:p>
          </p:txBody>
        </p:sp>
        <p:sp>
          <p:nvSpPr>
            <p:cNvPr id="1346" name="rc1346"/>
            <p:cNvSpPr/>
            <p:nvPr/>
          </p:nvSpPr>
          <p:spPr>
            <a:xfrm>
              <a:off x="7519389" y="7116702"/>
              <a:ext cx="2040246" cy="173228"/>
            </a:xfrm>
            <a:prstGeom prst="rect">
              <a:avLst/>
            </a:prstGeom>
            <a:solidFill>
              <a:srgbClr val="002EFF">
                <a:alpha val="49803"/>
              </a:srgbClr>
            </a:solidFill>
            <a:ln w="9525" cap="rnd">
              <a:solidFill>
                <a:srgbClr val="000000">
                  <a:alpha val="4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tx1347"/>
            <p:cNvSpPr/>
            <p:nvPr/>
          </p:nvSpPr>
          <p:spPr>
            <a:xfrm>
              <a:off x="8221827" y="7156373"/>
              <a:ext cx="63537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Prevalence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2036597" y="6562562"/>
              <a:ext cx="1420942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torques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1539243" y="6417796"/>
              <a:ext cx="1894613" cy="128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sp 5 1 39BFAA</a:t>
              </a:r>
            </a:p>
          </p:txBody>
        </p:sp>
        <p:sp>
          <p:nvSpPr>
            <p:cNvPr id="1350" name="tx1350"/>
            <p:cNvSpPr/>
            <p:nvPr/>
          </p:nvSpPr>
          <p:spPr>
            <a:xfrm>
              <a:off x="2077351" y="6299974"/>
              <a:ext cx="138212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obeum</a:t>
              </a:r>
            </a:p>
          </p:txBody>
        </p:sp>
        <p:sp>
          <p:nvSpPr>
            <p:cNvPr id="1351" name="tx1351"/>
            <p:cNvSpPr/>
            <p:nvPr/>
          </p:nvSpPr>
          <p:spPr>
            <a:xfrm>
              <a:off x="2061236" y="6155618"/>
              <a:ext cx="139747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lactaris</a:t>
              </a:r>
            </a:p>
          </p:txBody>
        </p:sp>
        <p:sp>
          <p:nvSpPr>
            <p:cNvPr id="1352" name="tx1352"/>
            <p:cNvSpPr/>
            <p:nvPr/>
          </p:nvSpPr>
          <p:spPr>
            <a:xfrm>
              <a:off x="2052856" y="5983907"/>
              <a:ext cx="1405458" cy="128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gnavus</a:t>
              </a:r>
            </a:p>
          </p:txBody>
        </p:sp>
        <p:sp>
          <p:nvSpPr>
            <p:cNvPr id="1353" name="tx1353"/>
            <p:cNvSpPr/>
            <p:nvPr/>
          </p:nvSpPr>
          <p:spPr>
            <a:xfrm>
              <a:off x="2036669" y="5866904"/>
              <a:ext cx="1420874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callidus</a:t>
              </a:r>
            </a:p>
          </p:txBody>
        </p:sp>
        <p:sp>
          <p:nvSpPr>
            <p:cNvPr id="1354" name="tx1354"/>
            <p:cNvSpPr/>
            <p:nvPr/>
          </p:nvSpPr>
          <p:spPr>
            <a:xfrm>
              <a:off x="2126485" y="5722547"/>
              <a:ext cx="133533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Ruminococcus bromii</a:t>
              </a:r>
            </a:p>
          </p:txBody>
        </p:sp>
        <p:sp>
          <p:nvSpPr>
            <p:cNvPr id="1355" name="tx1355"/>
            <p:cNvSpPr/>
            <p:nvPr/>
          </p:nvSpPr>
          <p:spPr>
            <a:xfrm>
              <a:off x="2003865" y="5578191"/>
              <a:ext cx="145211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Roseburia inulinivorans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2134363" y="5433834"/>
              <a:ext cx="132783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Roseburia intestinalis</a:t>
              </a:r>
            </a:p>
          </p:txBody>
        </p:sp>
        <p:sp>
          <p:nvSpPr>
            <p:cNvPr id="1357" name="tx1357"/>
            <p:cNvSpPr/>
            <p:nvPr/>
          </p:nvSpPr>
          <p:spPr>
            <a:xfrm>
              <a:off x="2313780" y="5289477"/>
              <a:ext cx="115695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Roseburia hominis</a:t>
              </a:r>
            </a:p>
          </p:txBody>
        </p:sp>
        <p:sp>
          <p:nvSpPr>
            <p:cNvPr id="1358" name="tx1358"/>
            <p:cNvSpPr/>
            <p:nvPr/>
          </p:nvSpPr>
          <p:spPr>
            <a:xfrm>
              <a:off x="1359970" y="5145120"/>
              <a:ext cx="206534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Parasutterella excrementihominis</a:t>
              </a:r>
            </a:p>
          </p:txBody>
        </p:sp>
        <p:sp>
          <p:nvSpPr>
            <p:cNvPr id="1359" name="tx1359"/>
            <p:cNvSpPr/>
            <p:nvPr/>
          </p:nvSpPr>
          <p:spPr>
            <a:xfrm>
              <a:off x="1922286" y="5000764"/>
              <a:ext cx="152981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Parabacteroides merdae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1914192" y="4827348"/>
              <a:ext cx="1537518" cy="130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Megamonas unclassified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2044834" y="4682991"/>
              <a:ext cx="1413098" cy="130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Megamonas funiformis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992684" y="4541158"/>
              <a:ext cx="2415145" cy="128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Lachnospiraceae bacterium 5 1 63FAA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992684" y="4396802"/>
              <a:ext cx="2415145" cy="128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Lachnospiraceae bacterium 1 1 57FAA</a:t>
              </a:r>
            </a:p>
          </p:txBody>
        </p:sp>
        <p:sp>
          <p:nvSpPr>
            <p:cNvPr id="1364" name="tx1364"/>
            <p:cNvSpPr/>
            <p:nvPr/>
          </p:nvSpPr>
          <p:spPr>
            <a:xfrm>
              <a:off x="2052569" y="4252854"/>
              <a:ext cx="1405731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Klebsiella pneumoniae</a:t>
              </a:r>
            </a:p>
          </p:txBody>
        </p:sp>
        <p:sp>
          <p:nvSpPr>
            <p:cNvPr id="1365" name="tx1365"/>
            <p:cNvSpPr/>
            <p:nvPr/>
          </p:nvSpPr>
          <p:spPr>
            <a:xfrm>
              <a:off x="1710567" y="4108497"/>
              <a:ext cx="173144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Faecalibacterium prausnitzii</a:t>
              </a:r>
            </a:p>
          </p:txBody>
        </p:sp>
        <p:sp>
          <p:nvSpPr>
            <p:cNvPr id="1366" name="tx1366"/>
            <p:cNvSpPr/>
            <p:nvPr/>
          </p:nvSpPr>
          <p:spPr>
            <a:xfrm>
              <a:off x="1946996" y="3990266"/>
              <a:ext cx="150627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Eubacterium ventriosum</a:t>
              </a:r>
            </a:p>
          </p:txBody>
        </p:sp>
        <p:sp>
          <p:nvSpPr>
            <p:cNvPr id="1367" name="tx1367"/>
            <p:cNvSpPr/>
            <p:nvPr/>
          </p:nvSpPr>
          <p:spPr>
            <a:xfrm>
              <a:off x="2224107" y="3845909"/>
              <a:ext cx="124236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Eubacterium rectale</a:t>
              </a:r>
            </a:p>
          </p:txBody>
        </p:sp>
        <p:sp>
          <p:nvSpPr>
            <p:cNvPr id="1368" name="tx1368"/>
            <p:cNvSpPr/>
            <p:nvPr/>
          </p:nvSpPr>
          <p:spPr>
            <a:xfrm>
              <a:off x="2370864" y="3701553"/>
              <a:ext cx="110259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Eubacterium hallii</a:t>
              </a:r>
            </a:p>
          </p:txBody>
        </p:sp>
        <p:sp>
          <p:nvSpPr>
            <p:cNvPr id="1369" name="tx1369"/>
            <p:cNvSpPr/>
            <p:nvPr/>
          </p:nvSpPr>
          <p:spPr>
            <a:xfrm>
              <a:off x="2199541" y="3529843"/>
              <a:ext cx="1265758" cy="128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Eubacterium eligens</a:t>
              </a:r>
            </a:p>
          </p:txBody>
        </p:sp>
        <p:sp>
          <p:nvSpPr>
            <p:cNvPr id="1370" name="tx1370"/>
            <p:cNvSpPr/>
            <p:nvPr/>
          </p:nvSpPr>
          <p:spPr>
            <a:xfrm>
              <a:off x="1963183" y="3411134"/>
              <a:ext cx="1490860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Escherichia unclassified</a:t>
              </a:r>
            </a:p>
          </p:txBody>
        </p:sp>
        <p:sp>
          <p:nvSpPr>
            <p:cNvPr id="1371" name="tx1371"/>
            <p:cNvSpPr/>
            <p:nvPr/>
          </p:nvSpPr>
          <p:spPr>
            <a:xfrm>
              <a:off x="2509527" y="3268482"/>
              <a:ext cx="97053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Escherichia coli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1979298" y="3095067"/>
              <a:ext cx="1475513" cy="130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Eggerthella unclassified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2337989" y="2952416"/>
              <a:ext cx="1133902" cy="128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Dorea longicatena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2044762" y="2806353"/>
              <a:ext cx="1413166" cy="130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Dorea formicigenerans</a:t>
              </a:r>
            </a:p>
          </p:txBody>
        </p:sp>
        <p:sp>
          <p:nvSpPr>
            <p:cNvPr id="1375" name="tx1375"/>
            <p:cNvSpPr/>
            <p:nvPr/>
          </p:nvSpPr>
          <p:spPr>
            <a:xfrm>
              <a:off x="2199755" y="2663225"/>
              <a:ext cx="1265553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Coprococcus comes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2281191" y="2518868"/>
              <a:ext cx="1187995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Coprococcus catus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2166880" y="2374511"/>
              <a:ext cx="1296863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Bilophila unclassified</a:t>
              </a:r>
            </a:p>
          </p:txBody>
        </p:sp>
        <p:sp>
          <p:nvSpPr>
            <p:cNvPr id="1378" name="tx1378"/>
            <p:cNvSpPr/>
            <p:nvPr/>
          </p:nvSpPr>
          <p:spPr>
            <a:xfrm>
              <a:off x="1196525" y="2230154"/>
              <a:ext cx="2221011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Bifidobacterium pseudocatenulatum</a:t>
              </a:r>
            </a:p>
          </p:txBody>
        </p:sp>
        <p:sp>
          <p:nvSpPr>
            <p:cNvPr id="1379" name="tx1379"/>
            <p:cNvSpPr/>
            <p:nvPr/>
          </p:nvSpPr>
          <p:spPr>
            <a:xfrm>
              <a:off x="1840850" y="2085866"/>
              <a:ext cx="160736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Bacteroides xylanisolvens</a:t>
              </a:r>
            </a:p>
          </p:txBody>
        </p:sp>
        <p:sp>
          <p:nvSpPr>
            <p:cNvPr id="1380" name="tx1380"/>
            <p:cNvSpPr/>
            <p:nvPr/>
          </p:nvSpPr>
          <p:spPr>
            <a:xfrm>
              <a:off x="2387051" y="1969272"/>
              <a:ext cx="108717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Bacteroides dorei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2321945" y="1824915"/>
              <a:ext cx="114918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Bacteroides clarus</a:t>
              </a:r>
            </a:p>
          </p:txBody>
        </p:sp>
        <p:sp>
          <p:nvSpPr>
            <p:cNvPr id="1382" name="tx1382"/>
            <p:cNvSpPr/>
            <p:nvPr/>
          </p:nvSpPr>
          <p:spPr>
            <a:xfrm>
              <a:off x="1669526" y="1654023"/>
              <a:ext cx="1770533" cy="128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Bacteroidales bacterium ph8</a:t>
              </a:r>
            </a:p>
          </p:txBody>
        </p:sp>
        <p:sp>
          <p:nvSpPr>
            <p:cNvPr id="1383" name="tx1383"/>
            <p:cNvSpPr/>
            <p:nvPr/>
          </p:nvSpPr>
          <p:spPr>
            <a:xfrm>
              <a:off x="2175189" y="1508371"/>
              <a:ext cx="1288950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unclassified</a:t>
              </a:r>
            </a:p>
          </p:txBody>
        </p:sp>
        <p:sp>
          <p:nvSpPr>
            <p:cNvPr id="1384" name="tx1384"/>
            <p:cNvSpPr/>
            <p:nvPr/>
          </p:nvSpPr>
          <p:spPr>
            <a:xfrm>
              <a:off x="2558375" y="1365719"/>
              <a:ext cx="924011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shahii</a:t>
              </a:r>
            </a:p>
          </p:txBody>
        </p:sp>
        <p:sp>
          <p:nvSpPr>
            <p:cNvPr id="1385" name="tx1385"/>
            <p:cNvSpPr/>
            <p:nvPr/>
          </p:nvSpPr>
          <p:spPr>
            <a:xfrm>
              <a:off x="2085373" y="1220134"/>
              <a:ext cx="1374489" cy="128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senegalensis</a:t>
              </a:r>
            </a:p>
          </p:txBody>
        </p:sp>
        <p:sp>
          <p:nvSpPr>
            <p:cNvPr id="1386" name="tx1386"/>
            <p:cNvSpPr/>
            <p:nvPr/>
          </p:nvSpPr>
          <p:spPr>
            <a:xfrm>
              <a:off x="2183210" y="1077006"/>
              <a:ext cx="1281310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onderdonkii</a:t>
              </a:r>
            </a:p>
          </p:txBody>
        </p:sp>
        <p:sp>
          <p:nvSpPr>
            <p:cNvPr id="1387" name="tx1387"/>
            <p:cNvSpPr/>
            <p:nvPr/>
          </p:nvSpPr>
          <p:spPr>
            <a:xfrm>
              <a:off x="2216014" y="932649"/>
              <a:ext cx="1250069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Alistipes indistinctus</a:t>
              </a:r>
            </a:p>
          </p:txBody>
        </p:sp>
        <p:sp>
          <p:nvSpPr>
            <p:cNvPr id="1388" name="rc1388"/>
            <p:cNvSpPr/>
            <p:nvPr/>
          </p:nvSpPr>
          <p:spPr>
            <a:xfrm>
              <a:off x="9561179" y="914400"/>
              <a:ext cx="497220" cy="57992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9561179" y="91440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9561179" y="105938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1" name="rc1391"/>
            <p:cNvSpPr/>
            <p:nvPr/>
          </p:nvSpPr>
          <p:spPr>
            <a:xfrm>
              <a:off x="9561179" y="120436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9561179" y="134934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9561179" y="149432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9561179" y="163930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5" name="rc1395"/>
            <p:cNvSpPr/>
            <p:nvPr/>
          </p:nvSpPr>
          <p:spPr>
            <a:xfrm>
              <a:off x="9561179" y="178428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6" name="rc1396"/>
            <p:cNvSpPr/>
            <p:nvPr/>
          </p:nvSpPr>
          <p:spPr>
            <a:xfrm>
              <a:off x="9561179" y="192926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9561179" y="2074240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9561179" y="221922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9" name="rc1399"/>
            <p:cNvSpPr/>
            <p:nvPr/>
          </p:nvSpPr>
          <p:spPr>
            <a:xfrm>
              <a:off x="9561179" y="236420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0" name="rc1400"/>
            <p:cNvSpPr/>
            <p:nvPr/>
          </p:nvSpPr>
          <p:spPr>
            <a:xfrm>
              <a:off x="9561179" y="250918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9561179" y="265416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9561179" y="279914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3" name="rc1403"/>
            <p:cNvSpPr/>
            <p:nvPr/>
          </p:nvSpPr>
          <p:spPr>
            <a:xfrm>
              <a:off x="9561179" y="294412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4" name="rc1404"/>
            <p:cNvSpPr/>
            <p:nvPr/>
          </p:nvSpPr>
          <p:spPr>
            <a:xfrm>
              <a:off x="9561179" y="323408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9561179" y="337906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9561179" y="352404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7" name="rc1407"/>
            <p:cNvSpPr/>
            <p:nvPr/>
          </p:nvSpPr>
          <p:spPr>
            <a:xfrm>
              <a:off x="9561179" y="366902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9561179" y="381400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9561179" y="395898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9561179" y="410396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1" name="rc1411"/>
            <p:cNvSpPr/>
            <p:nvPr/>
          </p:nvSpPr>
          <p:spPr>
            <a:xfrm>
              <a:off x="9561179" y="424894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2" name="rc1412"/>
            <p:cNvSpPr/>
            <p:nvPr/>
          </p:nvSpPr>
          <p:spPr>
            <a:xfrm>
              <a:off x="9561179" y="439392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9561179" y="4538902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9561179" y="468388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5" name="rc1415"/>
            <p:cNvSpPr/>
            <p:nvPr/>
          </p:nvSpPr>
          <p:spPr>
            <a:xfrm>
              <a:off x="9561179" y="482886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6" name="rc1416"/>
            <p:cNvSpPr/>
            <p:nvPr/>
          </p:nvSpPr>
          <p:spPr>
            <a:xfrm>
              <a:off x="9561179" y="511882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9561179" y="526380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9561179" y="540878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9561179" y="555376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9561179" y="569874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9561179" y="584372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9561179" y="613368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9561179" y="627866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9561179" y="642364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9561179" y="656862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9561179" y="4973843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9561179" y="3089101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9561179" y="5988704"/>
              <a:ext cx="497220" cy="14498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9" name="tx1429"/>
            <p:cNvSpPr/>
            <p:nvPr/>
          </p:nvSpPr>
          <p:spPr>
            <a:xfrm>
              <a:off x="9686713" y="939648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30" name="tx1430"/>
            <p:cNvSpPr/>
            <p:nvPr/>
          </p:nvSpPr>
          <p:spPr>
            <a:xfrm>
              <a:off x="9686713" y="108469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31" name="tx1431"/>
            <p:cNvSpPr/>
            <p:nvPr/>
          </p:nvSpPr>
          <p:spPr>
            <a:xfrm>
              <a:off x="9686713" y="122967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32" name="tx1432"/>
            <p:cNvSpPr/>
            <p:nvPr/>
          </p:nvSpPr>
          <p:spPr>
            <a:xfrm>
              <a:off x="9686713" y="137465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33" name="tx1433"/>
            <p:cNvSpPr/>
            <p:nvPr/>
          </p:nvSpPr>
          <p:spPr>
            <a:xfrm>
              <a:off x="9686713" y="151963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34" name="tx1434"/>
            <p:cNvSpPr/>
            <p:nvPr/>
          </p:nvSpPr>
          <p:spPr>
            <a:xfrm>
              <a:off x="9686713" y="166461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35" name="tx1435"/>
            <p:cNvSpPr/>
            <p:nvPr/>
          </p:nvSpPr>
          <p:spPr>
            <a:xfrm>
              <a:off x="9686713" y="180959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</a:t>
              </a:r>
            </a:p>
          </p:txBody>
        </p:sp>
        <p:sp>
          <p:nvSpPr>
            <p:cNvPr id="1436" name="tx1436"/>
            <p:cNvSpPr/>
            <p:nvPr/>
          </p:nvSpPr>
          <p:spPr>
            <a:xfrm>
              <a:off x="9686713" y="195457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37" name="tx1437"/>
            <p:cNvSpPr/>
            <p:nvPr/>
          </p:nvSpPr>
          <p:spPr>
            <a:xfrm>
              <a:off x="9686713" y="209955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38" name="tx1438"/>
            <p:cNvSpPr/>
            <p:nvPr/>
          </p:nvSpPr>
          <p:spPr>
            <a:xfrm>
              <a:off x="9774620" y="2246074"/>
              <a:ext cx="70337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39" name="tx1439"/>
            <p:cNvSpPr/>
            <p:nvPr/>
          </p:nvSpPr>
          <p:spPr>
            <a:xfrm>
              <a:off x="9686713" y="2389511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40" name="tx1440"/>
            <p:cNvSpPr/>
            <p:nvPr/>
          </p:nvSpPr>
          <p:spPr>
            <a:xfrm>
              <a:off x="9721882" y="2534491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41" name="tx1441"/>
            <p:cNvSpPr/>
            <p:nvPr/>
          </p:nvSpPr>
          <p:spPr>
            <a:xfrm>
              <a:off x="9686713" y="2679409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42" name="tx1442"/>
            <p:cNvSpPr/>
            <p:nvPr/>
          </p:nvSpPr>
          <p:spPr>
            <a:xfrm>
              <a:off x="9686713" y="2824389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43" name="tx1443"/>
            <p:cNvSpPr/>
            <p:nvPr/>
          </p:nvSpPr>
          <p:spPr>
            <a:xfrm>
              <a:off x="9774620" y="2970975"/>
              <a:ext cx="70337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44" name="tx1444"/>
            <p:cNvSpPr/>
            <p:nvPr/>
          </p:nvSpPr>
          <p:spPr>
            <a:xfrm>
              <a:off x="9686713" y="3259391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45" name="tx1445"/>
            <p:cNvSpPr/>
            <p:nvPr/>
          </p:nvSpPr>
          <p:spPr>
            <a:xfrm>
              <a:off x="9686713" y="3404371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46" name="tx1446"/>
            <p:cNvSpPr/>
            <p:nvPr/>
          </p:nvSpPr>
          <p:spPr>
            <a:xfrm>
              <a:off x="9686713" y="3549351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47" name="tx1447"/>
            <p:cNvSpPr/>
            <p:nvPr/>
          </p:nvSpPr>
          <p:spPr>
            <a:xfrm>
              <a:off x="9686713" y="369433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48" name="tx1448"/>
            <p:cNvSpPr/>
            <p:nvPr/>
          </p:nvSpPr>
          <p:spPr>
            <a:xfrm>
              <a:off x="9686713" y="383931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49" name="tx1449"/>
            <p:cNvSpPr/>
            <p:nvPr/>
          </p:nvSpPr>
          <p:spPr>
            <a:xfrm>
              <a:off x="9721882" y="3984292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50" name="tx1450"/>
            <p:cNvSpPr/>
            <p:nvPr/>
          </p:nvSpPr>
          <p:spPr>
            <a:xfrm>
              <a:off x="9686713" y="4129210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51" name="tx1451"/>
            <p:cNvSpPr/>
            <p:nvPr/>
          </p:nvSpPr>
          <p:spPr>
            <a:xfrm>
              <a:off x="9686713" y="427425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52" name="tx1452"/>
            <p:cNvSpPr/>
            <p:nvPr/>
          </p:nvSpPr>
          <p:spPr>
            <a:xfrm>
              <a:off x="9686713" y="441923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53" name="tx1453"/>
            <p:cNvSpPr/>
            <p:nvPr/>
          </p:nvSpPr>
          <p:spPr>
            <a:xfrm>
              <a:off x="9721882" y="4564212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54" name="tx1454"/>
            <p:cNvSpPr/>
            <p:nvPr/>
          </p:nvSpPr>
          <p:spPr>
            <a:xfrm>
              <a:off x="9686713" y="4709192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</a:t>
              </a:r>
            </a:p>
          </p:txBody>
        </p:sp>
        <p:sp>
          <p:nvSpPr>
            <p:cNvPr id="1455" name="tx1455"/>
            <p:cNvSpPr/>
            <p:nvPr/>
          </p:nvSpPr>
          <p:spPr>
            <a:xfrm>
              <a:off x="9686713" y="4854173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56" name="tx1456"/>
            <p:cNvSpPr/>
            <p:nvPr/>
          </p:nvSpPr>
          <p:spPr>
            <a:xfrm>
              <a:off x="9721882" y="5144133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57" name="tx1457"/>
            <p:cNvSpPr/>
            <p:nvPr/>
          </p:nvSpPr>
          <p:spPr>
            <a:xfrm>
              <a:off x="9721882" y="5289113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58" name="tx1458"/>
            <p:cNvSpPr/>
            <p:nvPr/>
          </p:nvSpPr>
          <p:spPr>
            <a:xfrm>
              <a:off x="9686713" y="5434031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59" name="tx1459"/>
            <p:cNvSpPr/>
            <p:nvPr/>
          </p:nvSpPr>
          <p:spPr>
            <a:xfrm>
              <a:off x="9686713" y="5579011"/>
              <a:ext cx="246152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0.83</a:t>
              </a:r>
            </a:p>
          </p:txBody>
        </p:sp>
        <p:sp>
          <p:nvSpPr>
            <p:cNvPr id="1460" name="tx1460"/>
            <p:cNvSpPr/>
            <p:nvPr/>
          </p:nvSpPr>
          <p:spPr>
            <a:xfrm>
              <a:off x="9686713" y="5724053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461" name="tx1461"/>
            <p:cNvSpPr/>
            <p:nvPr/>
          </p:nvSpPr>
          <p:spPr>
            <a:xfrm>
              <a:off x="9721882" y="5869033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62" name="tx1462"/>
            <p:cNvSpPr/>
            <p:nvPr/>
          </p:nvSpPr>
          <p:spPr>
            <a:xfrm>
              <a:off x="9686713" y="6158994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0.58</a:t>
              </a:r>
            </a:p>
          </p:txBody>
        </p:sp>
        <p:sp>
          <p:nvSpPr>
            <p:cNvPr id="1463" name="tx1463"/>
            <p:cNvSpPr/>
            <p:nvPr/>
          </p:nvSpPr>
          <p:spPr>
            <a:xfrm>
              <a:off x="9686713" y="6303974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0.92</a:t>
              </a:r>
            </a:p>
          </p:txBody>
        </p:sp>
        <p:sp>
          <p:nvSpPr>
            <p:cNvPr id="1464" name="tx1464"/>
            <p:cNvSpPr/>
            <p:nvPr/>
          </p:nvSpPr>
          <p:spPr>
            <a:xfrm>
              <a:off x="9686713" y="6448954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65" name="tx1465"/>
            <p:cNvSpPr/>
            <p:nvPr/>
          </p:nvSpPr>
          <p:spPr>
            <a:xfrm>
              <a:off x="9686713" y="6593934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9686713" y="4999153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67" name="tx1467"/>
            <p:cNvSpPr/>
            <p:nvPr/>
          </p:nvSpPr>
          <p:spPr>
            <a:xfrm>
              <a:off x="9721882" y="3114411"/>
              <a:ext cx="175814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468" name="tx1468"/>
            <p:cNvSpPr/>
            <p:nvPr/>
          </p:nvSpPr>
          <p:spPr>
            <a:xfrm>
              <a:off x="9686713" y="6014013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</a:t>
              </a:r>
            </a:p>
          </p:txBody>
        </p:sp>
        <p:sp>
          <p:nvSpPr>
            <p:cNvPr id="1469" name="tx1469"/>
            <p:cNvSpPr/>
            <p:nvPr/>
          </p:nvSpPr>
          <p:spPr>
            <a:xfrm>
              <a:off x="9643908" y="6773134"/>
              <a:ext cx="33176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2024-06-19T11:04:53Z</dcterms:modified>
  <cp:category/>
</cp:coreProperties>
</file>