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438896" y="1010412"/>
              <a:ext cx="6120739" cy="5629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38896" y="938233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3948958" y="938233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459020" y="938233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4969081" y="938233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5479143" y="938233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5989204" y="938233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499266" y="938233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7009328" y="938233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519389" y="938233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8029451" y="938233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8539513" y="938233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9049574" y="938233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438896" y="108259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948958" y="108259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459020" y="108259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969081" y="108259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479143" y="108259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989204" y="108259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6499266" y="108259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7009328" y="108259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7519389" y="108259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8029451" y="108259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8539513" y="108259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9049574" y="108259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438896" y="122694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948958" y="122694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459020" y="122694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969081" y="122694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479143" y="122694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989204" y="122694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6499266" y="122694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7009328" y="122694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519389" y="122694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029451" y="122694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8539513" y="1226947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9049574" y="1226947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438896" y="1371303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948958" y="1371303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459020" y="1371303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969081" y="1371303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479143" y="1371303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989204" y="1371303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499266" y="1371303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009328" y="1371303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519389" y="1371303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8029451" y="1371303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8539513" y="1371303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9049574" y="1371303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438896" y="151566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948958" y="151566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459020" y="151566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969081" y="151566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479143" y="151566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989204" y="151566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499266" y="151566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009328" y="151566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519389" y="151566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8029451" y="151566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8539513" y="151566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9049574" y="1515660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3438896" y="166001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948958" y="166001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459020" y="166001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4969081" y="166001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479143" y="1660017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989204" y="1660017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6499266" y="166001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009328" y="1660017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7519389" y="166001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8029451" y="166001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8539513" y="166001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9049574" y="166001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438896" y="1804374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948958" y="1804374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4459020" y="1804374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4969081" y="1804374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5479143" y="1804374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5989204" y="1804374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6499266" y="1804374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7009328" y="1804374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7519389" y="1804374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8029451" y="1804374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8539513" y="1804374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9049574" y="1804374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3438896" y="194873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948958" y="194873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4459020" y="194873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4969081" y="194873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5479143" y="194873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5989204" y="194873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6499266" y="1948730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7009328" y="194873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7519389" y="194873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8029451" y="194873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8539513" y="194873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9049574" y="194873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3438896" y="209308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3948958" y="209308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4459020" y="209308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4969081" y="209308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5479143" y="209308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5989204" y="209308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6499266" y="209308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7009328" y="209308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7519389" y="209308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8029451" y="209308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8539513" y="2093087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9049574" y="209308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3438896" y="223744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3948958" y="223744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4459020" y="223744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4969081" y="223744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5479143" y="223744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5989204" y="223744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6499266" y="223744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7009328" y="223744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7519389" y="223744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8029451" y="223744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8539513" y="223744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9049574" y="223744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3438896" y="238180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3948958" y="238180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4459020" y="2381801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4969081" y="238180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5479143" y="238180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5989204" y="238180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6499266" y="238180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7009328" y="238180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7519389" y="238180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8029451" y="238180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8539513" y="238180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9049574" y="238180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3438896" y="2526157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3948958" y="2526157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4459020" y="2526157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4969081" y="2526157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5479143" y="2526157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5989204" y="2526157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6499266" y="2526157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7009328" y="2526157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7519389" y="2526157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8029451" y="2526157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8539513" y="2526157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9049574" y="2526157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3438896" y="267051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3948958" y="267051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4459020" y="267051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4969081" y="267051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5479143" y="267051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5989204" y="267051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6499266" y="2670514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7009328" y="267051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7519389" y="267051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8029451" y="267051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8539513" y="267051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9049574" y="2670514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3438896" y="281487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3948958" y="281487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4459020" y="281487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4969081" y="281487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5479143" y="281487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5989204" y="281487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6499266" y="281487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7009328" y="281487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7519389" y="281487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8029451" y="281487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8539513" y="2814871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9049574" y="2814871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3438896" y="2959228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3948958" y="2959228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4459020" y="2959228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4969081" y="2959228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5479143" y="2959228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5989204" y="2959228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6499266" y="2959228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7009328" y="2959228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7519389" y="2959228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8029451" y="2959228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8539513" y="2959228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9049574" y="2959228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3438896" y="3247941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3948958" y="3247941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4459020" y="3247941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4969081" y="3247941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5479143" y="3247941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5989204" y="3247941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6499266" y="3247941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7009328" y="3247941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7519389" y="3247941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8029451" y="3247941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8539513" y="3247941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9049574" y="3247941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3438896" y="3392298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3948958" y="3392298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4459020" y="3392298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4969081" y="3392298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5479143" y="3392298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5989204" y="3392298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6499266" y="3392298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7009328" y="3392298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7519389" y="3392298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8029451" y="3392298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8539513" y="3392298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9049574" y="3392298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3438896" y="353665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3948958" y="353665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4459020" y="353665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4969081" y="353665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5479143" y="3536655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5989204" y="3536655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6499266" y="3536655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7009328" y="3536655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7519389" y="353665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8029451" y="353665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8539513" y="353665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9049574" y="353665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3438896" y="368101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3948958" y="368101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4459020" y="368101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4969081" y="368101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5479143" y="368101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5989204" y="368101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6499266" y="368101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7009328" y="368101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7519389" y="368101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8029451" y="368101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8539513" y="368101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9049574" y="3681011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3438896" y="3825368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3948958" y="3825368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4459020" y="3825368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4969081" y="3825368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5479143" y="3825368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5989204" y="3825368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6499266" y="3825368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7009328" y="3825368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7519389" y="3825368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8029451" y="3825368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8539513" y="3825368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9049574" y="3825368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3438896" y="396972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3948958" y="396972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4459020" y="396972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4969081" y="396972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rc249"/>
            <p:cNvSpPr/>
            <p:nvPr/>
          </p:nvSpPr>
          <p:spPr>
            <a:xfrm>
              <a:off x="5479143" y="3969725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0" name="rc250"/>
            <p:cNvSpPr/>
            <p:nvPr/>
          </p:nvSpPr>
          <p:spPr>
            <a:xfrm>
              <a:off x="5989204" y="3969725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1" name="rc251"/>
            <p:cNvSpPr/>
            <p:nvPr/>
          </p:nvSpPr>
          <p:spPr>
            <a:xfrm>
              <a:off x="6499266" y="3969725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2" name="rc252"/>
            <p:cNvSpPr/>
            <p:nvPr/>
          </p:nvSpPr>
          <p:spPr>
            <a:xfrm>
              <a:off x="7009328" y="3969725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3" name="rc253"/>
            <p:cNvSpPr/>
            <p:nvPr/>
          </p:nvSpPr>
          <p:spPr>
            <a:xfrm>
              <a:off x="7519389" y="396972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rc254"/>
            <p:cNvSpPr/>
            <p:nvPr/>
          </p:nvSpPr>
          <p:spPr>
            <a:xfrm>
              <a:off x="8029451" y="396972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rc255"/>
            <p:cNvSpPr/>
            <p:nvPr/>
          </p:nvSpPr>
          <p:spPr>
            <a:xfrm>
              <a:off x="8539513" y="3969725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6" name="rc256"/>
            <p:cNvSpPr/>
            <p:nvPr/>
          </p:nvSpPr>
          <p:spPr>
            <a:xfrm>
              <a:off x="9049574" y="3969725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7" name="rc257"/>
            <p:cNvSpPr/>
            <p:nvPr/>
          </p:nvSpPr>
          <p:spPr>
            <a:xfrm>
              <a:off x="3438896" y="4114082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rc258"/>
            <p:cNvSpPr/>
            <p:nvPr/>
          </p:nvSpPr>
          <p:spPr>
            <a:xfrm>
              <a:off x="3948958" y="4114082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rc259"/>
            <p:cNvSpPr/>
            <p:nvPr/>
          </p:nvSpPr>
          <p:spPr>
            <a:xfrm>
              <a:off x="4459020" y="4114082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0" name="rc260"/>
            <p:cNvSpPr/>
            <p:nvPr/>
          </p:nvSpPr>
          <p:spPr>
            <a:xfrm>
              <a:off x="4969081" y="4114082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rc261"/>
            <p:cNvSpPr/>
            <p:nvPr/>
          </p:nvSpPr>
          <p:spPr>
            <a:xfrm>
              <a:off x="5479143" y="4114082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rc262"/>
            <p:cNvSpPr/>
            <p:nvPr/>
          </p:nvSpPr>
          <p:spPr>
            <a:xfrm>
              <a:off x="5989204" y="4114082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rc263"/>
            <p:cNvSpPr/>
            <p:nvPr/>
          </p:nvSpPr>
          <p:spPr>
            <a:xfrm>
              <a:off x="6499266" y="4114082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rc264"/>
            <p:cNvSpPr/>
            <p:nvPr/>
          </p:nvSpPr>
          <p:spPr>
            <a:xfrm>
              <a:off x="7009328" y="4114082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rc265"/>
            <p:cNvSpPr/>
            <p:nvPr/>
          </p:nvSpPr>
          <p:spPr>
            <a:xfrm>
              <a:off x="7519389" y="4114082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rc266"/>
            <p:cNvSpPr/>
            <p:nvPr/>
          </p:nvSpPr>
          <p:spPr>
            <a:xfrm>
              <a:off x="8029451" y="4114082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rc267"/>
            <p:cNvSpPr/>
            <p:nvPr/>
          </p:nvSpPr>
          <p:spPr>
            <a:xfrm>
              <a:off x="8539513" y="4114082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rc268"/>
            <p:cNvSpPr/>
            <p:nvPr/>
          </p:nvSpPr>
          <p:spPr>
            <a:xfrm>
              <a:off x="9049574" y="4114082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rc269"/>
            <p:cNvSpPr/>
            <p:nvPr/>
          </p:nvSpPr>
          <p:spPr>
            <a:xfrm>
              <a:off x="3438896" y="4258439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rc270"/>
            <p:cNvSpPr/>
            <p:nvPr/>
          </p:nvSpPr>
          <p:spPr>
            <a:xfrm>
              <a:off x="3948958" y="4258439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rc271"/>
            <p:cNvSpPr/>
            <p:nvPr/>
          </p:nvSpPr>
          <p:spPr>
            <a:xfrm>
              <a:off x="4459020" y="4258439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rc272"/>
            <p:cNvSpPr/>
            <p:nvPr/>
          </p:nvSpPr>
          <p:spPr>
            <a:xfrm>
              <a:off x="4969081" y="4258439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5479143" y="4258439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5989204" y="4258439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6499266" y="4258439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7009328" y="4258439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7519389" y="4258439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rc278"/>
            <p:cNvSpPr/>
            <p:nvPr/>
          </p:nvSpPr>
          <p:spPr>
            <a:xfrm>
              <a:off x="8029451" y="4258439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rc279"/>
            <p:cNvSpPr/>
            <p:nvPr/>
          </p:nvSpPr>
          <p:spPr>
            <a:xfrm>
              <a:off x="8539513" y="4258439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rc280"/>
            <p:cNvSpPr/>
            <p:nvPr/>
          </p:nvSpPr>
          <p:spPr>
            <a:xfrm>
              <a:off x="9049574" y="4258439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rc281"/>
            <p:cNvSpPr/>
            <p:nvPr/>
          </p:nvSpPr>
          <p:spPr>
            <a:xfrm>
              <a:off x="3438896" y="440279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rc282"/>
            <p:cNvSpPr/>
            <p:nvPr/>
          </p:nvSpPr>
          <p:spPr>
            <a:xfrm>
              <a:off x="3948958" y="440279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rc283"/>
            <p:cNvSpPr/>
            <p:nvPr/>
          </p:nvSpPr>
          <p:spPr>
            <a:xfrm>
              <a:off x="4459020" y="440279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rc284"/>
            <p:cNvSpPr/>
            <p:nvPr/>
          </p:nvSpPr>
          <p:spPr>
            <a:xfrm>
              <a:off x="4969081" y="440279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rc285"/>
            <p:cNvSpPr/>
            <p:nvPr/>
          </p:nvSpPr>
          <p:spPr>
            <a:xfrm>
              <a:off x="5479143" y="4402795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86" name="rc286"/>
            <p:cNvSpPr/>
            <p:nvPr/>
          </p:nvSpPr>
          <p:spPr>
            <a:xfrm>
              <a:off x="5989204" y="4402795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87" name="rc287"/>
            <p:cNvSpPr/>
            <p:nvPr/>
          </p:nvSpPr>
          <p:spPr>
            <a:xfrm>
              <a:off x="6499266" y="4402795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88" name="rc288"/>
            <p:cNvSpPr/>
            <p:nvPr/>
          </p:nvSpPr>
          <p:spPr>
            <a:xfrm>
              <a:off x="7009328" y="4402795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89" name="rc289"/>
            <p:cNvSpPr/>
            <p:nvPr/>
          </p:nvSpPr>
          <p:spPr>
            <a:xfrm>
              <a:off x="7519389" y="440279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rc290"/>
            <p:cNvSpPr/>
            <p:nvPr/>
          </p:nvSpPr>
          <p:spPr>
            <a:xfrm>
              <a:off x="8029451" y="440279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rc291"/>
            <p:cNvSpPr/>
            <p:nvPr/>
          </p:nvSpPr>
          <p:spPr>
            <a:xfrm>
              <a:off x="8539513" y="440279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rc292"/>
            <p:cNvSpPr/>
            <p:nvPr/>
          </p:nvSpPr>
          <p:spPr>
            <a:xfrm>
              <a:off x="9049574" y="4402795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93" name="rc293"/>
            <p:cNvSpPr/>
            <p:nvPr/>
          </p:nvSpPr>
          <p:spPr>
            <a:xfrm>
              <a:off x="3438896" y="4547152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rc294"/>
            <p:cNvSpPr/>
            <p:nvPr/>
          </p:nvSpPr>
          <p:spPr>
            <a:xfrm>
              <a:off x="3948958" y="4547152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rc295"/>
            <p:cNvSpPr/>
            <p:nvPr/>
          </p:nvSpPr>
          <p:spPr>
            <a:xfrm>
              <a:off x="4459020" y="4547152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rc296"/>
            <p:cNvSpPr/>
            <p:nvPr/>
          </p:nvSpPr>
          <p:spPr>
            <a:xfrm>
              <a:off x="4969081" y="4547152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rc297"/>
            <p:cNvSpPr/>
            <p:nvPr/>
          </p:nvSpPr>
          <p:spPr>
            <a:xfrm>
              <a:off x="5479143" y="4547152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98" name="rc298"/>
            <p:cNvSpPr/>
            <p:nvPr/>
          </p:nvSpPr>
          <p:spPr>
            <a:xfrm>
              <a:off x="5989204" y="4547152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99" name="rc299"/>
            <p:cNvSpPr/>
            <p:nvPr/>
          </p:nvSpPr>
          <p:spPr>
            <a:xfrm>
              <a:off x="6499266" y="4547152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0" name="rc300"/>
            <p:cNvSpPr/>
            <p:nvPr/>
          </p:nvSpPr>
          <p:spPr>
            <a:xfrm>
              <a:off x="7009328" y="4547152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1" name="rc301"/>
            <p:cNvSpPr/>
            <p:nvPr/>
          </p:nvSpPr>
          <p:spPr>
            <a:xfrm>
              <a:off x="7519389" y="4547152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rc302"/>
            <p:cNvSpPr/>
            <p:nvPr/>
          </p:nvSpPr>
          <p:spPr>
            <a:xfrm>
              <a:off x="8029451" y="4547152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rc303"/>
            <p:cNvSpPr/>
            <p:nvPr/>
          </p:nvSpPr>
          <p:spPr>
            <a:xfrm>
              <a:off x="8539513" y="4547152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4" name="rc304"/>
            <p:cNvSpPr/>
            <p:nvPr/>
          </p:nvSpPr>
          <p:spPr>
            <a:xfrm>
              <a:off x="9049574" y="4547152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5" name="rc305"/>
            <p:cNvSpPr/>
            <p:nvPr/>
          </p:nvSpPr>
          <p:spPr>
            <a:xfrm>
              <a:off x="3438896" y="469150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rc306"/>
            <p:cNvSpPr/>
            <p:nvPr/>
          </p:nvSpPr>
          <p:spPr>
            <a:xfrm>
              <a:off x="3948958" y="469150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rc307"/>
            <p:cNvSpPr/>
            <p:nvPr/>
          </p:nvSpPr>
          <p:spPr>
            <a:xfrm>
              <a:off x="4459020" y="469150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rc308"/>
            <p:cNvSpPr/>
            <p:nvPr/>
          </p:nvSpPr>
          <p:spPr>
            <a:xfrm>
              <a:off x="4969081" y="469150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rc309"/>
            <p:cNvSpPr/>
            <p:nvPr/>
          </p:nvSpPr>
          <p:spPr>
            <a:xfrm>
              <a:off x="5479143" y="4691509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0" name="rc310"/>
            <p:cNvSpPr/>
            <p:nvPr/>
          </p:nvSpPr>
          <p:spPr>
            <a:xfrm>
              <a:off x="5989204" y="4691509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1" name="rc311"/>
            <p:cNvSpPr/>
            <p:nvPr/>
          </p:nvSpPr>
          <p:spPr>
            <a:xfrm>
              <a:off x="6499266" y="4691509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2" name="rc312"/>
            <p:cNvSpPr/>
            <p:nvPr/>
          </p:nvSpPr>
          <p:spPr>
            <a:xfrm>
              <a:off x="7009328" y="4691509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3" name="rc313"/>
            <p:cNvSpPr/>
            <p:nvPr/>
          </p:nvSpPr>
          <p:spPr>
            <a:xfrm>
              <a:off x="7519389" y="469150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rc314"/>
            <p:cNvSpPr/>
            <p:nvPr/>
          </p:nvSpPr>
          <p:spPr>
            <a:xfrm>
              <a:off x="8029451" y="469150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rc315"/>
            <p:cNvSpPr/>
            <p:nvPr/>
          </p:nvSpPr>
          <p:spPr>
            <a:xfrm>
              <a:off x="8539513" y="4691509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6" name="rc316"/>
            <p:cNvSpPr/>
            <p:nvPr/>
          </p:nvSpPr>
          <p:spPr>
            <a:xfrm>
              <a:off x="9049574" y="4691509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7" name="rc317"/>
            <p:cNvSpPr/>
            <p:nvPr/>
          </p:nvSpPr>
          <p:spPr>
            <a:xfrm>
              <a:off x="3438896" y="483586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8"/>
            <p:cNvSpPr/>
            <p:nvPr/>
          </p:nvSpPr>
          <p:spPr>
            <a:xfrm>
              <a:off x="3948958" y="483586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rc319"/>
            <p:cNvSpPr/>
            <p:nvPr/>
          </p:nvSpPr>
          <p:spPr>
            <a:xfrm>
              <a:off x="4459020" y="4835866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0" name="rc320"/>
            <p:cNvSpPr/>
            <p:nvPr/>
          </p:nvSpPr>
          <p:spPr>
            <a:xfrm>
              <a:off x="4969081" y="483586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rc321"/>
            <p:cNvSpPr/>
            <p:nvPr/>
          </p:nvSpPr>
          <p:spPr>
            <a:xfrm>
              <a:off x="5479143" y="483586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rc322"/>
            <p:cNvSpPr/>
            <p:nvPr/>
          </p:nvSpPr>
          <p:spPr>
            <a:xfrm>
              <a:off x="5989204" y="483586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rc323"/>
            <p:cNvSpPr/>
            <p:nvPr/>
          </p:nvSpPr>
          <p:spPr>
            <a:xfrm>
              <a:off x="6499266" y="4835866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4" name="rc324"/>
            <p:cNvSpPr/>
            <p:nvPr/>
          </p:nvSpPr>
          <p:spPr>
            <a:xfrm>
              <a:off x="7009328" y="483586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rc325"/>
            <p:cNvSpPr/>
            <p:nvPr/>
          </p:nvSpPr>
          <p:spPr>
            <a:xfrm>
              <a:off x="7519389" y="4835866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6" name="rc326"/>
            <p:cNvSpPr/>
            <p:nvPr/>
          </p:nvSpPr>
          <p:spPr>
            <a:xfrm>
              <a:off x="8029451" y="4835866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7" name="rc327"/>
            <p:cNvSpPr/>
            <p:nvPr/>
          </p:nvSpPr>
          <p:spPr>
            <a:xfrm>
              <a:off x="8539513" y="483586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rc328"/>
            <p:cNvSpPr/>
            <p:nvPr/>
          </p:nvSpPr>
          <p:spPr>
            <a:xfrm>
              <a:off x="9049574" y="483586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rc329"/>
            <p:cNvSpPr/>
            <p:nvPr/>
          </p:nvSpPr>
          <p:spPr>
            <a:xfrm>
              <a:off x="3438896" y="512457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rc330"/>
            <p:cNvSpPr/>
            <p:nvPr/>
          </p:nvSpPr>
          <p:spPr>
            <a:xfrm>
              <a:off x="3948958" y="512457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rc331"/>
            <p:cNvSpPr/>
            <p:nvPr/>
          </p:nvSpPr>
          <p:spPr>
            <a:xfrm>
              <a:off x="4459020" y="512457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rc332"/>
            <p:cNvSpPr/>
            <p:nvPr/>
          </p:nvSpPr>
          <p:spPr>
            <a:xfrm>
              <a:off x="4969081" y="512457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rc333"/>
            <p:cNvSpPr/>
            <p:nvPr/>
          </p:nvSpPr>
          <p:spPr>
            <a:xfrm>
              <a:off x="5479143" y="5124579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4" name="rc334"/>
            <p:cNvSpPr/>
            <p:nvPr/>
          </p:nvSpPr>
          <p:spPr>
            <a:xfrm>
              <a:off x="5989204" y="5124579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5" name="rc335"/>
            <p:cNvSpPr/>
            <p:nvPr/>
          </p:nvSpPr>
          <p:spPr>
            <a:xfrm>
              <a:off x="6499266" y="5124579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6" name="rc336"/>
            <p:cNvSpPr/>
            <p:nvPr/>
          </p:nvSpPr>
          <p:spPr>
            <a:xfrm>
              <a:off x="7009328" y="5124579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7" name="rc337"/>
            <p:cNvSpPr/>
            <p:nvPr/>
          </p:nvSpPr>
          <p:spPr>
            <a:xfrm>
              <a:off x="7519389" y="512457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rc338"/>
            <p:cNvSpPr/>
            <p:nvPr/>
          </p:nvSpPr>
          <p:spPr>
            <a:xfrm>
              <a:off x="8029451" y="512457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rc339"/>
            <p:cNvSpPr/>
            <p:nvPr/>
          </p:nvSpPr>
          <p:spPr>
            <a:xfrm>
              <a:off x="8539513" y="5124579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0" name="rc340"/>
            <p:cNvSpPr/>
            <p:nvPr/>
          </p:nvSpPr>
          <p:spPr>
            <a:xfrm>
              <a:off x="9049574" y="5124579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1" name="rc341"/>
            <p:cNvSpPr/>
            <p:nvPr/>
          </p:nvSpPr>
          <p:spPr>
            <a:xfrm>
              <a:off x="3438896" y="526893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rc342"/>
            <p:cNvSpPr/>
            <p:nvPr/>
          </p:nvSpPr>
          <p:spPr>
            <a:xfrm>
              <a:off x="3948958" y="526893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rc343"/>
            <p:cNvSpPr/>
            <p:nvPr/>
          </p:nvSpPr>
          <p:spPr>
            <a:xfrm>
              <a:off x="4459020" y="5268936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4" name="rc344"/>
            <p:cNvSpPr/>
            <p:nvPr/>
          </p:nvSpPr>
          <p:spPr>
            <a:xfrm>
              <a:off x="4969081" y="526893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rc345"/>
            <p:cNvSpPr/>
            <p:nvPr/>
          </p:nvSpPr>
          <p:spPr>
            <a:xfrm>
              <a:off x="5479143" y="5268936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6" name="rc346"/>
            <p:cNvSpPr/>
            <p:nvPr/>
          </p:nvSpPr>
          <p:spPr>
            <a:xfrm>
              <a:off x="5989204" y="5268936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7" name="rc347"/>
            <p:cNvSpPr/>
            <p:nvPr/>
          </p:nvSpPr>
          <p:spPr>
            <a:xfrm>
              <a:off x="6499266" y="5268936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8" name="rc348"/>
            <p:cNvSpPr/>
            <p:nvPr/>
          </p:nvSpPr>
          <p:spPr>
            <a:xfrm>
              <a:off x="7009328" y="5268936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9" name="rc349"/>
            <p:cNvSpPr/>
            <p:nvPr/>
          </p:nvSpPr>
          <p:spPr>
            <a:xfrm>
              <a:off x="7519389" y="526893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rc350"/>
            <p:cNvSpPr/>
            <p:nvPr/>
          </p:nvSpPr>
          <p:spPr>
            <a:xfrm>
              <a:off x="8029451" y="526893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rc351"/>
            <p:cNvSpPr/>
            <p:nvPr/>
          </p:nvSpPr>
          <p:spPr>
            <a:xfrm>
              <a:off x="8539513" y="526893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rc352"/>
            <p:cNvSpPr/>
            <p:nvPr/>
          </p:nvSpPr>
          <p:spPr>
            <a:xfrm>
              <a:off x="9049574" y="5268936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3" name="rc353"/>
            <p:cNvSpPr/>
            <p:nvPr/>
          </p:nvSpPr>
          <p:spPr>
            <a:xfrm>
              <a:off x="3438896" y="541329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rc354"/>
            <p:cNvSpPr/>
            <p:nvPr/>
          </p:nvSpPr>
          <p:spPr>
            <a:xfrm>
              <a:off x="3948958" y="541329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rc355"/>
            <p:cNvSpPr/>
            <p:nvPr/>
          </p:nvSpPr>
          <p:spPr>
            <a:xfrm>
              <a:off x="4459020" y="5413293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6" name="rc356"/>
            <p:cNvSpPr/>
            <p:nvPr/>
          </p:nvSpPr>
          <p:spPr>
            <a:xfrm>
              <a:off x="4969081" y="541329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rc357"/>
            <p:cNvSpPr/>
            <p:nvPr/>
          </p:nvSpPr>
          <p:spPr>
            <a:xfrm>
              <a:off x="5479143" y="541329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rc358"/>
            <p:cNvSpPr/>
            <p:nvPr/>
          </p:nvSpPr>
          <p:spPr>
            <a:xfrm>
              <a:off x="5989204" y="541329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rc359"/>
            <p:cNvSpPr/>
            <p:nvPr/>
          </p:nvSpPr>
          <p:spPr>
            <a:xfrm>
              <a:off x="6499266" y="5413293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0" name="rc360"/>
            <p:cNvSpPr/>
            <p:nvPr/>
          </p:nvSpPr>
          <p:spPr>
            <a:xfrm>
              <a:off x="7009328" y="541329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rc361"/>
            <p:cNvSpPr/>
            <p:nvPr/>
          </p:nvSpPr>
          <p:spPr>
            <a:xfrm>
              <a:off x="7519389" y="541329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rc362"/>
            <p:cNvSpPr/>
            <p:nvPr/>
          </p:nvSpPr>
          <p:spPr>
            <a:xfrm>
              <a:off x="8029451" y="541329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rc363"/>
            <p:cNvSpPr/>
            <p:nvPr/>
          </p:nvSpPr>
          <p:spPr>
            <a:xfrm>
              <a:off x="8539513" y="541329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rc364"/>
            <p:cNvSpPr/>
            <p:nvPr/>
          </p:nvSpPr>
          <p:spPr>
            <a:xfrm>
              <a:off x="9049574" y="541329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rc365"/>
            <p:cNvSpPr/>
            <p:nvPr/>
          </p:nvSpPr>
          <p:spPr>
            <a:xfrm>
              <a:off x="3438896" y="555764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rc366"/>
            <p:cNvSpPr/>
            <p:nvPr/>
          </p:nvSpPr>
          <p:spPr>
            <a:xfrm>
              <a:off x="3948958" y="555764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rc367"/>
            <p:cNvSpPr/>
            <p:nvPr/>
          </p:nvSpPr>
          <p:spPr>
            <a:xfrm>
              <a:off x="4459020" y="5557649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8" name="rc368"/>
            <p:cNvSpPr/>
            <p:nvPr/>
          </p:nvSpPr>
          <p:spPr>
            <a:xfrm>
              <a:off x="4969081" y="555764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rc369"/>
            <p:cNvSpPr/>
            <p:nvPr/>
          </p:nvSpPr>
          <p:spPr>
            <a:xfrm>
              <a:off x="5479143" y="555764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rc370"/>
            <p:cNvSpPr/>
            <p:nvPr/>
          </p:nvSpPr>
          <p:spPr>
            <a:xfrm>
              <a:off x="5989204" y="555764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rc371"/>
            <p:cNvSpPr/>
            <p:nvPr/>
          </p:nvSpPr>
          <p:spPr>
            <a:xfrm>
              <a:off x="6499266" y="5557649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2" name="rc372"/>
            <p:cNvSpPr/>
            <p:nvPr/>
          </p:nvSpPr>
          <p:spPr>
            <a:xfrm>
              <a:off x="7009328" y="555764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rc373"/>
            <p:cNvSpPr/>
            <p:nvPr/>
          </p:nvSpPr>
          <p:spPr>
            <a:xfrm>
              <a:off x="7519389" y="555764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rc374"/>
            <p:cNvSpPr/>
            <p:nvPr/>
          </p:nvSpPr>
          <p:spPr>
            <a:xfrm>
              <a:off x="8029451" y="555764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rc375"/>
            <p:cNvSpPr/>
            <p:nvPr/>
          </p:nvSpPr>
          <p:spPr>
            <a:xfrm>
              <a:off x="8539513" y="555764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rc376"/>
            <p:cNvSpPr/>
            <p:nvPr/>
          </p:nvSpPr>
          <p:spPr>
            <a:xfrm>
              <a:off x="9049574" y="555764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rc377"/>
            <p:cNvSpPr/>
            <p:nvPr/>
          </p:nvSpPr>
          <p:spPr>
            <a:xfrm>
              <a:off x="3438896" y="570200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rc378"/>
            <p:cNvSpPr/>
            <p:nvPr/>
          </p:nvSpPr>
          <p:spPr>
            <a:xfrm>
              <a:off x="3948958" y="570200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rc379"/>
            <p:cNvSpPr/>
            <p:nvPr/>
          </p:nvSpPr>
          <p:spPr>
            <a:xfrm>
              <a:off x="4459020" y="5702006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0" name="rc380"/>
            <p:cNvSpPr/>
            <p:nvPr/>
          </p:nvSpPr>
          <p:spPr>
            <a:xfrm>
              <a:off x="4969081" y="570200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rc381"/>
            <p:cNvSpPr/>
            <p:nvPr/>
          </p:nvSpPr>
          <p:spPr>
            <a:xfrm>
              <a:off x="5479143" y="570200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rc382"/>
            <p:cNvSpPr/>
            <p:nvPr/>
          </p:nvSpPr>
          <p:spPr>
            <a:xfrm>
              <a:off x="5989204" y="570200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rc383"/>
            <p:cNvSpPr/>
            <p:nvPr/>
          </p:nvSpPr>
          <p:spPr>
            <a:xfrm>
              <a:off x="6499266" y="5702006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4" name="rc384"/>
            <p:cNvSpPr/>
            <p:nvPr/>
          </p:nvSpPr>
          <p:spPr>
            <a:xfrm>
              <a:off x="7009328" y="570200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rc385"/>
            <p:cNvSpPr/>
            <p:nvPr/>
          </p:nvSpPr>
          <p:spPr>
            <a:xfrm>
              <a:off x="7519389" y="5702006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6" name="rc386"/>
            <p:cNvSpPr/>
            <p:nvPr/>
          </p:nvSpPr>
          <p:spPr>
            <a:xfrm>
              <a:off x="8029451" y="570200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rc387"/>
            <p:cNvSpPr/>
            <p:nvPr/>
          </p:nvSpPr>
          <p:spPr>
            <a:xfrm>
              <a:off x="8539513" y="570200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rc388"/>
            <p:cNvSpPr/>
            <p:nvPr/>
          </p:nvSpPr>
          <p:spPr>
            <a:xfrm>
              <a:off x="9049574" y="570200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rc389"/>
            <p:cNvSpPr/>
            <p:nvPr/>
          </p:nvSpPr>
          <p:spPr>
            <a:xfrm>
              <a:off x="3438896" y="584636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rc390"/>
            <p:cNvSpPr/>
            <p:nvPr/>
          </p:nvSpPr>
          <p:spPr>
            <a:xfrm>
              <a:off x="3948958" y="584636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rc391"/>
            <p:cNvSpPr/>
            <p:nvPr/>
          </p:nvSpPr>
          <p:spPr>
            <a:xfrm>
              <a:off x="4459020" y="584636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rc392"/>
            <p:cNvSpPr/>
            <p:nvPr/>
          </p:nvSpPr>
          <p:spPr>
            <a:xfrm>
              <a:off x="4969081" y="584636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rc393"/>
            <p:cNvSpPr/>
            <p:nvPr/>
          </p:nvSpPr>
          <p:spPr>
            <a:xfrm>
              <a:off x="5479143" y="5846363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4" name="rc394"/>
            <p:cNvSpPr/>
            <p:nvPr/>
          </p:nvSpPr>
          <p:spPr>
            <a:xfrm>
              <a:off x="5989204" y="5846363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5" name="rc395"/>
            <p:cNvSpPr/>
            <p:nvPr/>
          </p:nvSpPr>
          <p:spPr>
            <a:xfrm>
              <a:off x="6499266" y="5846363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6" name="rc396"/>
            <p:cNvSpPr/>
            <p:nvPr/>
          </p:nvSpPr>
          <p:spPr>
            <a:xfrm>
              <a:off x="7009328" y="5846363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7" name="rc397"/>
            <p:cNvSpPr/>
            <p:nvPr/>
          </p:nvSpPr>
          <p:spPr>
            <a:xfrm>
              <a:off x="7519389" y="584636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rc398"/>
            <p:cNvSpPr/>
            <p:nvPr/>
          </p:nvSpPr>
          <p:spPr>
            <a:xfrm>
              <a:off x="8029451" y="584636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rc399"/>
            <p:cNvSpPr/>
            <p:nvPr/>
          </p:nvSpPr>
          <p:spPr>
            <a:xfrm>
              <a:off x="8539513" y="5846363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0" name="rc400"/>
            <p:cNvSpPr/>
            <p:nvPr/>
          </p:nvSpPr>
          <p:spPr>
            <a:xfrm>
              <a:off x="9049574" y="5846363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1" name="rc401"/>
            <p:cNvSpPr/>
            <p:nvPr/>
          </p:nvSpPr>
          <p:spPr>
            <a:xfrm>
              <a:off x="3438896" y="613507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rc402"/>
            <p:cNvSpPr/>
            <p:nvPr/>
          </p:nvSpPr>
          <p:spPr>
            <a:xfrm>
              <a:off x="3948958" y="613507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rc403"/>
            <p:cNvSpPr/>
            <p:nvPr/>
          </p:nvSpPr>
          <p:spPr>
            <a:xfrm>
              <a:off x="4459020" y="613507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rc404"/>
            <p:cNvSpPr/>
            <p:nvPr/>
          </p:nvSpPr>
          <p:spPr>
            <a:xfrm>
              <a:off x="4969081" y="613507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rc405"/>
            <p:cNvSpPr/>
            <p:nvPr/>
          </p:nvSpPr>
          <p:spPr>
            <a:xfrm>
              <a:off x="5479143" y="6135076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6" name="rc406"/>
            <p:cNvSpPr/>
            <p:nvPr/>
          </p:nvSpPr>
          <p:spPr>
            <a:xfrm>
              <a:off x="5989204" y="6135076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7" name="rc407"/>
            <p:cNvSpPr/>
            <p:nvPr/>
          </p:nvSpPr>
          <p:spPr>
            <a:xfrm>
              <a:off x="6499266" y="6135076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8" name="rc408"/>
            <p:cNvSpPr/>
            <p:nvPr/>
          </p:nvSpPr>
          <p:spPr>
            <a:xfrm>
              <a:off x="7009328" y="6135076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9" name="rc409"/>
            <p:cNvSpPr/>
            <p:nvPr/>
          </p:nvSpPr>
          <p:spPr>
            <a:xfrm>
              <a:off x="7519389" y="613507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rc410"/>
            <p:cNvSpPr/>
            <p:nvPr/>
          </p:nvSpPr>
          <p:spPr>
            <a:xfrm>
              <a:off x="8029451" y="613507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rc411"/>
            <p:cNvSpPr/>
            <p:nvPr/>
          </p:nvSpPr>
          <p:spPr>
            <a:xfrm>
              <a:off x="8539513" y="613507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rc412"/>
            <p:cNvSpPr/>
            <p:nvPr/>
          </p:nvSpPr>
          <p:spPr>
            <a:xfrm>
              <a:off x="9049574" y="6135076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3" name="rc413"/>
            <p:cNvSpPr/>
            <p:nvPr/>
          </p:nvSpPr>
          <p:spPr>
            <a:xfrm>
              <a:off x="3438896" y="627943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rc414"/>
            <p:cNvSpPr/>
            <p:nvPr/>
          </p:nvSpPr>
          <p:spPr>
            <a:xfrm>
              <a:off x="3948958" y="627943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rc415"/>
            <p:cNvSpPr/>
            <p:nvPr/>
          </p:nvSpPr>
          <p:spPr>
            <a:xfrm>
              <a:off x="4459020" y="627943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rc416"/>
            <p:cNvSpPr/>
            <p:nvPr/>
          </p:nvSpPr>
          <p:spPr>
            <a:xfrm>
              <a:off x="4969081" y="627943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rc417"/>
            <p:cNvSpPr/>
            <p:nvPr/>
          </p:nvSpPr>
          <p:spPr>
            <a:xfrm>
              <a:off x="5479143" y="627943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rc418"/>
            <p:cNvSpPr/>
            <p:nvPr/>
          </p:nvSpPr>
          <p:spPr>
            <a:xfrm>
              <a:off x="5989204" y="627943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rc419"/>
            <p:cNvSpPr/>
            <p:nvPr/>
          </p:nvSpPr>
          <p:spPr>
            <a:xfrm>
              <a:off x="6499266" y="627943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rc420"/>
            <p:cNvSpPr/>
            <p:nvPr/>
          </p:nvSpPr>
          <p:spPr>
            <a:xfrm>
              <a:off x="7009328" y="627943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rc421"/>
            <p:cNvSpPr/>
            <p:nvPr/>
          </p:nvSpPr>
          <p:spPr>
            <a:xfrm>
              <a:off x="7519389" y="627943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rc422"/>
            <p:cNvSpPr/>
            <p:nvPr/>
          </p:nvSpPr>
          <p:spPr>
            <a:xfrm>
              <a:off x="8029451" y="627943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rc423"/>
            <p:cNvSpPr/>
            <p:nvPr/>
          </p:nvSpPr>
          <p:spPr>
            <a:xfrm>
              <a:off x="8539513" y="627943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rc424"/>
            <p:cNvSpPr/>
            <p:nvPr/>
          </p:nvSpPr>
          <p:spPr>
            <a:xfrm>
              <a:off x="9049574" y="6279433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5" name="rc425"/>
            <p:cNvSpPr/>
            <p:nvPr/>
          </p:nvSpPr>
          <p:spPr>
            <a:xfrm>
              <a:off x="3438896" y="6423790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rc426"/>
            <p:cNvSpPr/>
            <p:nvPr/>
          </p:nvSpPr>
          <p:spPr>
            <a:xfrm>
              <a:off x="3948958" y="6423790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rc427"/>
            <p:cNvSpPr/>
            <p:nvPr/>
          </p:nvSpPr>
          <p:spPr>
            <a:xfrm>
              <a:off x="4459020" y="6423790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rc428"/>
            <p:cNvSpPr/>
            <p:nvPr/>
          </p:nvSpPr>
          <p:spPr>
            <a:xfrm>
              <a:off x="4969081" y="6423790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rc429"/>
            <p:cNvSpPr/>
            <p:nvPr/>
          </p:nvSpPr>
          <p:spPr>
            <a:xfrm>
              <a:off x="5479143" y="6423790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0" name="rc430"/>
            <p:cNvSpPr/>
            <p:nvPr/>
          </p:nvSpPr>
          <p:spPr>
            <a:xfrm>
              <a:off x="5989204" y="6423790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1" name="rc431"/>
            <p:cNvSpPr/>
            <p:nvPr/>
          </p:nvSpPr>
          <p:spPr>
            <a:xfrm>
              <a:off x="6499266" y="6423790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2" name="rc432"/>
            <p:cNvSpPr/>
            <p:nvPr/>
          </p:nvSpPr>
          <p:spPr>
            <a:xfrm>
              <a:off x="7009328" y="6423790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3" name="rc433"/>
            <p:cNvSpPr/>
            <p:nvPr/>
          </p:nvSpPr>
          <p:spPr>
            <a:xfrm>
              <a:off x="7519389" y="6423790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rc434"/>
            <p:cNvSpPr/>
            <p:nvPr/>
          </p:nvSpPr>
          <p:spPr>
            <a:xfrm>
              <a:off x="8029451" y="6423790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rc435"/>
            <p:cNvSpPr/>
            <p:nvPr/>
          </p:nvSpPr>
          <p:spPr>
            <a:xfrm>
              <a:off x="8539513" y="6423790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rc436"/>
            <p:cNvSpPr/>
            <p:nvPr/>
          </p:nvSpPr>
          <p:spPr>
            <a:xfrm>
              <a:off x="9049574" y="6423790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rc437"/>
            <p:cNvSpPr/>
            <p:nvPr/>
          </p:nvSpPr>
          <p:spPr>
            <a:xfrm>
              <a:off x="3438896" y="6568147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rc438"/>
            <p:cNvSpPr/>
            <p:nvPr/>
          </p:nvSpPr>
          <p:spPr>
            <a:xfrm>
              <a:off x="3948958" y="6568147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rc439"/>
            <p:cNvSpPr/>
            <p:nvPr/>
          </p:nvSpPr>
          <p:spPr>
            <a:xfrm>
              <a:off x="4459020" y="6568147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0" name="rc440"/>
            <p:cNvSpPr/>
            <p:nvPr/>
          </p:nvSpPr>
          <p:spPr>
            <a:xfrm>
              <a:off x="4969081" y="6568147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rc441"/>
            <p:cNvSpPr/>
            <p:nvPr/>
          </p:nvSpPr>
          <p:spPr>
            <a:xfrm>
              <a:off x="5479143" y="6568147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rc442"/>
            <p:cNvSpPr/>
            <p:nvPr/>
          </p:nvSpPr>
          <p:spPr>
            <a:xfrm>
              <a:off x="5989204" y="6568147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rc443"/>
            <p:cNvSpPr/>
            <p:nvPr/>
          </p:nvSpPr>
          <p:spPr>
            <a:xfrm>
              <a:off x="6499266" y="6568147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rc444"/>
            <p:cNvSpPr/>
            <p:nvPr/>
          </p:nvSpPr>
          <p:spPr>
            <a:xfrm>
              <a:off x="7009328" y="6568147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rc445"/>
            <p:cNvSpPr/>
            <p:nvPr/>
          </p:nvSpPr>
          <p:spPr>
            <a:xfrm>
              <a:off x="7519389" y="6568147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rc446"/>
            <p:cNvSpPr/>
            <p:nvPr/>
          </p:nvSpPr>
          <p:spPr>
            <a:xfrm>
              <a:off x="8029451" y="6568147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rc447"/>
            <p:cNvSpPr/>
            <p:nvPr/>
          </p:nvSpPr>
          <p:spPr>
            <a:xfrm>
              <a:off x="8539513" y="6568147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rc448"/>
            <p:cNvSpPr/>
            <p:nvPr/>
          </p:nvSpPr>
          <p:spPr>
            <a:xfrm>
              <a:off x="9049574" y="6568147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rc449"/>
            <p:cNvSpPr/>
            <p:nvPr/>
          </p:nvSpPr>
          <p:spPr>
            <a:xfrm>
              <a:off x="3438896" y="4980222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0" name="rc450"/>
            <p:cNvSpPr/>
            <p:nvPr/>
          </p:nvSpPr>
          <p:spPr>
            <a:xfrm>
              <a:off x="3948958" y="4980222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1" name="rc451"/>
            <p:cNvSpPr/>
            <p:nvPr/>
          </p:nvSpPr>
          <p:spPr>
            <a:xfrm>
              <a:off x="4459020" y="4980222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rc452"/>
            <p:cNvSpPr/>
            <p:nvPr/>
          </p:nvSpPr>
          <p:spPr>
            <a:xfrm>
              <a:off x="4969081" y="4980222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3" name="rc453"/>
            <p:cNvSpPr/>
            <p:nvPr/>
          </p:nvSpPr>
          <p:spPr>
            <a:xfrm>
              <a:off x="5479143" y="4980222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rc454"/>
            <p:cNvSpPr/>
            <p:nvPr/>
          </p:nvSpPr>
          <p:spPr>
            <a:xfrm>
              <a:off x="5989204" y="4980222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rc455"/>
            <p:cNvSpPr/>
            <p:nvPr/>
          </p:nvSpPr>
          <p:spPr>
            <a:xfrm>
              <a:off x="6499266" y="4980222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rc456"/>
            <p:cNvSpPr/>
            <p:nvPr/>
          </p:nvSpPr>
          <p:spPr>
            <a:xfrm>
              <a:off x="7009328" y="4980222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rc457"/>
            <p:cNvSpPr/>
            <p:nvPr/>
          </p:nvSpPr>
          <p:spPr>
            <a:xfrm>
              <a:off x="7519389" y="4980222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rc458"/>
            <p:cNvSpPr/>
            <p:nvPr/>
          </p:nvSpPr>
          <p:spPr>
            <a:xfrm>
              <a:off x="8029451" y="4980222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rc459"/>
            <p:cNvSpPr/>
            <p:nvPr/>
          </p:nvSpPr>
          <p:spPr>
            <a:xfrm>
              <a:off x="8539513" y="4980222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rc460"/>
            <p:cNvSpPr/>
            <p:nvPr/>
          </p:nvSpPr>
          <p:spPr>
            <a:xfrm>
              <a:off x="9049574" y="4980222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rc461"/>
            <p:cNvSpPr/>
            <p:nvPr/>
          </p:nvSpPr>
          <p:spPr>
            <a:xfrm>
              <a:off x="3438896" y="3103584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2" name="rc462"/>
            <p:cNvSpPr/>
            <p:nvPr/>
          </p:nvSpPr>
          <p:spPr>
            <a:xfrm>
              <a:off x="3948958" y="3103584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3" name="rc463"/>
            <p:cNvSpPr/>
            <p:nvPr/>
          </p:nvSpPr>
          <p:spPr>
            <a:xfrm>
              <a:off x="4459020" y="3103584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4" name="rc464"/>
            <p:cNvSpPr/>
            <p:nvPr/>
          </p:nvSpPr>
          <p:spPr>
            <a:xfrm>
              <a:off x="4969081" y="3103584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5" name="rc465"/>
            <p:cNvSpPr/>
            <p:nvPr/>
          </p:nvSpPr>
          <p:spPr>
            <a:xfrm>
              <a:off x="5479143" y="310358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rc466"/>
            <p:cNvSpPr/>
            <p:nvPr/>
          </p:nvSpPr>
          <p:spPr>
            <a:xfrm>
              <a:off x="5989204" y="310358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rc467"/>
            <p:cNvSpPr/>
            <p:nvPr/>
          </p:nvSpPr>
          <p:spPr>
            <a:xfrm>
              <a:off x="6499266" y="310358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rc468"/>
            <p:cNvSpPr/>
            <p:nvPr/>
          </p:nvSpPr>
          <p:spPr>
            <a:xfrm>
              <a:off x="7009328" y="310358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rc469"/>
            <p:cNvSpPr/>
            <p:nvPr/>
          </p:nvSpPr>
          <p:spPr>
            <a:xfrm>
              <a:off x="7519389" y="310358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rc470"/>
            <p:cNvSpPr/>
            <p:nvPr/>
          </p:nvSpPr>
          <p:spPr>
            <a:xfrm>
              <a:off x="8029451" y="310358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rc471"/>
            <p:cNvSpPr/>
            <p:nvPr/>
          </p:nvSpPr>
          <p:spPr>
            <a:xfrm>
              <a:off x="8539513" y="3103584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2" name="rc472"/>
            <p:cNvSpPr/>
            <p:nvPr/>
          </p:nvSpPr>
          <p:spPr>
            <a:xfrm>
              <a:off x="9049574" y="3103584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3" name="rc473"/>
            <p:cNvSpPr/>
            <p:nvPr/>
          </p:nvSpPr>
          <p:spPr>
            <a:xfrm>
              <a:off x="3438896" y="5990720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4" name="rc474"/>
            <p:cNvSpPr/>
            <p:nvPr/>
          </p:nvSpPr>
          <p:spPr>
            <a:xfrm>
              <a:off x="3948958" y="5990720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5" name="rc475"/>
            <p:cNvSpPr/>
            <p:nvPr/>
          </p:nvSpPr>
          <p:spPr>
            <a:xfrm>
              <a:off x="4459020" y="5990720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6" name="rc476"/>
            <p:cNvSpPr/>
            <p:nvPr/>
          </p:nvSpPr>
          <p:spPr>
            <a:xfrm>
              <a:off x="4969081" y="5990720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7" name="rc477"/>
            <p:cNvSpPr/>
            <p:nvPr/>
          </p:nvSpPr>
          <p:spPr>
            <a:xfrm>
              <a:off x="5479143" y="5990720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rc478"/>
            <p:cNvSpPr/>
            <p:nvPr/>
          </p:nvSpPr>
          <p:spPr>
            <a:xfrm>
              <a:off x="5989204" y="5990720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rc479"/>
            <p:cNvSpPr/>
            <p:nvPr/>
          </p:nvSpPr>
          <p:spPr>
            <a:xfrm>
              <a:off x="6499266" y="5990720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rc480"/>
            <p:cNvSpPr/>
            <p:nvPr/>
          </p:nvSpPr>
          <p:spPr>
            <a:xfrm>
              <a:off x="7009328" y="5990720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rc481"/>
            <p:cNvSpPr/>
            <p:nvPr/>
          </p:nvSpPr>
          <p:spPr>
            <a:xfrm>
              <a:off x="7519389" y="5990720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rc482"/>
            <p:cNvSpPr/>
            <p:nvPr/>
          </p:nvSpPr>
          <p:spPr>
            <a:xfrm>
              <a:off x="8029451" y="5990720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rc483"/>
            <p:cNvSpPr/>
            <p:nvPr/>
          </p:nvSpPr>
          <p:spPr>
            <a:xfrm>
              <a:off x="8539513" y="5990720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rc484"/>
            <p:cNvSpPr/>
            <p:nvPr/>
          </p:nvSpPr>
          <p:spPr>
            <a:xfrm>
              <a:off x="9049574" y="5990720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rc485"/>
            <p:cNvSpPr/>
            <p:nvPr/>
          </p:nvSpPr>
          <p:spPr>
            <a:xfrm>
              <a:off x="3438896" y="938233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6"/>
            <p:cNvSpPr/>
            <p:nvPr/>
          </p:nvSpPr>
          <p:spPr>
            <a:xfrm>
              <a:off x="3948958" y="938233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7"/>
            <p:cNvSpPr/>
            <p:nvPr/>
          </p:nvSpPr>
          <p:spPr>
            <a:xfrm>
              <a:off x="4459020" y="938233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8"/>
            <p:cNvSpPr/>
            <p:nvPr/>
          </p:nvSpPr>
          <p:spPr>
            <a:xfrm>
              <a:off x="4969081" y="938233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9"/>
            <p:cNvSpPr/>
            <p:nvPr/>
          </p:nvSpPr>
          <p:spPr>
            <a:xfrm>
              <a:off x="5479143" y="938233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90"/>
            <p:cNvSpPr/>
            <p:nvPr/>
          </p:nvSpPr>
          <p:spPr>
            <a:xfrm>
              <a:off x="5989204" y="938233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1"/>
            <p:cNvSpPr/>
            <p:nvPr/>
          </p:nvSpPr>
          <p:spPr>
            <a:xfrm>
              <a:off x="6499266" y="938233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2"/>
            <p:cNvSpPr/>
            <p:nvPr/>
          </p:nvSpPr>
          <p:spPr>
            <a:xfrm>
              <a:off x="7009328" y="938233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3"/>
            <p:cNvSpPr/>
            <p:nvPr/>
          </p:nvSpPr>
          <p:spPr>
            <a:xfrm>
              <a:off x="7519389" y="938233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4"/>
            <p:cNvSpPr/>
            <p:nvPr/>
          </p:nvSpPr>
          <p:spPr>
            <a:xfrm>
              <a:off x="8029451" y="938233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5"/>
            <p:cNvSpPr/>
            <p:nvPr/>
          </p:nvSpPr>
          <p:spPr>
            <a:xfrm>
              <a:off x="8539513" y="938233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6"/>
            <p:cNvSpPr/>
            <p:nvPr/>
          </p:nvSpPr>
          <p:spPr>
            <a:xfrm>
              <a:off x="9049574" y="938233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7"/>
            <p:cNvSpPr/>
            <p:nvPr/>
          </p:nvSpPr>
          <p:spPr>
            <a:xfrm>
              <a:off x="3438896" y="108259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8"/>
            <p:cNvSpPr/>
            <p:nvPr/>
          </p:nvSpPr>
          <p:spPr>
            <a:xfrm>
              <a:off x="3948958" y="108259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9"/>
            <p:cNvSpPr/>
            <p:nvPr/>
          </p:nvSpPr>
          <p:spPr>
            <a:xfrm>
              <a:off x="4459020" y="108259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500"/>
            <p:cNvSpPr/>
            <p:nvPr/>
          </p:nvSpPr>
          <p:spPr>
            <a:xfrm>
              <a:off x="4969081" y="108259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1"/>
            <p:cNvSpPr/>
            <p:nvPr/>
          </p:nvSpPr>
          <p:spPr>
            <a:xfrm>
              <a:off x="5479143" y="108259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2"/>
            <p:cNvSpPr/>
            <p:nvPr/>
          </p:nvSpPr>
          <p:spPr>
            <a:xfrm>
              <a:off x="5989204" y="108259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3"/>
            <p:cNvSpPr/>
            <p:nvPr/>
          </p:nvSpPr>
          <p:spPr>
            <a:xfrm>
              <a:off x="6499266" y="108259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4"/>
            <p:cNvSpPr/>
            <p:nvPr/>
          </p:nvSpPr>
          <p:spPr>
            <a:xfrm>
              <a:off x="7009328" y="108259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5"/>
            <p:cNvSpPr/>
            <p:nvPr/>
          </p:nvSpPr>
          <p:spPr>
            <a:xfrm>
              <a:off x="7519389" y="108259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6"/>
            <p:cNvSpPr/>
            <p:nvPr/>
          </p:nvSpPr>
          <p:spPr>
            <a:xfrm>
              <a:off x="8029451" y="108259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7"/>
            <p:cNvSpPr/>
            <p:nvPr/>
          </p:nvSpPr>
          <p:spPr>
            <a:xfrm>
              <a:off x="8539513" y="108259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8"/>
            <p:cNvSpPr/>
            <p:nvPr/>
          </p:nvSpPr>
          <p:spPr>
            <a:xfrm>
              <a:off x="9049574" y="108259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9"/>
            <p:cNvSpPr/>
            <p:nvPr/>
          </p:nvSpPr>
          <p:spPr>
            <a:xfrm>
              <a:off x="3438896" y="122694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10"/>
            <p:cNvSpPr/>
            <p:nvPr/>
          </p:nvSpPr>
          <p:spPr>
            <a:xfrm>
              <a:off x="3948958" y="122694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1"/>
            <p:cNvSpPr/>
            <p:nvPr/>
          </p:nvSpPr>
          <p:spPr>
            <a:xfrm>
              <a:off x="4459020" y="122694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2"/>
            <p:cNvSpPr/>
            <p:nvPr/>
          </p:nvSpPr>
          <p:spPr>
            <a:xfrm>
              <a:off x="4969081" y="122694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3"/>
            <p:cNvSpPr/>
            <p:nvPr/>
          </p:nvSpPr>
          <p:spPr>
            <a:xfrm>
              <a:off x="5479143" y="122694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4"/>
            <p:cNvSpPr/>
            <p:nvPr/>
          </p:nvSpPr>
          <p:spPr>
            <a:xfrm>
              <a:off x="5989204" y="122694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5"/>
            <p:cNvSpPr/>
            <p:nvPr/>
          </p:nvSpPr>
          <p:spPr>
            <a:xfrm>
              <a:off x="6499266" y="122694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6"/>
            <p:cNvSpPr/>
            <p:nvPr/>
          </p:nvSpPr>
          <p:spPr>
            <a:xfrm>
              <a:off x="7009328" y="122694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7"/>
            <p:cNvSpPr/>
            <p:nvPr/>
          </p:nvSpPr>
          <p:spPr>
            <a:xfrm>
              <a:off x="7519389" y="122694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8"/>
            <p:cNvSpPr/>
            <p:nvPr/>
          </p:nvSpPr>
          <p:spPr>
            <a:xfrm>
              <a:off x="8029451" y="122694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9"/>
            <p:cNvSpPr/>
            <p:nvPr/>
          </p:nvSpPr>
          <p:spPr>
            <a:xfrm>
              <a:off x="8539513" y="1226947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20"/>
            <p:cNvSpPr/>
            <p:nvPr/>
          </p:nvSpPr>
          <p:spPr>
            <a:xfrm>
              <a:off x="9049574" y="1226947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1"/>
            <p:cNvSpPr/>
            <p:nvPr/>
          </p:nvSpPr>
          <p:spPr>
            <a:xfrm>
              <a:off x="3438896" y="1371303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2"/>
            <p:cNvSpPr/>
            <p:nvPr/>
          </p:nvSpPr>
          <p:spPr>
            <a:xfrm>
              <a:off x="3948958" y="1371303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3"/>
            <p:cNvSpPr/>
            <p:nvPr/>
          </p:nvSpPr>
          <p:spPr>
            <a:xfrm>
              <a:off x="4459020" y="1371303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4"/>
            <p:cNvSpPr/>
            <p:nvPr/>
          </p:nvSpPr>
          <p:spPr>
            <a:xfrm>
              <a:off x="4969081" y="1371303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5"/>
            <p:cNvSpPr/>
            <p:nvPr/>
          </p:nvSpPr>
          <p:spPr>
            <a:xfrm>
              <a:off x="5479143" y="1371303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6"/>
            <p:cNvSpPr/>
            <p:nvPr/>
          </p:nvSpPr>
          <p:spPr>
            <a:xfrm>
              <a:off x="5989204" y="1371303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7"/>
            <p:cNvSpPr/>
            <p:nvPr/>
          </p:nvSpPr>
          <p:spPr>
            <a:xfrm>
              <a:off x="6499266" y="1371303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8"/>
            <p:cNvSpPr/>
            <p:nvPr/>
          </p:nvSpPr>
          <p:spPr>
            <a:xfrm>
              <a:off x="7009328" y="1371303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9"/>
            <p:cNvSpPr/>
            <p:nvPr/>
          </p:nvSpPr>
          <p:spPr>
            <a:xfrm>
              <a:off x="7519389" y="1371303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30"/>
            <p:cNvSpPr/>
            <p:nvPr/>
          </p:nvSpPr>
          <p:spPr>
            <a:xfrm>
              <a:off x="8029451" y="1371303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1"/>
            <p:cNvSpPr/>
            <p:nvPr/>
          </p:nvSpPr>
          <p:spPr>
            <a:xfrm>
              <a:off x="8539513" y="1371303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2"/>
            <p:cNvSpPr/>
            <p:nvPr/>
          </p:nvSpPr>
          <p:spPr>
            <a:xfrm>
              <a:off x="9049574" y="1371303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3"/>
            <p:cNvSpPr/>
            <p:nvPr/>
          </p:nvSpPr>
          <p:spPr>
            <a:xfrm>
              <a:off x="3438896" y="151566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4"/>
            <p:cNvSpPr/>
            <p:nvPr/>
          </p:nvSpPr>
          <p:spPr>
            <a:xfrm>
              <a:off x="3948958" y="151566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5"/>
            <p:cNvSpPr/>
            <p:nvPr/>
          </p:nvSpPr>
          <p:spPr>
            <a:xfrm>
              <a:off x="4459020" y="151566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6"/>
            <p:cNvSpPr/>
            <p:nvPr/>
          </p:nvSpPr>
          <p:spPr>
            <a:xfrm>
              <a:off x="4969081" y="151566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7"/>
            <p:cNvSpPr/>
            <p:nvPr/>
          </p:nvSpPr>
          <p:spPr>
            <a:xfrm>
              <a:off x="5479143" y="151566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8"/>
            <p:cNvSpPr/>
            <p:nvPr/>
          </p:nvSpPr>
          <p:spPr>
            <a:xfrm>
              <a:off x="5989204" y="151566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9"/>
            <p:cNvSpPr/>
            <p:nvPr/>
          </p:nvSpPr>
          <p:spPr>
            <a:xfrm>
              <a:off x="6499266" y="151566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40"/>
            <p:cNvSpPr/>
            <p:nvPr/>
          </p:nvSpPr>
          <p:spPr>
            <a:xfrm>
              <a:off x="7009328" y="151566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1"/>
            <p:cNvSpPr/>
            <p:nvPr/>
          </p:nvSpPr>
          <p:spPr>
            <a:xfrm>
              <a:off x="7519389" y="151566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2"/>
            <p:cNvSpPr/>
            <p:nvPr/>
          </p:nvSpPr>
          <p:spPr>
            <a:xfrm>
              <a:off x="8029451" y="151566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3"/>
            <p:cNvSpPr/>
            <p:nvPr/>
          </p:nvSpPr>
          <p:spPr>
            <a:xfrm>
              <a:off x="8539513" y="151566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4"/>
            <p:cNvSpPr/>
            <p:nvPr/>
          </p:nvSpPr>
          <p:spPr>
            <a:xfrm>
              <a:off x="9049574" y="1515660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5"/>
            <p:cNvSpPr/>
            <p:nvPr/>
          </p:nvSpPr>
          <p:spPr>
            <a:xfrm>
              <a:off x="3438896" y="166001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6"/>
            <p:cNvSpPr/>
            <p:nvPr/>
          </p:nvSpPr>
          <p:spPr>
            <a:xfrm>
              <a:off x="3948958" y="166001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7"/>
            <p:cNvSpPr/>
            <p:nvPr/>
          </p:nvSpPr>
          <p:spPr>
            <a:xfrm>
              <a:off x="4459020" y="166001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8"/>
            <p:cNvSpPr/>
            <p:nvPr/>
          </p:nvSpPr>
          <p:spPr>
            <a:xfrm>
              <a:off x="4969081" y="166001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9"/>
            <p:cNvSpPr/>
            <p:nvPr/>
          </p:nvSpPr>
          <p:spPr>
            <a:xfrm>
              <a:off x="5479143" y="1660017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50"/>
            <p:cNvSpPr/>
            <p:nvPr/>
          </p:nvSpPr>
          <p:spPr>
            <a:xfrm>
              <a:off x="5989204" y="1660017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1"/>
            <p:cNvSpPr/>
            <p:nvPr/>
          </p:nvSpPr>
          <p:spPr>
            <a:xfrm>
              <a:off x="6499266" y="166001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2"/>
            <p:cNvSpPr/>
            <p:nvPr/>
          </p:nvSpPr>
          <p:spPr>
            <a:xfrm>
              <a:off x="7009328" y="1660017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3"/>
            <p:cNvSpPr/>
            <p:nvPr/>
          </p:nvSpPr>
          <p:spPr>
            <a:xfrm>
              <a:off x="7519389" y="166001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4"/>
            <p:cNvSpPr/>
            <p:nvPr/>
          </p:nvSpPr>
          <p:spPr>
            <a:xfrm>
              <a:off x="8029451" y="166001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5"/>
            <p:cNvSpPr/>
            <p:nvPr/>
          </p:nvSpPr>
          <p:spPr>
            <a:xfrm>
              <a:off x="8539513" y="166001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6"/>
            <p:cNvSpPr/>
            <p:nvPr/>
          </p:nvSpPr>
          <p:spPr>
            <a:xfrm>
              <a:off x="9049574" y="166001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7"/>
            <p:cNvSpPr/>
            <p:nvPr/>
          </p:nvSpPr>
          <p:spPr>
            <a:xfrm>
              <a:off x="3438896" y="1804374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8"/>
            <p:cNvSpPr/>
            <p:nvPr/>
          </p:nvSpPr>
          <p:spPr>
            <a:xfrm>
              <a:off x="3948958" y="1804374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9"/>
            <p:cNvSpPr/>
            <p:nvPr/>
          </p:nvSpPr>
          <p:spPr>
            <a:xfrm>
              <a:off x="4459020" y="1804374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60"/>
            <p:cNvSpPr/>
            <p:nvPr/>
          </p:nvSpPr>
          <p:spPr>
            <a:xfrm>
              <a:off x="4969081" y="1804374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1"/>
            <p:cNvSpPr/>
            <p:nvPr/>
          </p:nvSpPr>
          <p:spPr>
            <a:xfrm>
              <a:off x="5479143" y="1804374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2"/>
            <p:cNvSpPr/>
            <p:nvPr/>
          </p:nvSpPr>
          <p:spPr>
            <a:xfrm>
              <a:off x="5989204" y="1804374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3"/>
            <p:cNvSpPr/>
            <p:nvPr/>
          </p:nvSpPr>
          <p:spPr>
            <a:xfrm>
              <a:off x="6499266" y="1804374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4"/>
            <p:cNvSpPr/>
            <p:nvPr/>
          </p:nvSpPr>
          <p:spPr>
            <a:xfrm>
              <a:off x="7009328" y="1804374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5"/>
            <p:cNvSpPr/>
            <p:nvPr/>
          </p:nvSpPr>
          <p:spPr>
            <a:xfrm>
              <a:off x="7519389" y="1804374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6"/>
            <p:cNvSpPr/>
            <p:nvPr/>
          </p:nvSpPr>
          <p:spPr>
            <a:xfrm>
              <a:off x="8029451" y="1804374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7"/>
            <p:cNvSpPr/>
            <p:nvPr/>
          </p:nvSpPr>
          <p:spPr>
            <a:xfrm>
              <a:off x="8539513" y="1804374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8"/>
            <p:cNvSpPr/>
            <p:nvPr/>
          </p:nvSpPr>
          <p:spPr>
            <a:xfrm>
              <a:off x="9049574" y="1804374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9"/>
            <p:cNvSpPr/>
            <p:nvPr/>
          </p:nvSpPr>
          <p:spPr>
            <a:xfrm>
              <a:off x="3438896" y="194873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70"/>
            <p:cNvSpPr/>
            <p:nvPr/>
          </p:nvSpPr>
          <p:spPr>
            <a:xfrm>
              <a:off x="3948958" y="194873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1"/>
            <p:cNvSpPr/>
            <p:nvPr/>
          </p:nvSpPr>
          <p:spPr>
            <a:xfrm>
              <a:off x="4459020" y="194873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2"/>
            <p:cNvSpPr/>
            <p:nvPr/>
          </p:nvSpPr>
          <p:spPr>
            <a:xfrm>
              <a:off x="4969081" y="194873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3"/>
            <p:cNvSpPr/>
            <p:nvPr/>
          </p:nvSpPr>
          <p:spPr>
            <a:xfrm>
              <a:off x="5479143" y="194873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4"/>
            <p:cNvSpPr/>
            <p:nvPr/>
          </p:nvSpPr>
          <p:spPr>
            <a:xfrm>
              <a:off x="5989204" y="194873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5"/>
            <p:cNvSpPr/>
            <p:nvPr/>
          </p:nvSpPr>
          <p:spPr>
            <a:xfrm>
              <a:off x="6499266" y="1948730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6"/>
            <p:cNvSpPr/>
            <p:nvPr/>
          </p:nvSpPr>
          <p:spPr>
            <a:xfrm>
              <a:off x="7009328" y="194873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7"/>
            <p:cNvSpPr/>
            <p:nvPr/>
          </p:nvSpPr>
          <p:spPr>
            <a:xfrm>
              <a:off x="7519389" y="194873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8"/>
            <p:cNvSpPr/>
            <p:nvPr/>
          </p:nvSpPr>
          <p:spPr>
            <a:xfrm>
              <a:off x="8029451" y="194873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9"/>
            <p:cNvSpPr/>
            <p:nvPr/>
          </p:nvSpPr>
          <p:spPr>
            <a:xfrm>
              <a:off x="8539513" y="194873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80"/>
            <p:cNvSpPr/>
            <p:nvPr/>
          </p:nvSpPr>
          <p:spPr>
            <a:xfrm>
              <a:off x="9049574" y="194873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1"/>
            <p:cNvSpPr/>
            <p:nvPr/>
          </p:nvSpPr>
          <p:spPr>
            <a:xfrm>
              <a:off x="3438896" y="209308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2"/>
            <p:cNvSpPr/>
            <p:nvPr/>
          </p:nvSpPr>
          <p:spPr>
            <a:xfrm>
              <a:off x="3948958" y="209308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3"/>
            <p:cNvSpPr/>
            <p:nvPr/>
          </p:nvSpPr>
          <p:spPr>
            <a:xfrm>
              <a:off x="4459020" y="209308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4"/>
            <p:cNvSpPr/>
            <p:nvPr/>
          </p:nvSpPr>
          <p:spPr>
            <a:xfrm>
              <a:off x="4969081" y="209308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5"/>
            <p:cNvSpPr/>
            <p:nvPr/>
          </p:nvSpPr>
          <p:spPr>
            <a:xfrm>
              <a:off x="5479143" y="209308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6"/>
            <p:cNvSpPr/>
            <p:nvPr/>
          </p:nvSpPr>
          <p:spPr>
            <a:xfrm>
              <a:off x="5989204" y="209308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7"/>
            <p:cNvSpPr/>
            <p:nvPr/>
          </p:nvSpPr>
          <p:spPr>
            <a:xfrm>
              <a:off x="6499266" y="209308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8"/>
            <p:cNvSpPr/>
            <p:nvPr/>
          </p:nvSpPr>
          <p:spPr>
            <a:xfrm>
              <a:off x="7009328" y="209308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9"/>
            <p:cNvSpPr/>
            <p:nvPr/>
          </p:nvSpPr>
          <p:spPr>
            <a:xfrm>
              <a:off x="7519389" y="209308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90"/>
            <p:cNvSpPr/>
            <p:nvPr/>
          </p:nvSpPr>
          <p:spPr>
            <a:xfrm>
              <a:off x="8029451" y="209308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1"/>
            <p:cNvSpPr/>
            <p:nvPr/>
          </p:nvSpPr>
          <p:spPr>
            <a:xfrm>
              <a:off x="8539513" y="2093087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2"/>
            <p:cNvSpPr/>
            <p:nvPr/>
          </p:nvSpPr>
          <p:spPr>
            <a:xfrm>
              <a:off x="9049574" y="209308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3"/>
            <p:cNvSpPr/>
            <p:nvPr/>
          </p:nvSpPr>
          <p:spPr>
            <a:xfrm>
              <a:off x="3438896" y="223744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4"/>
            <p:cNvSpPr/>
            <p:nvPr/>
          </p:nvSpPr>
          <p:spPr>
            <a:xfrm>
              <a:off x="3948958" y="223744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5"/>
            <p:cNvSpPr/>
            <p:nvPr/>
          </p:nvSpPr>
          <p:spPr>
            <a:xfrm>
              <a:off x="4459020" y="223744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6"/>
            <p:cNvSpPr/>
            <p:nvPr/>
          </p:nvSpPr>
          <p:spPr>
            <a:xfrm>
              <a:off x="4969081" y="223744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7"/>
            <p:cNvSpPr/>
            <p:nvPr/>
          </p:nvSpPr>
          <p:spPr>
            <a:xfrm>
              <a:off x="5479143" y="223744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8"/>
            <p:cNvSpPr/>
            <p:nvPr/>
          </p:nvSpPr>
          <p:spPr>
            <a:xfrm>
              <a:off x="5989204" y="223744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9"/>
            <p:cNvSpPr/>
            <p:nvPr/>
          </p:nvSpPr>
          <p:spPr>
            <a:xfrm>
              <a:off x="6499266" y="223744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600"/>
            <p:cNvSpPr/>
            <p:nvPr/>
          </p:nvSpPr>
          <p:spPr>
            <a:xfrm>
              <a:off x="7009328" y="223744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1"/>
            <p:cNvSpPr/>
            <p:nvPr/>
          </p:nvSpPr>
          <p:spPr>
            <a:xfrm>
              <a:off x="7519389" y="223744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2"/>
            <p:cNvSpPr/>
            <p:nvPr/>
          </p:nvSpPr>
          <p:spPr>
            <a:xfrm>
              <a:off x="8029451" y="223744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3"/>
            <p:cNvSpPr/>
            <p:nvPr/>
          </p:nvSpPr>
          <p:spPr>
            <a:xfrm>
              <a:off x="8539513" y="223744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4"/>
            <p:cNvSpPr/>
            <p:nvPr/>
          </p:nvSpPr>
          <p:spPr>
            <a:xfrm>
              <a:off x="9049574" y="223744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5"/>
            <p:cNvSpPr/>
            <p:nvPr/>
          </p:nvSpPr>
          <p:spPr>
            <a:xfrm>
              <a:off x="3438896" y="238180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6"/>
            <p:cNvSpPr/>
            <p:nvPr/>
          </p:nvSpPr>
          <p:spPr>
            <a:xfrm>
              <a:off x="3948958" y="238180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7"/>
            <p:cNvSpPr/>
            <p:nvPr/>
          </p:nvSpPr>
          <p:spPr>
            <a:xfrm>
              <a:off x="4459020" y="2381801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8"/>
            <p:cNvSpPr/>
            <p:nvPr/>
          </p:nvSpPr>
          <p:spPr>
            <a:xfrm>
              <a:off x="4969081" y="238180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9"/>
            <p:cNvSpPr/>
            <p:nvPr/>
          </p:nvSpPr>
          <p:spPr>
            <a:xfrm>
              <a:off x="5479143" y="238180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10"/>
            <p:cNvSpPr/>
            <p:nvPr/>
          </p:nvSpPr>
          <p:spPr>
            <a:xfrm>
              <a:off x="5989204" y="238180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1"/>
            <p:cNvSpPr/>
            <p:nvPr/>
          </p:nvSpPr>
          <p:spPr>
            <a:xfrm>
              <a:off x="6499266" y="238180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2"/>
            <p:cNvSpPr/>
            <p:nvPr/>
          </p:nvSpPr>
          <p:spPr>
            <a:xfrm>
              <a:off x="7009328" y="238180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3"/>
            <p:cNvSpPr/>
            <p:nvPr/>
          </p:nvSpPr>
          <p:spPr>
            <a:xfrm>
              <a:off x="7519389" y="238180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4"/>
            <p:cNvSpPr/>
            <p:nvPr/>
          </p:nvSpPr>
          <p:spPr>
            <a:xfrm>
              <a:off x="8029451" y="238180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5"/>
            <p:cNvSpPr/>
            <p:nvPr/>
          </p:nvSpPr>
          <p:spPr>
            <a:xfrm>
              <a:off x="8539513" y="238180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6"/>
            <p:cNvSpPr/>
            <p:nvPr/>
          </p:nvSpPr>
          <p:spPr>
            <a:xfrm>
              <a:off x="9049574" y="238180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7"/>
            <p:cNvSpPr/>
            <p:nvPr/>
          </p:nvSpPr>
          <p:spPr>
            <a:xfrm>
              <a:off x="3438896" y="2526157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8"/>
            <p:cNvSpPr/>
            <p:nvPr/>
          </p:nvSpPr>
          <p:spPr>
            <a:xfrm>
              <a:off x="3948958" y="2526157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9"/>
            <p:cNvSpPr/>
            <p:nvPr/>
          </p:nvSpPr>
          <p:spPr>
            <a:xfrm>
              <a:off x="4459020" y="2526157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20"/>
            <p:cNvSpPr/>
            <p:nvPr/>
          </p:nvSpPr>
          <p:spPr>
            <a:xfrm>
              <a:off x="4969081" y="2526157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1"/>
            <p:cNvSpPr/>
            <p:nvPr/>
          </p:nvSpPr>
          <p:spPr>
            <a:xfrm>
              <a:off x="5479143" y="2526157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2"/>
            <p:cNvSpPr/>
            <p:nvPr/>
          </p:nvSpPr>
          <p:spPr>
            <a:xfrm>
              <a:off x="5989204" y="2526157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3"/>
            <p:cNvSpPr/>
            <p:nvPr/>
          </p:nvSpPr>
          <p:spPr>
            <a:xfrm>
              <a:off x="6499266" y="2526157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4"/>
            <p:cNvSpPr/>
            <p:nvPr/>
          </p:nvSpPr>
          <p:spPr>
            <a:xfrm>
              <a:off x="7009328" y="2526157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5"/>
            <p:cNvSpPr/>
            <p:nvPr/>
          </p:nvSpPr>
          <p:spPr>
            <a:xfrm>
              <a:off x="7519389" y="2526157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6"/>
            <p:cNvSpPr/>
            <p:nvPr/>
          </p:nvSpPr>
          <p:spPr>
            <a:xfrm>
              <a:off x="8029451" y="2526157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7"/>
            <p:cNvSpPr/>
            <p:nvPr/>
          </p:nvSpPr>
          <p:spPr>
            <a:xfrm>
              <a:off x="8539513" y="2526157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8"/>
            <p:cNvSpPr/>
            <p:nvPr/>
          </p:nvSpPr>
          <p:spPr>
            <a:xfrm>
              <a:off x="9049574" y="2526157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9"/>
            <p:cNvSpPr/>
            <p:nvPr/>
          </p:nvSpPr>
          <p:spPr>
            <a:xfrm>
              <a:off x="3438896" y="267051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30"/>
            <p:cNvSpPr/>
            <p:nvPr/>
          </p:nvSpPr>
          <p:spPr>
            <a:xfrm>
              <a:off x="3948958" y="267051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1"/>
            <p:cNvSpPr/>
            <p:nvPr/>
          </p:nvSpPr>
          <p:spPr>
            <a:xfrm>
              <a:off x="4459020" y="267051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2"/>
            <p:cNvSpPr/>
            <p:nvPr/>
          </p:nvSpPr>
          <p:spPr>
            <a:xfrm>
              <a:off x="4969081" y="267051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3"/>
            <p:cNvSpPr/>
            <p:nvPr/>
          </p:nvSpPr>
          <p:spPr>
            <a:xfrm>
              <a:off x="5479143" y="267051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4"/>
            <p:cNvSpPr/>
            <p:nvPr/>
          </p:nvSpPr>
          <p:spPr>
            <a:xfrm>
              <a:off x="5989204" y="267051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5"/>
            <p:cNvSpPr/>
            <p:nvPr/>
          </p:nvSpPr>
          <p:spPr>
            <a:xfrm>
              <a:off x="6499266" y="2670514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6"/>
            <p:cNvSpPr/>
            <p:nvPr/>
          </p:nvSpPr>
          <p:spPr>
            <a:xfrm>
              <a:off x="7009328" y="267051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7"/>
            <p:cNvSpPr/>
            <p:nvPr/>
          </p:nvSpPr>
          <p:spPr>
            <a:xfrm>
              <a:off x="7519389" y="267051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8"/>
            <p:cNvSpPr/>
            <p:nvPr/>
          </p:nvSpPr>
          <p:spPr>
            <a:xfrm>
              <a:off x="8029451" y="267051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9"/>
            <p:cNvSpPr/>
            <p:nvPr/>
          </p:nvSpPr>
          <p:spPr>
            <a:xfrm>
              <a:off x="8539513" y="267051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40"/>
            <p:cNvSpPr/>
            <p:nvPr/>
          </p:nvSpPr>
          <p:spPr>
            <a:xfrm>
              <a:off x="9049574" y="2670514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1"/>
            <p:cNvSpPr/>
            <p:nvPr/>
          </p:nvSpPr>
          <p:spPr>
            <a:xfrm>
              <a:off x="3438896" y="281487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2"/>
            <p:cNvSpPr/>
            <p:nvPr/>
          </p:nvSpPr>
          <p:spPr>
            <a:xfrm>
              <a:off x="3948958" y="281487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3"/>
            <p:cNvSpPr/>
            <p:nvPr/>
          </p:nvSpPr>
          <p:spPr>
            <a:xfrm>
              <a:off x="4459020" y="281487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4"/>
            <p:cNvSpPr/>
            <p:nvPr/>
          </p:nvSpPr>
          <p:spPr>
            <a:xfrm>
              <a:off x="4969081" y="281487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5"/>
            <p:cNvSpPr/>
            <p:nvPr/>
          </p:nvSpPr>
          <p:spPr>
            <a:xfrm>
              <a:off x="5479143" y="281487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6"/>
            <p:cNvSpPr/>
            <p:nvPr/>
          </p:nvSpPr>
          <p:spPr>
            <a:xfrm>
              <a:off x="5989204" y="281487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7"/>
            <p:cNvSpPr/>
            <p:nvPr/>
          </p:nvSpPr>
          <p:spPr>
            <a:xfrm>
              <a:off x="6499266" y="281487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8"/>
            <p:cNvSpPr/>
            <p:nvPr/>
          </p:nvSpPr>
          <p:spPr>
            <a:xfrm>
              <a:off x="7009328" y="281487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9"/>
            <p:cNvSpPr/>
            <p:nvPr/>
          </p:nvSpPr>
          <p:spPr>
            <a:xfrm>
              <a:off x="7519389" y="281487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50"/>
            <p:cNvSpPr/>
            <p:nvPr/>
          </p:nvSpPr>
          <p:spPr>
            <a:xfrm>
              <a:off x="8029451" y="281487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1"/>
            <p:cNvSpPr/>
            <p:nvPr/>
          </p:nvSpPr>
          <p:spPr>
            <a:xfrm>
              <a:off x="8539513" y="2814871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2"/>
            <p:cNvSpPr/>
            <p:nvPr/>
          </p:nvSpPr>
          <p:spPr>
            <a:xfrm>
              <a:off x="9049574" y="2814871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3"/>
            <p:cNvSpPr/>
            <p:nvPr/>
          </p:nvSpPr>
          <p:spPr>
            <a:xfrm>
              <a:off x="3438896" y="2959228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4"/>
            <p:cNvSpPr/>
            <p:nvPr/>
          </p:nvSpPr>
          <p:spPr>
            <a:xfrm>
              <a:off x="3948958" y="2959228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5"/>
            <p:cNvSpPr/>
            <p:nvPr/>
          </p:nvSpPr>
          <p:spPr>
            <a:xfrm>
              <a:off x="4459020" y="2959228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6"/>
            <p:cNvSpPr/>
            <p:nvPr/>
          </p:nvSpPr>
          <p:spPr>
            <a:xfrm>
              <a:off x="4969081" y="2959228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7"/>
            <p:cNvSpPr/>
            <p:nvPr/>
          </p:nvSpPr>
          <p:spPr>
            <a:xfrm>
              <a:off x="5479143" y="2959228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8"/>
            <p:cNvSpPr/>
            <p:nvPr/>
          </p:nvSpPr>
          <p:spPr>
            <a:xfrm>
              <a:off x="5989204" y="2959228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9"/>
            <p:cNvSpPr/>
            <p:nvPr/>
          </p:nvSpPr>
          <p:spPr>
            <a:xfrm>
              <a:off x="6499266" y="2959228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60"/>
            <p:cNvSpPr/>
            <p:nvPr/>
          </p:nvSpPr>
          <p:spPr>
            <a:xfrm>
              <a:off x="7009328" y="2959228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1"/>
            <p:cNvSpPr/>
            <p:nvPr/>
          </p:nvSpPr>
          <p:spPr>
            <a:xfrm>
              <a:off x="7519389" y="2959228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2"/>
            <p:cNvSpPr/>
            <p:nvPr/>
          </p:nvSpPr>
          <p:spPr>
            <a:xfrm>
              <a:off x="8029451" y="2959228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3"/>
            <p:cNvSpPr/>
            <p:nvPr/>
          </p:nvSpPr>
          <p:spPr>
            <a:xfrm>
              <a:off x="8539513" y="2959228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4"/>
            <p:cNvSpPr/>
            <p:nvPr/>
          </p:nvSpPr>
          <p:spPr>
            <a:xfrm>
              <a:off x="9049574" y="2959228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5"/>
            <p:cNvSpPr/>
            <p:nvPr/>
          </p:nvSpPr>
          <p:spPr>
            <a:xfrm>
              <a:off x="3438896" y="3247941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6"/>
            <p:cNvSpPr/>
            <p:nvPr/>
          </p:nvSpPr>
          <p:spPr>
            <a:xfrm>
              <a:off x="3948958" y="3247941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7"/>
            <p:cNvSpPr/>
            <p:nvPr/>
          </p:nvSpPr>
          <p:spPr>
            <a:xfrm>
              <a:off x="4459020" y="3247941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8"/>
            <p:cNvSpPr/>
            <p:nvPr/>
          </p:nvSpPr>
          <p:spPr>
            <a:xfrm>
              <a:off x="4969081" y="3247941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9"/>
            <p:cNvSpPr/>
            <p:nvPr/>
          </p:nvSpPr>
          <p:spPr>
            <a:xfrm>
              <a:off x="5479143" y="3247941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70"/>
            <p:cNvSpPr/>
            <p:nvPr/>
          </p:nvSpPr>
          <p:spPr>
            <a:xfrm>
              <a:off x="5989204" y="3247941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1"/>
            <p:cNvSpPr/>
            <p:nvPr/>
          </p:nvSpPr>
          <p:spPr>
            <a:xfrm>
              <a:off x="6499266" y="3247941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2"/>
            <p:cNvSpPr/>
            <p:nvPr/>
          </p:nvSpPr>
          <p:spPr>
            <a:xfrm>
              <a:off x="7009328" y="3247941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3"/>
            <p:cNvSpPr/>
            <p:nvPr/>
          </p:nvSpPr>
          <p:spPr>
            <a:xfrm>
              <a:off x="7519389" y="3247941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4"/>
            <p:cNvSpPr/>
            <p:nvPr/>
          </p:nvSpPr>
          <p:spPr>
            <a:xfrm>
              <a:off x="8029451" y="3247941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5"/>
            <p:cNvSpPr/>
            <p:nvPr/>
          </p:nvSpPr>
          <p:spPr>
            <a:xfrm>
              <a:off x="8539513" y="3247941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6"/>
            <p:cNvSpPr/>
            <p:nvPr/>
          </p:nvSpPr>
          <p:spPr>
            <a:xfrm>
              <a:off x="9049574" y="3247941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7"/>
            <p:cNvSpPr/>
            <p:nvPr/>
          </p:nvSpPr>
          <p:spPr>
            <a:xfrm>
              <a:off x="3438896" y="3392298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8"/>
            <p:cNvSpPr/>
            <p:nvPr/>
          </p:nvSpPr>
          <p:spPr>
            <a:xfrm>
              <a:off x="3948958" y="3392298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9"/>
            <p:cNvSpPr/>
            <p:nvPr/>
          </p:nvSpPr>
          <p:spPr>
            <a:xfrm>
              <a:off x="4459020" y="3392298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80"/>
            <p:cNvSpPr/>
            <p:nvPr/>
          </p:nvSpPr>
          <p:spPr>
            <a:xfrm>
              <a:off x="4969081" y="3392298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1"/>
            <p:cNvSpPr/>
            <p:nvPr/>
          </p:nvSpPr>
          <p:spPr>
            <a:xfrm>
              <a:off x="5479143" y="3392298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2"/>
            <p:cNvSpPr/>
            <p:nvPr/>
          </p:nvSpPr>
          <p:spPr>
            <a:xfrm>
              <a:off x="5989204" y="3392298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3"/>
            <p:cNvSpPr/>
            <p:nvPr/>
          </p:nvSpPr>
          <p:spPr>
            <a:xfrm>
              <a:off x="6499266" y="3392298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4"/>
            <p:cNvSpPr/>
            <p:nvPr/>
          </p:nvSpPr>
          <p:spPr>
            <a:xfrm>
              <a:off x="7009328" y="3392298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5"/>
            <p:cNvSpPr/>
            <p:nvPr/>
          </p:nvSpPr>
          <p:spPr>
            <a:xfrm>
              <a:off x="7519389" y="3392298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6"/>
            <p:cNvSpPr/>
            <p:nvPr/>
          </p:nvSpPr>
          <p:spPr>
            <a:xfrm>
              <a:off x="8029451" y="3392298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7"/>
            <p:cNvSpPr/>
            <p:nvPr/>
          </p:nvSpPr>
          <p:spPr>
            <a:xfrm>
              <a:off x="8539513" y="3392298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8"/>
            <p:cNvSpPr/>
            <p:nvPr/>
          </p:nvSpPr>
          <p:spPr>
            <a:xfrm>
              <a:off x="9049574" y="3392298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9"/>
            <p:cNvSpPr/>
            <p:nvPr/>
          </p:nvSpPr>
          <p:spPr>
            <a:xfrm>
              <a:off x="3438896" y="353665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90"/>
            <p:cNvSpPr/>
            <p:nvPr/>
          </p:nvSpPr>
          <p:spPr>
            <a:xfrm>
              <a:off x="3948958" y="353665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1"/>
            <p:cNvSpPr/>
            <p:nvPr/>
          </p:nvSpPr>
          <p:spPr>
            <a:xfrm>
              <a:off x="4459020" y="353665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2"/>
            <p:cNvSpPr/>
            <p:nvPr/>
          </p:nvSpPr>
          <p:spPr>
            <a:xfrm>
              <a:off x="4969081" y="353665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3"/>
            <p:cNvSpPr/>
            <p:nvPr/>
          </p:nvSpPr>
          <p:spPr>
            <a:xfrm>
              <a:off x="5479143" y="3536655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4"/>
            <p:cNvSpPr/>
            <p:nvPr/>
          </p:nvSpPr>
          <p:spPr>
            <a:xfrm>
              <a:off x="5989204" y="3536655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5"/>
            <p:cNvSpPr/>
            <p:nvPr/>
          </p:nvSpPr>
          <p:spPr>
            <a:xfrm>
              <a:off x="6499266" y="3536655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6"/>
            <p:cNvSpPr/>
            <p:nvPr/>
          </p:nvSpPr>
          <p:spPr>
            <a:xfrm>
              <a:off x="7009328" y="3536655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7"/>
            <p:cNvSpPr/>
            <p:nvPr/>
          </p:nvSpPr>
          <p:spPr>
            <a:xfrm>
              <a:off x="7519389" y="353665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8"/>
            <p:cNvSpPr/>
            <p:nvPr/>
          </p:nvSpPr>
          <p:spPr>
            <a:xfrm>
              <a:off x="8029451" y="353665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9"/>
            <p:cNvSpPr/>
            <p:nvPr/>
          </p:nvSpPr>
          <p:spPr>
            <a:xfrm>
              <a:off x="8539513" y="353665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700"/>
            <p:cNvSpPr/>
            <p:nvPr/>
          </p:nvSpPr>
          <p:spPr>
            <a:xfrm>
              <a:off x="9049574" y="353665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1"/>
            <p:cNvSpPr/>
            <p:nvPr/>
          </p:nvSpPr>
          <p:spPr>
            <a:xfrm>
              <a:off x="3438896" y="368101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2"/>
            <p:cNvSpPr/>
            <p:nvPr/>
          </p:nvSpPr>
          <p:spPr>
            <a:xfrm>
              <a:off x="3948958" y="368101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3"/>
            <p:cNvSpPr/>
            <p:nvPr/>
          </p:nvSpPr>
          <p:spPr>
            <a:xfrm>
              <a:off x="4459020" y="368101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4"/>
            <p:cNvSpPr/>
            <p:nvPr/>
          </p:nvSpPr>
          <p:spPr>
            <a:xfrm>
              <a:off x="4969081" y="368101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5"/>
            <p:cNvSpPr/>
            <p:nvPr/>
          </p:nvSpPr>
          <p:spPr>
            <a:xfrm>
              <a:off x="5479143" y="368101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6"/>
            <p:cNvSpPr/>
            <p:nvPr/>
          </p:nvSpPr>
          <p:spPr>
            <a:xfrm>
              <a:off x="5989204" y="368101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7"/>
            <p:cNvSpPr/>
            <p:nvPr/>
          </p:nvSpPr>
          <p:spPr>
            <a:xfrm>
              <a:off x="6499266" y="368101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8"/>
            <p:cNvSpPr/>
            <p:nvPr/>
          </p:nvSpPr>
          <p:spPr>
            <a:xfrm>
              <a:off x="7009328" y="368101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9"/>
            <p:cNvSpPr/>
            <p:nvPr/>
          </p:nvSpPr>
          <p:spPr>
            <a:xfrm>
              <a:off x="7519389" y="368101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10"/>
            <p:cNvSpPr/>
            <p:nvPr/>
          </p:nvSpPr>
          <p:spPr>
            <a:xfrm>
              <a:off x="8029451" y="368101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1"/>
            <p:cNvSpPr/>
            <p:nvPr/>
          </p:nvSpPr>
          <p:spPr>
            <a:xfrm>
              <a:off x="8539513" y="368101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2"/>
            <p:cNvSpPr/>
            <p:nvPr/>
          </p:nvSpPr>
          <p:spPr>
            <a:xfrm>
              <a:off x="9049574" y="3681011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3"/>
            <p:cNvSpPr/>
            <p:nvPr/>
          </p:nvSpPr>
          <p:spPr>
            <a:xfrm>
              <a:off x="3438896" y="3825368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4"/>
            <p:cNvSpPr/>
            <p:nvPr/>
          </p:nvSpPr>
          <p:spPr>
            <a:xfrm>
              <a:off x="3948958" y="3825368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5"/>
            <p:cNvSpPr/>
            <p:nvPr/>
          </p:nvSpPr>
          <p:spPr>
            <a:xfrm>
              <a:off x="4459020" y="3825368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6"/>
            <p:cNvSpPr/>
            <p:nvPr/>
          </p:nvSpPr>
          <p:spPr>
            <a:xfrm>
              <a:off x="4969081" y="3825368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7"/>
            <p:cNvSpPr/>
            <p:nvPr/>
          </p:nvSpPr>
          <p:spPr>
            <a:xfrm>
              <a:off x="5479143" y="3825368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8"/>
            <p:cNvSpPr/>
            <p:nvPr/>
          </p:nvSpPr>
          <p:spPr>
            <a:xfrm>
              <a:off x="5989204" y="3825368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9"/>
            <p:cNvSpPr/>
            <p:nvPr/>
          </p:nvSpPr>
          <p:spPr>
            <a:xfrm>
              <a:off x="6499266" y="3825368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20"/>
            <p:cNvSpPr/>
            <p:nvPr/>
          </p:nvSpPr>
          <p:spPr>
            <a:xfrm>
              <a:off x="7009328" y="3825368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1"/>
            <p:cNvSpPr/>
            <p:nvPr/>
          </p:nvSpPr>
          <p:spPr>
            <a:xfrm>
              <a:off x="7519389" y="3825368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2"/>
            <p:cNvSpPr/>
            <p:nvPr/>
          </p:nvSpPr>
          <p:spPr>
            <a:xfrm>
              <a:off x="8029451" y="3825368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3"/>
            <p:cNvSpPr/>
            <p:nvPr/>
          </p:nvSpPr>
          <p:spPr>
            <a:xfrm>
              <a:off x="8539513" y="3825368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4"/>
            <p:cNvSpPr/>
            <p:nvPr/>
          </p:nvSpPr>
          <p:spPr>
            <a:xfrm>
              <a:off x="9049574" y="3825368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5"/>
            <p:cNvSpPr/>
            <p:nvPr/>
          </p:nvSpPr>
          <p:spPr>
            <a:xfrm>
              <a:off x="3438896" y="396972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6"/>
            <p:cNvSpPr/>
            <p:nvPr/>
          </p:nvSpPr>
          <p:spPr>
            <a:xfrm>
              <a:off x="3948958" y="396972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7"/>
            <p:cNvSpPr/>
            <p:nvPr/>
          </p:nvSpPr>
          <p:spPr>
            <a:xfrm>
              <a:off x="4459020" y="396972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8"/>
            <p:cNvSpPr/>
            <p:nvPr/>
          </p:nvSpPr>
          <p:spPr>
            <a:xfrm>
              <a:off x="4969081" y="396972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9"/>
            <p:cNvSpPr/>
            <p:nvPr/>
          </p:nvSpPr>
          <p:spPr>
            <a:xfrm>
              <a:off x="5479143" y="3969725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30"/>
            <p:cNvSpPr/>
            <p:nvPr/>
          </p:nvSpPr>
          <p:spPr>
            <a:xfrm>
              <a:off x="5989204" y="3969725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1"/>
            <p:cNvSpPr/>
            <p:nvPr/>
          </p:nvSpPr>
          <p:spPr>
            <a:xfrm>
              <a:off x="6499266" y="3969725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2"/>
            <p:cNvSpPr/>
            <p:nvPr/>
          </p:nvSpPr>
          <p:spPr>
            <a:xfrm>
              <a:off x="7009328" y="3969725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3"/>
            <p:cNvSpPr/>
            <p:nvPr/>
          </p:nvSpPr>
          <p:spPr>
            <a:xfrm>
              <a:off x="7519389" y="396972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4"/>
            <p:cNvSpPr/>
            <p:nvPr/>
          </p:nvSpPr>
          <p:spPr>
            <a:xfrm>
              <a:off x="8029451" y="396972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5"/>
            <p:cNvSpPr/>
            <p:nvPr/>
          </p:nvSpPr>
          <p:spPr>
            <a:xfrm>
              <a:off x="8539513" y="3969725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6"/>
            <p:cNvSpPr/>
            <p:nvPr/>
          </p:nvSpPr>
          <p:spPr>
            <a:xfrm>
              <a:off x="9049574" y="3969725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7"/>
            <p:cNvSpPr/>
            <p:nvPr/>
          </p:nvSpPr>
          <p:spPr>
            <a:xfrm>
              <a:off x="3438896" y="4114082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8"/>
            <p:cNvSpPr/>
            <p:nvPr/>
          </p:nvSpPr>
          <p:spPr>
            <a:xfrm>
              <a:off x="3948958" y="4114082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9"/>
            <p:cNvSpPr/>
            <p:nvPr/>
          </p:nvSpPr>
          <p:spPr>
            <a:xfrm>
              <a:off x="4459020" y="4114082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40"/>
            <p:cNvSpPr/>
            <p:nvPr/>
          </p:nvSpPr>
          <p:spPr>
            <a:xfrm>
              <a:off x="4969081" y="4114082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1"/>
            <p:cNvSpPr/>
            <p:nvPr/>
          </p:nvSpPr>
          <p:spPr>
            <a:xfrm>
              <a:off x="5479143" y="4114082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2"/>
            <p:cNvSpPr/>
            <p:nvPr/>
          </p:nvSpPr>
          <p:spPr>
            <a:xfrm>
              <a:off x="5989204" y="4114082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3"/>
            <p:cNvSpPr/>
            <p:nvPr/>
          </p:nvSpPr>
          <p:spPr>
            <a:xfrm>
              <a:off x="6499266" y="4114082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4"/>
            <p:cNvSpPr/>
            <p:nvPr/>
          </p:nvSpPr>
          <p:spPr>
            <a:xfrm>
              <a:off x="7009328" y="4114082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5"/>
            <p:cNvSpPr/>
            <p:nvPr/>
          </p:nvSpPr>
          <p:spPr>
            <a:xfrm>
              <a:off x="7519389" y="4114082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6"/>
            <p:cNvSpPr/>
            <p:nvPr/>
          </p:nvSpPr>
          <p:spPr>
            <a:xfrm>
              <a:off x="8029451" y="4114082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7"/>
            <p:cNvSpPr/>
            <p:nvPr/>
          </p:nvSpPr>
          <p:spPr>
            <a:xfrm>
              <a:off x="8539513" y="4114082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8"/>
            <p:cNvSpPr/>
            <p:nvPr/>
          </p:nvSpPr>
          <p:spPr>
            <a:xfrm>
              <a:off x="9049574" y="4114082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9"/>
            <p:cNvSpPr/>
            <p:nvPr/>
          </p:nvSpPr>
          <p:spPr>
            <a:xfrm>
              <a:off x="3438896" y="4258439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50"/>
            <p:cNvSpPr/>
            <p:nvPr/>
          </p:nvSpPr>
          <p:spPr>
            <a:xfrm>
              <a:off x="3948958" y="4258439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1"/>
            <p:cNvSpPr/>
            <p:nvPr/>
          </p:nvSpPr>
          <p:spPr>
            <a:xfrm>
              <a:off x="4459020" y="4258439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2"/>
            <p:cNvSpPr/>
            <p:nvPr/>
          </p:nvSpPr>
          <p:spPr>
            <a:xfrm>
              <a:off x="4969081" y="4258439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3"/>
            <p:cNvSpPr/>
            <p:nvPr/>
          </p:nvSpPr>
          <p:spPr>
            <a:xfrm>
              <a:off x="5479143" y="4258439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4"/>
            <p:cNvSpPr/>
            <p:nvPr/>
          </p:nvSpPr>
          <p:spPr>
            <a:xfrm>
              <a:off x="5989204" y="4258439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5"/>
            <p:cNvSpPr/>
            <p:nvPr/>
          </p:nvSpPr>
          <p:spPr>
            <a:xfrm>
              <a:off x="6499266" y="4258439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6"/>
            <p:cNvSpPr/>
            <p:nvPr/>
          </p:nvSpPr>
          <p:spPr>
            <a:xfrm>
              <a:off x="7009328" y="4258439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7"/>
            <p:cNvSpPr/>
            <p:nvPr/>
          </p:nvSpPr>
          <p:spPr>
            <a:xfrm>
              <a:off x="7519389" y="4258439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8"/>
            <p:cNvSpPr/>
            <p:nvPr/>
          </p:nvSpPr>
          <p:spPr>
            <a:xfrm>
              <a:off x="8029451" y="4258439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9"/>
            <p:cNvSpPr/>
            <p:nvPr/>
          </p:nvSpPr>
          <p:spPr>
            <a:xfrm>
              <a:off x="8539513" y="4258439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60"/>
            <p:cNvSpPr/>
            <p:nvPr/>
          </p:nvSpPr>
          <p:spPr>
            <a:xfrm>
              <a:off x="9049574" y="4258439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1"/>
            <p:cNvSpPr/>
            <p:nvPr/>
          </p:nvSpPr>
          <p:spPr>
            <a:xfrm>
              <a:off x="3438896" y="440279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2"/>
            <p:cNvSpPr/>
            <p:nvPr/>
          </p:nvSpPr>
          <p:spPr>
            <a:xfrm>
              <a:off x="3948958" y="440279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3"/>
            <p:cNvSpPr/>
            <p:nvPr/>
          </p:nvSpPr>
          <p:spPr>
            <a:xfrm>
              <a:off x="4459020" y="440279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4"/>
            <p:cNvSpPr/>
            <p:nvPr/>
          </p:nvSpPr>
          <p:spPr>
            <a:xfrm>
              <a:off x="4969081" y="440279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5"/>
            <p:cNvSpPr/>
            <p:nvPr/>
          </p:nvSpPr>
          <p:spPr>
            <a:xfrm>
              <a:off x="5479143" y="4402795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6"/>
            <p:cNvSpPr/>
            <p:nvPr/>
          </p:nvSpPr>
          <p:spPr>
            <a:xfrm>
              <a:off x="5989204" y="4402795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7"/>
            <p:cNvSpPr/>
            <p:nvPr/>
          </p:nvSpPr>
          <p:spPr>
            <a:xfrm>
              <a:off x="6499266" y="4402795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8"/>
            <p:cNvSpPr/>
            <p:nvPr/>
          </p:nvSpPr>
          <p:spPr>
            <a:xfrm>
              <a:off x="7009328" y="4402795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9"/>
            <p:cNvSpPr/>
            <p:nvPr/>
          </p:nvSpPr>
          <p:spPr>
            <a:xfrm>
              <a:off x="7519389" y="440279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70"/>
            <p:cNvSpPr/>
            <p:nvPr/>
          </p:nvSpPr>
          <p:spPr>
            <a:xfrm>
              <a:off x="8029451" y="440279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1"/>
            <p:cNvSpPr/>
            <p:nvPr/>
          </p:nvSpPr>
          <p:spPr>
            <a:xfrm>
              <a:off x="8539513" y="440279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2"/>
            <p:cNvSpPr/>
            <p:nvPr/>
          </p:nvSpPr>
          <p:spPr>
            <a:xfrm>
              <a:off x="9049574" y="4402795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3"/>
            <p:cNvSpPr/>
            <p:nvPr/>
          </p:nvSpPr>
          <p:spPr>
            <a:xfrm>
              <a:off x="3438896" y="4547152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4"/>
            <p:cNvSpPr/>
            <p:nvPr/>
          </p:nvSpPr>
          <p:spPr>
            <a:xfrm>
              <a:off x="3948958" y="4547152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5"/>
            <p:cNvSpPr/>
            <p:nvPr/>
          </p:nvSpPr>
          <p:spPr>
            <a:xfrm>
              <a:off x="4459020" y="4547152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6"/>
            <p:cNvSpPr/>
            <p:nvPr/>
          </p:nvSpPr>
          <p:spPr>
            <a:xfrm>
              <a:off x="4969081" y="4547152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7"/>
            <p:cNvSpPr/>
            <p:nvPr/>
          </p:nvSpPr>
          <p:spPr>
            <a:xfrm>
              <a:off x="5479143" y="4547152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8"/>
            <p:cNvSpPr/>
            <p:nvPr/>
          </p:nvSpPr>
          <p:spPr>
            <a:xfrm>
              <a:off x="5989204" y="4547152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9"/>
            <p:cNvSpPr/>
            <p:nvPr/>
          </p:nvSpPr>
          <p:spPr>
            <a:xfrm>
              <a:off x="6499266" y="4547152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80"/>
            <p:cNvSpPr/>
            <p:nvPr/>
          </p:nvSpPr>
          <p:spPr>
            <a:xfrm>
              <a:off x="7009328" y="4547152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1"/>
            <p:cNvSpPr/>
            <p:nvPr/>
          </p:nvSpPr>
          <p:spPr>
            <a:xfrm>
              <a:off x="7519389" y="4547152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2"/>
            <p:cNvSpPr/>
            <p:nvPr/>
          </p:nvSpPr>
          <p:spPr>
            <a:xfrm>
              <a:off x="8029451" y="4547152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3"/>
            <p:cNvSpPr/>
            <p:nvPr/>
          </p:nvSpPr>
          <p:spPr>
            <a:xfrm>
              <a:off x="8539513" y="4547152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4"/>
            <p:cNvSpPr/>
            <p:nvPr/>
          </p:nvSpPr>
          <p:spPr>
            <a:xfrm>
              <a:off x="9049574" y="4547152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5"/>
            <p:cNvSpPr/>
            <p:nvPr/>
          </p:nvSpPr>
          <p:spPr>
            <a:xfrm>
              <a:off x="3438896" y="469150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6"/>
            <p:cNvSpPr/>
            <p:nvPr/>
          </p:nvSpPr>
          <p:spPr>
            <a:xfrm>
              <a:off x="3948958" y="469150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7"/>
            <p:cNvSpPr/>
            <p:nvPr/>
          </p:nvSpPr>
          <p:spPr>
            <a:xfrm>
              <a:off x="4459020" y="469150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8"/>
            <p:cNvSpPr/>
            <p:nvPr/>
          </p:nvSpPr>
          <p:spPr>
            <a:xfrm>
              <a:off x="4969081" y="469150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9"/>
            <p:cNvSpPr/>
            <p:nvPr/>
          </p:nvSpPr>
          <p:spPr>
            <a:xfrm>
              <a:off x="5479143" y="4691509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90"/>
            <p:cNvSpPr/>
            <p:nvPr/>
          </p:nvSpPr>
          <p:spPr>
            <a:xfrm>
              <a:off x="5989204" y="4691509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1"/>
            <p:cNvSpPr/>
            <p:nvPr/>
          </p:nvSpPr>
          <p:spPr>
            <a:xfrm>
              <a:off x="6499266" y="4691509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2"/>
            <p:cNvSpPr/>
            <p:nvPr/>
          </p:nvSpPr>
          <p:spPr>
            <a:xfrm>
              <a:off x="7009328" y="4691509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3"/>
            <p:cNvSpPr/>
            <p:nvPr/>
          </p:nvSpPr>
          <p:spPr>
            <a:xfrm>
              <a:off x="7519389" y="469150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4"/>
            <p:cNvSpPr/>
            <p:nvPr/>
          </p:nvSpPr>
          <p:spPr>
            <a:xfrm>
              <a:off x="8029451" y="469150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5"/>
            <p:cNvSpPr/>
            <p:nvPr/>
          </p:nvSpPr>
          <p:spPr>
            <a:xfrm>
              <a:off x="8539513" y="4691509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6"/>
            <p:cNvSpPr/>
            <p:nvPr/>
          </p:nvSpPr>
          <p:spPr>
            <a:xfrm>
              <a:off x="9049574" y="4691509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7"/>
            <p:cNvSpPr/>
            <p:nvPr/>
          </p:nvSpPr>
          <p:spPr>
            <a:xfrm>
              <a:off x="3438896" y="483586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8"/>
            <p:cNvSpPr/>
            <p:nvPr/>
          </p:nvSpPr>
          <p:spPr>
            <a:xfrm>
              <a:off x="3948958" y="483586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9"/>
            <p:cNvSpPr/>
            <p:nvPr/>
          </p:nvSpPr>
          <p:spPr>
            <a:xfrm>
              <a:off x="4459020" y="4835866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800"/>
            <p:cNvSpPr/>
            <p:nvPr/>
          </p:nvSpPr>
          <p:spPr>
            <a:xfrm>
              <a:off x="4969081" y="483586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1"/>
            <p:cNvSpPr/>
            <p:nvPr/>
          </p:nvSpPr>
          <p:spPr>
            <a:xfrm>
              <a:off x="5479143" y="483586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2"/>
            <p:cNvSpPr/>
            <p:nvPr/>
          </p:nvSpPr>
          <p:spPr>
            <a:xfrm>
              <a:off x="5989204" y="483586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3"/>
            <p:cNvSpPr/>
            <p:nvPr/>
          </p:nvSpPr>
          <p:spPr>
            <a:xfrm>
              <a:off x="6499266" y="4835866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4"/>
            <p:cNvSpPr/>
            <p:nvPr/>
          </p:nvSpPr>
          <p:spPr>
            <a:xfrm>
              <a:off x="7009328" y="483586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5"/>
            <p:cNvSpPr/>
            <p:nvPr/>
          </p:nvSpPr>
          <p:spPr>
            <a:xfrm>
              <a:off x="7519389" y="4835866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6"/>
            <p:cNvSpPr/>
            <p:nvPr/>
          </p:nvSpPr>
          <p:spPr>
            <a:xfrm>
              <a:off x="8029451" y="4835866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7"/>
            <p:cNvSpPr/>
            <p:nvPr/>
          </p:nvSpPr>
          <p:spPr>
            <a:xfrm>
              <a:off x="8539513" y="483586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8"/>
            <p:cNvSpPr/>
            <p:nvPr/>
          </p:nvSpPr>
          <p:spPr>
            <a:xfrm>
              <a:off x="9049574" y="483586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9"/>
            <p:cNvSpPr/>
            <p:nvPr/>
          </p:nvSpPr>
          <p:spPr>
            <a:xfrm>
              <a:off x="3438896" y="512457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10"/>
            <p:cNvSpPr/>
            <p:nvPr/>
          </p:nvSpPr>
          <p:spPr>
            <a:xfrm>
              <a:off x="3948958" y="512457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1"/>
            <p:cNvSpPr/>
            <p:nvPr/>
          </p:nvSpPr>
          <p:spPr>
            <a:xfrm>
              <a:off x="4459020" y="512457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2"/>
            <p:cNvSpPr/>
            <p:nvPr/>
          </p:nvSpPr>
          <p:spPr>
            <a:xfrm>
              <a:off x="4969081" y="512457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3"/>
            <p:cNvSpPr/>
            <p:nvPr/>
          </p:nvSpPr>
          <p:spPr>
            <a:xfrm>
              <a:off x="5479143" y="5124579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4"/>
            <p:cNvSpPr/>
            <p:nvPr/>
          </p:nvSpPr>
          <p:spPr>
            <a:xfrm>
              <a:off x="5989204" y="5124579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5"/>
            <p:cNvSpPr/>
            <p:nvPr/>
          </p:nvSpPr>
          <p:spPr>
            <a:xfrm>
              <a:off x="6499266" y="5124579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6"/>
            <p:cNvSpPr/>
            <p:nvPr/>
          </p:nvSpPr>
          <p:spPr>
            <a:xfrm>
              <a:off x="7009328" y="5124579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7"/>
            <p:cNvSpPr/>
            <p:nvPr/>
          </p:nvSpPr>
          <p:spPr>
            <a:xfrm>
              <a:off x="7519389" y="512457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8"/>
            <p:cNvSpPr/>
            <p:nvPr/>
          </p:nvSpPr>
          <p:spPr>
            <a:xfrm>
              <a:off x="8029451" y="512457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9"/>
            <p:cNvSpPr/>
            <p:nvPr/>
          </p:nvSpPr>
          <p:spPr>
            <a:xfrm>
              <a:off x="8539513" y="5124579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20"/>
            <p:cNvSpPr/>
            <p:nvPr/>
          </p:nvSpPr>
          <p:spPr>
            <a:xfrm>
              <a:off x="9049574" y="5124579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1"/>
            <p:cNvSpPr/>
            <p:nvPr/>
          </p:nvSpPr>
          <p:spPr>
            <a:xfrm>
              <a:off x="3438896" y="526893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2"/>
            <p:cNvSpPr/>
            <p:nvPr/>
          </p:nvSpPr>
          <p:spPr>
            <a:xfrm>
              <a:off x="3948958" y="526893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3"/>
            <p:cNvSpPr/>
            <p:nvPr/>
          </p:nvSpPr>
          <p:spPr>
            <a:xfrm>
              <a:off x="4459020" y="5268936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4"/>
            <p:cNvSpPr/>
            <p:nvPr/>
          </p:nvSpPr>
          <p:spPr>
            <a:xfrm>
              <a:off x="4969081" y="526893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5"/>
            <p:cNvSpPr/>
            <p:nvPr/>
          </p:nvSpPr>
          <p:spPr>
            <a:xfrm>
              <a:off x="5479143" y="5268936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6"/>
            <p:cNvSpPr/>
            <p:nvPr/>
          </p:nvSpPr>
          <p:spPr>
            <a:xfrm>
              <a:off x="5989204" y="5268936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7"/>
            <p:cNvSpPr/>
            <p:nvPr/>
          </p:nvSpPr>
          <p:spPr>
            <a:xfrm>
              <a:off x="6499266" y="5268936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8"/>
            <p:cNvSpPr/>
            <p:nvPr/>
          </p:nvSpPr>
          <p:spPr>
            <a:xfrm>
              <a:off x="7009328" y="5268936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9"/>
            <p:cNvSpPr/>
            <p:nvPr/>
          </p:nvSpPr>
          <p:spPr>
            <a:xfrm>
              <a:off x="7519389" y="526893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30"/>
            <p:cNvSpPr/>
            <p:nvPr/>
          </p:nvSpPr>
          <p:spPr>
            <a:xfrm>
              <a:off x="8029451" y="526893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1"/>
            <p:cNvSpPr/>
            <p:nvPr/>
          </p:nvSpPr>
          <p:spPr>
            <a:xfrm>
              <a:off x="8539513" y="526893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2"/>
            <p:cNvSpPr/>
            <p:nvPr/>
          </p:nvSpPr>
          <p:spPr>
            <a:xfrm>
              <a:off x="9049574" y="5268936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3"/>
            <p:cNvSpPr/>
            <p:nvPr/>
          </p:nvSpPr>
          <p:spPr>
            <a:xfrm>
              <a:off x="3438896" y="541329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4"/>
            <p:cNvSpPr/>
            <p:nvPr/>
          </p:nvSpPr>
          <p:spPr>
            <a:xfrm>
              <a:off x="3948958" y="541329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5"/>
            <p:cNvSpPr/>
            <p:nvPr/>
          </p:nvSpPr>
          <p:spPr>
            <a:xfrm>
              <a:off x="4459020" y="5413293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6"/>
            <p:cNvSpPr/>
            <p:nvPr/>
          </p:nvSpPr>
          <p:spPr>
            <a:xfrm>
              <a:off x="4969081" y="541329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7"/>
            <p:cNvSpPr/>
            <p:nvPr/>
          </p:nvSpPr>
          <p:spPr>
            <a:xfrm>
              <a:off x="5479143" y="541329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8"/>
            <p:cNvSpPr/>
            <p:nvPr/>
          </p:nvSpPr>
          <p:spPr>
            <a:xfrm>
              <a:off x="5989204" y="541329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9"/>
            <p:cNvSpPr/>
            <p:nvPr/>
          </p:nvSpPr>
          <p:spPr>
            <a:xfrm>
              <a:off x="6499266" y="5413293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40"/>
            <p:cNvSpPr/>
            <p:nvPr/>
          </p:nvSpPr>
          <p:spPr>
            <a:xfrm>
              <a:off x="7009328" y="541329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1"/>
            <p:cNvSpPr/>
            <p:nvPr/>
          </p:nvSpPr>
          <p:spPr>
            <a:xfrm>
              <a:off x="7519389" y="541329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2"/>
            <p:cNvSpPr/>
            <p:nvPr/>
          </p:nvSpPr>
          <p:spPr>
            <a:xfrm>
              <a:off x="8029451" y="541329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3"/>
            <p:cNvSpPr/>
            <p:nvPr/>
          </p:nvSpPr>
          <p:spPr>
            <a:xfrm>
              <a:off x="8539513" y="541329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4"/>
            <p:cNvSpPr/>
            <p:nvPr/>
          </p:nvSpPr>
          <p:spPr>
            <a:xfrm>
              <a:off x="9049574" y="541329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5"/>
            <p:cNvSpPr/>
            <p:nvPr/>
          </p:nvSpPr>
          <p:spPr>
            <a:xfrm>
              <a:off x="3438896" y="555764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6"/>
            <p:cNvSpPr/>
            <p:nvPr/>
          </p:nvSpPr>
          <p:spPr>
            <a:xfrm>
              <a:off x="3948958" y="555764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7"/>
            <p:cNvSpPr/>
            <p:nvPr/>
          </p:nvSpPr>
          <p:spPr>
            <a:xfrm>
              <a:off x="4459020" y="5557649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8"/>
            <p:cNvSpPr/>
            <p:nvPr/>
          </p:nvSpPr>
          <p:spPr>
            <a:xfrm>
              <a:off x="4969081" y="555764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9"/>
            <p:cNvSpPr/>
            <p:nvPr/>
          </p:nvSpPr>
          <p:spPr>
            <a:xfrm>
              <a:off x="5479143" y="555764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50"/>
            <p:cNvSpPr/>
            <p:nvPr/>
          </p:nvSpPr>
          <p:spPr>
            <a:xfrm>
              <a:off x="5989204" y="555764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1"/>
            <p:cNvSpPr/>
            <p:nvPr/>
          </p:nvSpPr>
          <p:spPr>
            <a:xfrm>
              <a:off x="6499266" y="5557649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2"/>
            <p:cNvSpPr/>
            <p:nvPr/>
          </p:nvSpPr>
          <p:spPr>
            <a:xfrm>
              <a:off x="7009328" y="555764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3"/>
            <p:cNvSpPr/>
            <p:nvPr/>
          </p:nvSpPr>
          <p:spPr>
            <a:xfrm>
              <a:off x="7519389" y="555764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4"/>
            <p:cNvSpPr/>
            <p:nvPr/>
          </p:nvSpPr>
          <p:spPr>
            <a:xfrm>
              <a:off x="8029451" y="555764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5"/>
            <p:cNvSpPr/>
            <p:nvPr/>
          </p:nvSpPr>
          <p:spPr>
            <a:xfrm>
              <a:off x="8539513" y="555764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6"/>
            <p:cNvSpPr/>
            <p:nvPr/>
          </p:nvSpPr>
          <p:spPr>
            <a:xfrm>
              <a:off x="9049574" y="555764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7"/>
            <p:cNvSpPr/>
            <p:nvPr/>
          </p:nvSpPr>
          <p:spPr>
            <a:xfrm>
              <a:off x="3438896" y="570200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8"/>
            <p:cNvSpPr/>
            <p:nvPr/>
          </p:nvSpPr>
          <p:spPr>
            <a:xfrm>
              <a:off x="3948958" y="570200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9"/>
            <p:cNvSpPr/>
            <p:nvPr/>
          </p:nvSpPr>
          <p:spPr>
            <a:xfrm>
              <a:off x="4459020" y="5702006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60"/>
            <p:cNvSpPr/>
            <p:nvPr/>
          </p:nvSpPr>
          <p:spPr>
            <a:xfrm>
              <a:off x="4969081" y="570200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1"/>
            <p:cNvSpPr/>
            <p:nvPr/>
          </p:nvSpPr>
          <p:spPr>
            <a:xfrm>
              <a:off x="5479143" y="570200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2"/>
            <p:cNvSpPr/>
            <p:nvPr/>
          </p:nvSpPr>
          <p:spPr>
            <a:xfrm>
              <a:off x="5989204" y="570200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3"/>
            <p:cNvSpPr/>
            <p:nvPr/>
          </p:nvSpPr>
          <p:spPr>
            <a:xfrm>
              <a:off x="6499266" y="5702006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4"/>
            <p:cNvSpPr/>
            <p:nvPr/>
          </p:nvSpPr>
          <p:spPr>
            <a:xfrm>
              <a:off x="7009328" y="570200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5"/>
            <p:cNvSpPr/>
            <p:nvPr/>
          </p:nvSpPr>
          <p:spPr>
            <a:xfrm>
              <a:off x="7519389" y="5702006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6"/>
            <p:cNvSpPr/>
            <p:nvPr/>
          </p:nvSpPr>
          <p:spPr>
            <a:xfrm>
              <a:off x="8029451" y="570200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7"/>
            <p:cNvSpPr/>
            <p:nvPr/>
          </p:nvSpPr>
          <p:spPr>
            <a:xfrm>
              <a:off x="8539513" y="570200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8"/>
            <p:cNvSpPr/>
            <p:nvPr/>
          </p:nvSpPr>
          <p:spPr>
            <a:xfrm>
              <a:off x="9049574" y="570200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9"/>
            <p:cNvSpPr/>
            <p:nvPr/>
          </p:nvSpPr>
          <p:spPr>
            <a:xfrm>
              <a:off x="3438896" y="584636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70"/>
            <p:cNvSpPr/>
            <p:nvPr/>
          </p:nvSpPr>
          <p:spPr>
            <a:xfrm>
              <a:off x="3948958" y="584636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1"/>
            <p:cNvSpPr/>
            <p:nvPr/>
          </p:nvSpPr>
          <p:spPr>
            <a:xfrm>
              <a:off x="4459020" y="584636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2"/>
            <p:cNvSpPr/>
            <p:nvPr/>
          </p:nvSpPr>
          <p:spPr>
            <a:xfrm>
              <a:off x="4969081" y="584636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3"/>
            <p:cNvSpPr/>
            <p:nvPr/>
          </p:nvSpPr>
          <p:spPr>
            <a:xfrm>
              <a:off x="5479143" y="5846363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4"/>
            <p:cNvSpPr/>
            <p:nvPr/>
          </p:nvSpPr>
          <p:spPr>
            <a:xfrm>
              <a:off x="5989204" y="5846363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5"/>
            <p:cNvSpPr/>
            <p:nvPr/>
          </p:nvSpPr>
          <p:spPr>
            <a:xfrm>
              <a:off x="6499266" y="5846363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6"/>
            <p:cNvSpPr/>
            <p:nvPr/>
          </p:nvSpPr>
          <p:spPr>
            <a:xfrm>
              <a:off x="7009328" y="5846363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7"/>
            <p:cNvSpPr/>
            <p:nvPr/>
          </p:nvSpPr>
          <p:spPr>
            <a:xfrm>
              <a:off x="7519389" y="584636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8"/>
            <p:cNvSpPr/>
            <p:nvPr/>
          </p:nvSpPr>
          <p:spPr>
            <a:xfrm>
              <a:off x="8029451" y="584636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9"/>
            <p:cNvSpPr/>
            <p:nvPr/>
          </p:nvSpPr>
          <p:spPr>
            <a:xfrm>
              <a:off x="8539513" y="5846363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80"/>
            <p:cNvSpPr/>
            <p:nvPr/>
          </p:nvSpPr>
          <p:spPr>
            <a:xfrm>
              <a:off x="9049574" y="5846363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1"/>
            <p:cNvSpPr/>
            <p:nvPr/>
          </p:nvSpPr>
          <p:spPr>
            <a:xfrm>
              <a:off x="3438896" y="613507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2"/>
            <p:cNvSpPr/>
            <p:nvPr/>
          </p:nvSpPr>
          <p:spPr>
            <a:xfrm>
              <a:off x="3948958" y="613507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3"/>
            <p:cNvSpPr/>
            <p:nvPr/>
          </p:nvSpPr>
          <p:spPr>
            <a:xfrm>
              <a:off x="4459020" y="613507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4"/>
            <p:cNvSpPr/>
            <p:nvPr/>
          </p:nvSpPr>
          <p:spPr>
            <a:xfrm>
              <a:off x="4969081" y="613507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5"/>
            <p:cNvSpPr/>
            <p:nvPr/>
          </p:nvSpPr>
          <p:spPr>
            <a:xfrm>
              <a:off x="5479143" y="6135076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6"/>
            <p:cNvSpPr/>
            <p:nvPr/>
          </p:nvSpPr>
          <p:spPr>
            <a:xfrm>
              <a:off x="5989204" y="6135076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7"/>
            <p:cNvSpPr/>
            <p:nvPr/>
          </p:nvSpPr>
          <p:spPr>
            <a:xfrm>
              <a:off x="6499266" y="6135076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8"/>
            <p:cNvSpPr/>
            <p:nvPr/>
          </p:nvSpPr>
          <p:spPr>
            <a:xfrm>
              <a:off x="7009328" y="6135076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9"/>
            <p:cNvSpPr/>
            <p:nvPr/>
          </p:nvSpPr>
          <p:spPr>
            <a:xfrm>
              <a:off x="7519389" y="613507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90"/>
            <p:cNvSpPr/>
            <p:nvPr/>
          </p:nvSpPr>
          <p:spPr>
            <a:xfrm>
              <a:off x="8029451" y="613507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1"/>
            <p:cNvSpPr/>
            <p:nvPr/>
          </p:nvSpPr>
          <p:spPr>
            <a:xfrm>
              <a:off x="8539513" y="613507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2"/>
            <p:cNvSpPr/>
            <p:nvPr/>
          </p:nvSpPr>
          <p:spPr>
            <a:xfrm>
              <a:off x="9049574" y="6135076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3"/>
            <p:cNvSpPr/>
            <p:nvPr/>
          </p:nvSpPr>
          <p:spPr>
            <a:xfrm>
              <a:off x="3438896" y="627943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4"/>
            <p:cNvSpPr/>
            <p:nvPr/>
          </p:nvSpPr>
          <p:spPr>
            <a:xfrm>
              <a:off x="3948958" y="627943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5"/>
            <p:cNvSpPr/>
            <p:nvPr/>
          </p:nvSpPr>
          <p:spPr>
            <a:xfrm>
              <a:off x="4459020" y="627943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6"/>
            <p:cNvSpPr/>
            <p:nvPr/>
          </p:nvSpPr>
          <p:spPr>
            <a:xfrm>
              <a:off x="4969081" y="627943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7"/>
            <p:cNvSpPr/>
            <p:nvPr/>
          </p:nvSpPr>
          <p:spPr>
            <a:xfrm>
              <a:off x="5479143" y="627943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8"/>
            <p:cNvSpPr/>
            <p:nvPr/>
          </p:nvSpPr>
          <p:spPr>
            <a:xfrm>
              <a:off x="5989204" y="627943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9"/>
            <p:cNvSpPr/>
            <p:nvPr/>
          </p:nvSpPr>
          <p:spPr>
            <a:xfrm>
              <a:off x="6499266" y="627943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900"/>
            <p:cNvSpPr/>
            <p:nvPr/>
          </p:nvSpPr>
          <p:spPr>
            <a:xfrm>
              <a:off x="7009328" y="627943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1"/>
            <p:cNvSpPr/>
            <p:nvPr/>
          </p:nvSpPr>
          <p:spPr>
            <a:xfrm>
              <a:off x="7519389" y="627943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2"/>
            <p:cNvSpPr/>
            <p:nvPr/>
          </p:nvSpPr>
          <p:spPr>
            <a:xfrm>
              <a:off x="8029451" y="627943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3"/>
            <p:cNvSpPr/>
            <p:nvPr/>
          </p:nvSpPr>
          <p:spPr>
            <a:xfrm>
              <a:off x="8539513" y="627943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4"/>
            <p:cNvSpPr/>
            <p:nvPr/>
          </p:nvSpPr>
          <p:spPr>
            <a:xfrm>
              <a:off x="9049574" y="6279433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5"/>
            <p:cNvSpPr/>
            <p:nvPr/>
          </p:nvSpPr>
          <p:spPr>
            <a:xfrm>
              <a:off x="3438896" y="6423790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6"/>
            <p:cNvSpPr/>
            <p:nvPr/>
          </p:nvSpPr>
          <p:spPr>
            <a:xfrm>
              <a:off x="3948958" y="6423790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7"/>
            <p:cNvSpPr/>
            <p:nvPr/>
          </p:nvSpPr>
          <p:spPr>
            <a:xfrm>
              <a:off x="4459020" y="6423790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8"/>
            <p:cNvSpPr/>
            <p:nvPr/>
          </p:nvSpPr>
          <p:spPr>
            <a:xfrm>
              <a:off x="4969081" y="6423790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9"/>
            <p:cNvSpPr/>
            <p:nvPr/>
          </p:nvSpPr>
          <p:spPr>
            <a:xfrm>
              <a:off x="5479143" y="6423790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10"/>
            <p:cNvSpPr/>
            <p:nvPr/>
          </p:nvSpPr>
          <p:spPr>
            <a:xfrm>
              <a:off x="5989204" y="6423790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1"/>
            <p:cNvSpPr/>
            <p:nvPr/>
          </p:nvSpPr>
          <p:spPr>
            <a:xfrm>
              <a:off x="6499266" y="6423790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2"/>
            <p:cNvSpPr/>
            <p:nvPr/>
          </p:nvSpPr>
          <p:spPr>
            <a:xfrm>
              <a:off x="7009328" y="6423790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3"/>
            <p:cNvSpPr/>
            <p:nvPr/>
          </p:nvSpPr>
          <p:spPr>
            <a:xfrm>
              <a:off x="7519389" y="6423790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4"/>
            <p:cNvSpPr/>
            <p:nvPr/>
          </p:nvSpPr>
          <p:spPr>
            <a:xfrm>
              <a:off x="8029451" y="6423790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5"/>
            <p:cNvSpPr/>
            <p:nvPr/>
          </p:nvSpPr>
          <p:spPr>
            <a:xfrm>
              <a:off x="8539513" y="6423790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6"/>
            <p:cNvSpPr/>
            <p:nvPr/>
          </p:nvSpPr>
          <p:spPr>
            <a:xfrm>
              <a:off x="9049574" y="6423790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7"/>
            <p:cNvSpPr/>
            <p:nvPr/>
          </p:nvSpPr>
          <p:spPr>
            <a:xfrm>
              <a:off x="3438896" y="6568147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8"/>
            <p:cNvSpPr/>
            <p:nvPr/>
          </p:nvSpPr>
          <p:spPr>
            <a:xfrm>
              <a:off x="3948958" y="6568147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9"/>
            <p:cNvSpPr/>
            <p:nvPr/>
          </p:nvSpPr>
          <p:spPr>
            <a:xfrm>
              <a:off x="4459020" y="6568147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20"/>
            <p:cNvSpPr/>
            <p:nvPr/>
          </p:nvSpPr>
          <p:spPr>
            <a:xfrm>
              <a:off x="4969081" y="6568147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1"/>
            <p:cNvSpPr/>
            <p:nvPr/>
          </p:nvSpPr>
          <p:spPr>
            <a:xfrm>
              <a:off x="5479143" y="6568147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2"/>
            <p:cNvSpPr/>
            <p:nvPr/>
          </p:nvSpPr>
          <p:spPr>
            <a:xfrm>
              <a:off x="5989204" y="6568147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3"/>
            <p:cNvSpPr/>
            <p:nvPr/>
          </p:nvSpPr>
          <p:spPr>
            <a:xfrm>
              <a:off x="6499266" y="6568147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4"/>
            <p:cNvSpPr/>
            <p:nvPr/>
          </p:nvSpPr>
          <p:spPr>
            <a:xfrm>
              <a:off x="7009328" y="6568147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5"/>
            <p:cNvSpPr/>
            <p:nvPr/>
          </p:nvSpPr>
          <p:spPr>
            <a:xfrm>
              <a:off x="7519389" y="6568147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6"/>
            <p:cNvSpPr/>
            <p:nvPr/>
          </p:nvSpPr>
          <p:spPr>
            <a:xfrm>
              <a:off x="8029451" y="6568147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7"/>
            <p:cNvSpPr/>
            <p:nvPr/>
          </p:nvSpPr>
          <p:spPr>
            <a:xfrm>
              <a:off x="8539513" y="6568147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8"/>
            <p:cNvSpPr/>
            <p:nvPr/>
          </p:nvSpPr>
          <p:spPr>
            <a:xfrm>
              <a:off x="9049574" y="6568147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9"/>
            <p:cNvSpPr/>
            <p:nvPr/>
          </p:nvSpPr>
          <p:spPr>
            <a:xfrm>
              <a:off x="3438896" y="4980222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30"/>
            <p:cNvSpPr/>
            <p:nvPr/>
          </p:nvSpPr>
          <p:spPr>
            <a:xfrm>
              <a:off x="3948958" y="4980222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1"/>
            <p:cNvSpPr/>
            <p:nvPr/>
          </p:nvSpPr>
          <p:spPr>
            <a:xfrm>
              <a:off x="4459020" y="4980222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2"/>
            <p:cNvSpPr/>
            <p:nvPr/>
          </p:nvSpPr>
          <p:spPr>
            <a:xfrm>
              <a:off x="4969081" y="4980222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3"/>
            <p:cNvSpPr/>
            <p:nvPr/>
          </p:nvSpPr>
          <p:spPr>
            <a:xfrm>
              <a:off x="5479143" y="4980222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4"/>
            <p:cNvSpPr/>
            <p:nvPr/>
          </p:nvSpPr>
          <p:spPr>
            <a:xfrm>
              <a:off x="5989204" y="4980222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5"/>
            <p:cNvSpPr/>
            <p:nvPr/>
          </p:nvSpPr>
          <p:spPr>
            <a:xfrm>
              <a:off x="6499266" y="4980222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6"/>
            <p:cNvSpPr/>
            <p:nvPr/>
          </p:nvSpPr>
          <p:spPr>
            <a:xfrm>
              <a:off x="7009328" y="4980222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7"/>
            <p:cNvSpPr/>
            <p:nvPr/>
          </p:nvSpPr>
          <p:spPr>
            <a:xfrm>
              <a:off x="7519389" y="4980222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8"/>
            <p:cNvSpPr/>
            <p:nvPr/>
          </p:nvSpPr>
          <p:spPr>
            <a:xfrm>
              <a:off x="8029451" y="4980222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9"/>
            <p:cNvSpPr/>
            <p:nvPr/>
          </p:nvSpPr>
          <p:spPr>
            <a:xfrm>
              <a:off x="8539513" y="4980222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40"/>
            <p:cNvSpPr/>
            <p:nvPr/>
          </p:nvSpPr>
          <p:spPr>
            <a:xfrm>
              <a:off x="9049574" y="4980222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1"/>
            <p:cNvSpPr/>
            <p:nvPr/>
          </p:nvSpPr>
          <p:spPr>
            <a:xfrm>
              <a:off x="3438896" y="3103584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2"/>
            <p:cNvSpPr/>
            <p:nvPr/>
          </p:nvSpPr>
          <p:spPr>
            <a:xfrm>
              <a:off x="3948958" y="3103584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3"/>
            <p:cNvSpPr/>
            <p:nvPr/>
          </p:nvSpPr>
          <p:spPr>
            <a:xfrm>
              <a:off x="4459020" y="3103584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4"/>
            <p:cNvSpPr/>
            <p:nvPr/>
          </p:nvSpPr>
          <p:spPr>
            <a:xfrm>
              <a:off x="4969081" y="3103584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5"/>
            <p:cNvSpPr/>
            <p:nvPr/>
          </p:nvSpPr>
          <p:spPr>
            <a:xfrm>
              <a:off x="5479143" y="310358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6"/>
            <p:cNvSpPr/>
            <p:nvPr/>
          </p:nvSpPr>
          <p:spPr>
            <a:xfrm>
              <a:off x="5989204" y="310358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7"/>
            <p:cNvSpPr/>
            <p:nvPr/>
          </p:nvSpPr>
          <p:spPr>
            <a:xfrm>
              <a:off x="6499266" y="310358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8"/>
            <p:cNvSpPr/>
            <p:nvPr/>
          </p:nvSpPr>
          <p:spPr>
            <a:xfrm>
              <a:off x="7009328" y="310358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9"/>
            <p:cNvSpPr/>
            <p:nvPr/>
          </p:nvSpPr>
          <p:spPr>
            <a:xfrm>
              <a:off x="7519389" y="310358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50"/>
            <p:cNvSpPr/>
            <p:nvPr/>
          </p:nvSpPr>
          <p:spPr>
            <a:xfrm>
              <a:off x="8029451" y="310358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1"/>
            <p:cNvSpPr/>
            <p:nvPr/>
          </p:nvSpPr>
          <p:spPr>
            <a:xfrm>
              <a:off x="8539513" y="3103584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2"/>
            <p:cNvSpPr/>
            <p:nvPr/>
          </p:nvSpPr>
          <p:spPr>
            <a:xfrm>
              <a:off x="9049574" y="3103584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3"/>
            <p:cNvSpPr/>
            <p:nvPr/>
          </p:nvSpPr>
          <p:spPr>
            <a:xfrm>
              <a:off x="3438896" y="5990720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4"/>
            <p:cNvSpPr/>
            <p:nvPr/>
          </p:nvSpPr>
          <p:spPr>
            <a:xfrm>
              <a:off x="3948958" y="5990720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5"/>
            <p:cNvSpPr/>
            <p:nvPr/>
          </p:nvSpPr>
          <p:spPr>
            <a:xfrm>
              <a:off x="4459020" y="5990720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6"/>
            <p:cNvSpPr/>
            <p:nvPr/>
          </p:nvSpPr>
          <p:spPr>
            <a:xfrm>
              <a:off x="4969081" y="5990720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7"/>
            <p:cNvSpPr/>
            <p:nvPr/>
          </p:nvSpPr>
          <p:spPr>
            <a:xfrm>
              <a:off x="5479143" y="5990720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8"/>
            <p:cNvSpPr/>
            <p:nvPr/>
          </p:nvSpPr>
          <p:spPr>
            <a:xfrm>
              <a:off x="5989204" y="5990720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9"/>
            <p:cNvSpPr/>
            <p:nvPr/>
          </p:nvSpPr>
          <p:spPr>
            <a:xfrm>
              <a:off x="6499266" y="5990720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60"/>
            <p:cNvSpPr/>
            <p:nvPr/>
          </p:nvSpPr>
          <p:spPr>
            <a:xfrm>
              <a:off x="7009328" y="5990720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1"/>
            <p:cNvSpPr/>
            <p:nvPr/>
          </p:nvSpPr>
          <p:spPr>
            <a:xfrm>
              <a:off x="7519389" y="5990720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2"/>
            <p:cNvSpPr/>
            <p:nvPr/>
          </p:nvSpPr>
          <p:spPr>
            <a:xfrm>
              <a:off x="8029451" y="5990720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3"/>
            <p:cNvSpPr/>
            <p:nvPr/>
          </p:nvSpPr>
          <p:spPr>
            <a:xfrm>
              <a:off x="8539513" y="5990720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4"/>
            <p:cNvSpPr/>
            <p:nvPr/>
          </p:nvSpPr>
          <p:spPr>
            <a:xfrm>
              <a:off x="9049574" y="5990720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tx965"/>
            <p:cNvSpPr/>
            <p:nvPr/>
          </p:nvSpPr>
          <p:spPr>
            <a:xfrm>
              <a:off x="3645724" y="9586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66" name="tx966"/>
            <p:cNvSpPr/>
            <p:nvPr/>
          </p:nvSpPr>
          <p:spPr>
            <a:xfrm>
              <a:off x="3645724" y="110303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67" name="tx967"/>
            <p:cNvSpPr/>
            <p:nvPr/>
          </p:nvSpPr>
          <p:spPr>
            <a:xfrm>
              <a:off x="3645724" y="124739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68" name="tx968"/>
            <p:cNvSpPr/>
            <p:nvPr/>
          </p:nvSpPr>
          <p:spPr>
            <a:xfrm>
              <a:off x="3645724" y="139174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69" name="tx969"/>
            <p:cNvSpPr/>
            <p:nvPr/>
          </p:nvSpPr>
          <p:spPr>
            <a:xfrm>
              <a:off x="3645724" y="153610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70" name="tx970"/>
            <p:cNvSpPr/>
            <p:nvPr/>
          </p:nvSpPr>
          <p:spPr>
            <a:xfrm>
              <a:off x="3645724" y="168046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71" name="tx971"/>
            <p:cNvSpPr/>
            <p:nvPr/>
          </p:nvSpPr>
          <p:spPr>
            <a:xfrm>
              <a:off x="3645724" y="182482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72" name="tx972"/>
            <p:cNvSpPr/>
            <p:nvPr/>
          </p:nvSpPr>
          <p:spPr>
            <a:xfrm>
              <a:off x="3645724" y="196917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73" name="tx973"/>
            <p:cNvSpPr/>
            <p:nvPr/>
          </p:nvSpPr>
          <p:spPr>
            <a:xfrm>
              <a:off x="3645724" y="211353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74" name="tx974"/>
            <p:cNvSpPr/>
            <p:nvPr/>
          </p:nvSpPr>
          <p:spPr>
            <a:xfrm>
              <a:off x="3645724" y="225789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75" name="tx975"/>
            <p:cNvSpPr/>
            <p:nvPr/>
          </p:nvSpPr>
          <p:spPr>
            <a:xfrm>
              <a:off x="3645724" y="240224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76" name="tx976"/>
            <p:cNvSpPr/>
            <p:nvPr/>
          </p:nvSpPr>
          <p:spPr>
            <a:xfrm>
              <a:off x="3645724" y="254660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77" name="tx977"/>
            <p:cNvSpPr/>
            <p:nvPr/>
          </p:nvSpPr>
          <p:spPr>
            <a:xfrm>
              <a:off x="3645724" y="269096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78" name="tx978"/>
            <p:cNvSpPr/>
            <p:nvPr/>
          </p:nvSpPr>
          <p:spPr>
            <a:xfrm>
              <a:off x="3645724" y="283531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79" name="tx979"/>
            <p:cNvSpPr/>
            <p:nvPr/>
          </p:nvSpPr>
          <p:spPr>
            <a:xfrm>
              <a:off x="3645724" y="297967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80" name="tx980"/>
            <p:cNvSpPr/>
            <p:nvPr/>
          </p:nvSpPr>
          <p:spPr>
            <a:xfrm>
              <a:off x="3645724" y="326838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81" name="tx981"/>
            <p:cNvSpPr/>
            <p:nvPr/>
          </p:nvSpPr>
          <p:spPr>
            <a:xfrm>
              <a:off x="3645724" y="341274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82" name="tx982"/>
            <p:cNvSpPr/>
            <p:nvPr/>
          </p:nvSpPr>
          <p:spPr>
            <a:xfrm>
              <a:off x="3645724" y="355710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83" name="tx983"/>
            <p:cNvSpPr/>
            <p:nvPr/>
          </p:nvSpPr>
          <p:spPr>
            <a:xfrm>
              <a:off x="3645724" y="370145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84" name="tx984"/>
            <p:cNvSpPr/>
            <p:nvPr/>
          </p:nvSpPr>
          <p:spPr>
            <a:xfrm>
              <a:off x="3645724" y="384581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85" name="tx985"/>
            <p:cNvSpPr/>
            <p:nvPr/>
          </p:nvSpPr>
          <p:spPr>
            <a:xfrm>
              <a:off x="3645724" y="399017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86" name="tx986"/>
            <p:cNvSpPr/>
            <p:nvPr/>
          </p:nvSpPr>
          <p:spPr>
            <a:xfrm>
              <a:off x="3645724" y="413452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87" name="tx987"/>
            <p:cNvSpPr/>
            <p:nvPr/>
          </p:nvSpPr>
          <p:spPr>
            <a:xfrm>
              <a:off x="3645724" y="427888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88" name="tx988"/>
            <p:cNvSpPr/>
            <p:nvPr/>
          </p:nvSpPr>
          <p:spPr>
            <a:xfrm>
              <a:off x="3645724" y="442324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89" name="tx989"/>
            <p:cNvSpPr/>
            <p:nvPr/>
          </p:nvSpPr>
          <p:spPr>
            <a:xfrm>
              <a:off x="3645724" y="456759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90" name="tx990"/>
            <p:cNvSpPr/>
            <p:nvPr/>
          </p:nvSpPr>
          <p:spPr>
            <a:xfrm>
              <a:off x="3645724" y="471195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91" name="tx991"/>
            <p:cNvSpPr/>
            <p:nvPr/>
          </p:nvSpPr>
          <p:spPr>
            <a:xfrm>
              <a:off x="3645724" y="485631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92" name="tx992"/>
            <p:cNvSpPr/>
            <p:nvPr/>
          </p:nvSpPr>
          <p:spPr>
            <a:xfrm>
              <a:off x="3645724" y="514502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93" name="tx993"/>
            <p:cNvSpPr/>
            <p:nvPr/>
          </p:nvSpPr>
          <p:spPr>
            <a:xfrm>
              <a:off x="3645724" y="528938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94" name="tx994"/>
            <p:cNvSpPr/>
            <p:nvPr/>
          </p:nvSpPr>
          <p:spPr>
            <a:xfrm>
              <a:off x="3645724" y="543373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95" name="tx995"/>
            <p:cNvSpPr/>
            <p:nvPr/>
          </p:nvSpPr>
          <p:spPr>
            <a:xfrm>
              <a:off x="3645724" y="557809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96" name="tx996"/>
            <p:cNvSpPr/>
            <p:nvPr/>
          </p:nvSpPr>
          <p:spPr>
            <a:xfrm>
              <a:off x="3645724" y="572245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97" name="tx997"/>
            <p:cNvSpPr/>
            <p:nvPr/>
          </p:nvSpPr>
          <p:spPr>
            <a:xfrm>
              <a:off x="3645724" y="586680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98" name="tx998"/>
            <p:cNvSpPr/>
            <p:nvPr/>
          </p:nvSpPr>
          <p:spPr>
            <a:xfrm>
              <a:off x="3645724" y="615552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99" name="tx999"/>
            <p:cNvSpPr/>
            <p:nvPr/>
          </p:nvSpPr>
          <p:spPr>
            <a:xfrm>
              <a:off x="3645724" y="62998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00" name="tx1000"/>
            <p:cNvSpPr/>
            <p:nvPr/>
          </p:nvSpPr>
          <p:spPr>
            <a:xfrm>
              <a:off x="3645724" y="644423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01" name="tx1001"/>
            <p:cNvSpPr/>
            <p:nvPr/>
          </p:nvSpPr>
          <p:spPr>
            <a:xfrm>
              <a:off x="3645724" y="658859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02" name="tx1002"/>
            <p:cNvSpPr/>
            <p:nvPr/>
          </p:nvSpPr>
          <p:spPr>
            <a:xfrm>
              <a:off x="4155785" y="9586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03" name="tx1003"/>
            <p:cNvSpPr/>
            <p:nvPr/>
          </p:nvSpPr>
          <p:spPr>
            <a:xfrm>
              <a:off x="4155785" y="110303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04" name="tx1004"/>
            <p:cNvSpPr/>
            <p:nvPr/>
          </p:nvSpPr>
          <p:spPr>
            <a:xfrm>
              <a:off x="4155785" y="124739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05" name="tx1005"/>
            <p:cNvSpPr/>
            <p:nvPr/>
          </p:nvSpPr>
          <p:spPr>
            <a:xfrm>
              <a:off x="4155785" y="139174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06" name="tx1006"/>
            <p:cNvSpPr/>
            <p:nvPr/>
          </p:nvSpPr>
          <p:spPr>
            <a:xfrm>
              <a:off x="4155785" y="153610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07" name="tx1007"/>
            <p:cNvSpPr/>
            <p:nvPr/>
          </p:nvSpPr>
          <p:spPr>
            <a:xfrm>
              <a:off x="4155785" y="168046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08" name="tx1008"/>
            <p:cNvSpPr/>
            <p:nvPr/>
          </p:nvSpPr>
          <p:spPr>
            <a:xfrm>
              <a:off x="4155785" y="182482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09" name="tx1009"/>
            <p:cNvSpPr/>
            <p:nvPr/>
          </p:nvSpPr>
          <p:spPr>
            <a:xfrm>
              <a:off x="4155785" y="196917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10" name="tx1010"/>
            <p:cNvSpPr/>
            <p:nvPr/>
          </p:nvSpPr>
          <p:spPr>
            <a:xfrm>
              <a:off x="4155785" y="211353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11" name="tx1011"/>
            <p:cNvSpPr/>
            <p:nvPr/>
          </p:nvSpPr>
          <p:spPr>
            <a:xfrm>
              <a:off x="4155785" y="225789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12" name="tx1012"/>
            <p:cNvSpPr/>
            <p:nvPr/>
          </p:nvSpPr>
          <p:spPr>
            <a:xfrm>
              <a:off x="4155785" y="240224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13" name="tx1013"/>
            <p:cNvSpPr/>
            <p:nvPr/>
          </p:nvSpPr>
          <p:spPr>
            <a:xfrm>
              <a:off x="4155785" y="254660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14" name="tx1014"/>
            <p:cNvSpPr/>
            <p:nvPr/>
          </p:nvSpPr>
          <p:spPr>
            <a:xfrm>
              <a:off x="4155785" y="269096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15" name="tx1015"/>
            <p:cNvSpPr/>
            <p:nvPr/>
          </p:nvSpPr>
          <p:spPr>
            <a:xfrm>
              <a:off x="4155785" y="283531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16" name="tx1016"/>
            <p:cNvSpPr/>
            <p:nvPr/>
          </p:nvSpPr>
          <p:spPr>
            <a:xfrm>
              <a:off x="4155785" y="297967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17" name="tx1017"/>
            <p:cNvSpPr/>
            <p:nvPr/>
          </p:nvSpPr>
          <p:spPr>
            <a:xfrm>
              <a:off x="4155785" y="326838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18" name="tx1018"/>
            <p:cNvSpPr/>
            <p:nvPr/>
          </p:nvSpPr>
          <p:spPr>
            <a:xfrm>
              <a:off x="4155785" y="341274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19" name="tx1019"/>
            <p:cNvSpPr/>
            <p:nvPr/>
          </p:nvSpPr>
          <p:spPr>
            <a:xfrm>
              <a:off x="4155785" y="355710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20" name="tx1020"/>
            <p:cNvSpPr/>
            <p:nvPr/>
          </p:nvSpPr>
          <p:spPr>
            <a:xfrm>
              <a:off x="4155785" y="370145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21" name="tx1021"/>
            <p:cNvSpPr/>
            <p:nvPr/>
          </p:nvSpPr>
          <p:spPr>
            <a:xfrm>
              <a:off x="4155785" y="384581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22" name="tx1022"/>
            <p:cNvSpPr/>
            <p:nvPr/>
          </p:nvSpPr>
          <p:spPr>
            <a:xfrm>
              <a:off x="4155785" y="399017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23" name="tx1023"/>
            <p:cNvSpPr/>
            <p:nvPr/>
          </p:nvSpPr>
          <p:spPr>
            <a:xfrm>
              <a:off x="4155785" y="413452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24" name="tx1024"/>
            <p:cNvSpPr/>
            <p:nvPr/>
          </p:nvSpPr>
          <p:spPr>
            <a:xfrm>
              <a:off x="4155785" y="427888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25" name="tx1025"/>
            <p:cNvSpPr/>
            <p:nvPr/>
          </p:nvSpPr>
          <p:spPr>
            <a:xfrm>
              <a:off x="4155785" y="442324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26" name="tx1026"/>
            <p:cNvSpPr/>
            <p:nvPr/>
          </p:nvSpPr>
          <p:spPr>
            <a:xfrm>
              <a:off x="4155785" y="456759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27" name="tx1027"/>
            <p:cNvSpPr/>
            <p:nvPr/>
          </p:nvSpPr>
          <p:spPr>
            <a:xfrm>
              <a:off x="4155785" y="471195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28" name="tx1028"/>
            <p:cNvSpPr/>
            <p:nvPr/>
          </p:nvSpPr>
          <p:spPr>
            <a:xfrm>
              <a:off x="4155785" y="485631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29" name="tx1029"/>
            <p:cNvSpPr/>
            <p:nvPr/>
          </p:nvSpPr>
          <p:spPr>
            <a:xfrm>
              <a:off x="4155785" y="514502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30" name="tx1030"/>
            <p:cNvSpPr/>
            <p:nvPr/>
          </p:nvSpPr>
          <p:spPr>
            <a:xfrm>
              <a:off x="4155785" y="528938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31" name="tx1031"/>
            <p:cNvSpPr/>
            <p:nvPr/>
          </p:nvSpPr>
          <p:spPr>
            <a:xfrm>
              <a:off x="4155785" y="543373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32" name="tx1032"/>
            <p:cNvSpPr/>
            <p:nvPr/>
          </p:nvSpPr>
          <p:spPr>
            <a:xfrm>
              <a:off x="4155785" y="557809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33" name="tx1033"/>
            <p:cNvSpPr/>
            <p:nvPr/>
          </p:nvSpPr>
          <p:spPr>
            <a:xfrm>
              <a:off x="4155785" y="572245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34" name="tx1034"/>
            <p:cNvSpPr/>
            <p:nvPr/>
          </p:nvSpPr>
          <p:spPr>
            <a:xfrm>
              <a:off x="4155785" y="586680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35" name="tx1035"/>
            <p:cNvSpPr/>
            <p:nvPr/>
          </p:nvSpPr>
          <p:spPr>
            <a:xfrm>
              <a:off x="4155785" y="615552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36" name="tx1036"/>
            <p:cNvSpPr/>
            <p:nvPr/>
          </p:nvSpPr>
          <p:spPr>
            <a:xfrm>
              <a:off x="4155785" y="62998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37" name="tx1037"/>
            <p:cNvSpPr/>
            <p:nvPr/>
          </p:nvSpPr>
          <p:spPr>
            <a:xfrm>
              <a:off x="4155785" y="644423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38" name="tx1038"/>
            <p:cNvSpPr/>
            <p:nvPr/>
          </p:nvSpPr>
          <p:spPr>
            <a:xfrm>
              <a:off x="4155785" y="658859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39" name="tx1039"/>
            <p:cNvSpPr/>
            <p:nvPr/>
          </p:nvSpPr>
          <p:spPr>
            <a:xfrm>
              <a:off x="4665847" y="9586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40" name="tx1040"/>
            <p:cNvSpPr/>
            <p:nvPr/>
          </p:nvSpPr>
          <p:spPr>
            <a:xfrm>
              <a:off x="4665847" y="110303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41" name="tx1041"/>
            <p:cNvSpPr/>
            <p:nvPr/>
          </p:nvSpPr>
          <p:spPr>
            <a:xfrm>
              <a:off x="4665847" y="124739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42" name="tx1042"/>
            <p:cNvSpPr/>
            <p:nvPr/>
          </p:nvSpPr>
          <p:spPr>
            <a:xfrm>
              <a:off x="4665847" y="153610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43" name="tx1043"/>
            <p:cNvSpPr/>
            <p:nvPr/>
          </p:nvSpPr>
          <p:spPr>
            <a:xfrm>
              <a:off x="4665847" y="168046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44" name="tx1044"/>
            <p:cNvSpPr/>
            <p:nvPr/>
          </p:nvSpPr>
          <p:spPr>
            <a:xfrm>
              <a:off x="4665847" y="196917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45" name="tx1045"/>
            <p:cNvSpPr/>
            <p:nvPr/>
          </p:nvSpPr>
          <p:spPr>
            <a:xfrm>
              <a:off x="4665847" y="211353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46" name="tx1046"/>
            <p:cNvSpPr/>
            <p:nvPr/>
          </p:nvSpPr>
          <p:spPr>
            <a:xfrm>
              <a:off x="4665847" y="225789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47" name="tx1047"/>
            <p:cNvSpPr/>
            <p:nvPr/>
          </p:nvSpPr>
          <p:spPr>
            <a:xfrm>
              <a:off x="4665847" y="254660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48" name="tx1048"/>
            <p:cNvSpPr/>
            <p:nvPr/>
          </p:nvSpPr>
          <p:spPr>
            <a:xfrm>
              <a:off x="4665847" y="269096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49" name="tx1049"/>
            <p:cNvSpPr/>
            <p:nvPr/>
          </p:nvSpPr>
          <p:spPr>
            <a:xfrm>
              <a:off x="4665847" y="283531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50" name="tx1050"/>
            <p:cNvSpPr/>
            <p:nvPr/>
          </p:nvSpPr>
          <p:spPr>
            <a:xfrm>
              <a:off x="4665847" y="297967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51" name="tx1051"/>
            <p:cNvSpPr/>
            <p:nvPr/>
          </p:nvSpPr>
          <p:spPr>
            <a:xfrm>
              <a:off x="4665847" y="326838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52" name="tx1052"/>
            <p:cNvSpPr/>
            <p:nvPr/>
          </p:nvSpPr>
          <p:spPr>
            <a:xfrm>
              <a:off x="4665847" y="341274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53" name="tx1053"/>
            <p:cNvSpPr/>
            <p:nvPr/>
          </p:nvSpPr>
          <p:spPr>
            <a:xfrm>
              <a:off x="4665847" y="370145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54" name="tx1054"/>
            <p:cNvSpPr/>
            <p:nvPr/>
          </p:nvSpPr>
          <p:spPr>
            <a:xfrm>
              <a:off x="4665847" y="399017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55" name="tx1055"/>
            <p:cNvSpPr/>
            <p:nvPr/>
          </p:nvSpPr>
          <p:spPr>
            <a:xfrm>
              <a:off x="4665847" y="427888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56" name="tx1056"/>
            <p:cNvSpPr/>
            <p:nvPr/>
          </p:nvSpPr>
          <p:spPr>
            <a:xfrm>
              <a:off x="4665847" y="442324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57" name="tx1057"/>
            <p:cNvSpPr/>
            <p:nvPr/>
          </p:nvSpPr>
          <p:spPr>
            <a:xfrm>
              <a:off x="4665847" y="456759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58" name="tx1058"/>
            <p:cNvSpPr/>
            <p:nvPr/>
          </p:nvSpPr>
          <p:spPr>
            <a:xfrm>
              <a:off x="4665847" y="500066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59" name="tx1059"/>
            <p:cNvSpPr/>
            <p:nvPr/>
          </p:nvSpPr>
          <p:spPr>
            <a:xfrm>
              <a:off x="4665847" y="514502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60" name="tx1060"/>
            <p:cNvSpPr/>
            <p:nvPr/>
          </p:nvSpPr>
          <p:spPr>
            <a:xfrm>
              <a:off x="4665847" y="586680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61" name="tx1061"/>
            <p:cNvSpPr/>
            <p:nvPr/>
          </p:nvSpPr>
          <p:spPr>
            <a:xfrm>
              <a:off x="4665847" y="615552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62" name="tx1062"/>
            <p:cNvSpPr/>
            <p:nvPr/>
          </p:nvSpPr>
          <p:spPr>
            <a:xfrm>
              <a:off x="4665847" y="62998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63" name="tx1063"/>
            <p:cNvSpPr/>
            <p:nvPr/>
          </p:nvSpPr>
          <p:spPr>
            <a:xfrm>
              <a:off x="4665847" y="644423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64" name="tx1064"/>
            <p:cNvSpPr/>
            <p:nvPr/>
          </p:nvSpPr>
          <p:spPr>
            <a:xfrm>
              <a:off x="5175908" y="413452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65" name="tx1065"/>
            <p:cNvSpPr/>
            <p:nvPr/>
          </p:nvSpPr>
          <p:spPr>
            <a:xfrm>
              <a:off x="5175908" y="62998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66" name="tx1066"/>
            <p:cNvSpPr/>
            <p:nvPr/>
          </p:nvSpPr>
          <p:spPr>
            <a:xfrm>
              <a:off x="5175908" y="269096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67" name="tx1067"/>
            <p:cNvSpPr/>
            <p:nvPr/>
          </p:nvSpPr>
          <p:spPr>
            <a:xfrm>
              <a:off x="5175908" y="139174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68" name="tx1068"/>
            <p:cNvSpPr/>
            <p:nvPr/>
          </p:nvSpPr>
          <p:spPr>
            <a:xfrm>
              <a:off x="5175908" y="283531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69" name="tx1069"/>
            <p:cNvSpPr/>
            <p:nvPr/>
          </p:nvSpPr>
          <p:spPr>
            <a:xfrm>
              <a:off x="5175908" y="196917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70" name="tx1070"/>
            <p:cNvSpPr/>
            <p:nvPr/>
          </p:nvSpPr>
          <p:spPr>
            <a:xfrm>
              <a:off x="5175908" y="442324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71" name="tx1071"/>
            <p:cNvSpPr/>
            <p:nvPr/>
          </p:nvSpPr>
          <p:spPr>
            <a:xfrm>
              <a:off x="5175908" y="297967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72" name="tx1072"/>
            <p:cNvSpPr/>
            <p:nvPr/>
          </p:nvSpPr>
          <p:spPr>
            <a:xfrm>
              <a:off x="5175908" y="370145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73" name="tx1073"/>
            <p:cNvSpPr/>
            <p:nvPr/>
          </p:nvSpPr>
          <p:spPr>
            <a:xfrm>
              <a:off x="5175908" y="557809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74" name="tx1074"/>
            <p:cNvSpPr/>
            <p:nvPr/>
          </p:nvSpPr>
          <p:spPr>
            <a:xfrm>
              <a:off x="5175908" y="341274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75" name="tx1075"/>
            <p:cNvSpPr/>
            <p:nvPr/>
          </p:nvSpPr>
          <p:spPr>
            <a:xfrm>
              <a:off x="5175908" y="399017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76" name="tx1076"/>
            <p:cNvSpPr/>
            <p:nvPr/>
          </p:nvSpPr>
          <p:spPr>
            <a:xfrm>
              <a:off x="5175908" y="384581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77" name="tx1077"/>
            <p:cNvSpPr/>
            <p:nvPr/>
          </p:nvSpPr>
          <p:spPr>
            <a:xfrm>
              <a:off x="5175908" y="153610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78" name="tx1078"/>
            <p:cNvSpPr/>
            <p:nvPr/>
          </p:nvSpPr>
          <p:spPr>
            <a:xfrm>
              <a:off x="5175908" y="168046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79" name="tx1079"/>
            <p:cNvSpPr/>
            <p:nvPr/>
          </p:nvSpPr>
          <p:spPr>
            <a:xfrm>
              <a:off x="5175908" y="240224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80" name="tx1080"/>
            <p:cNvSpPr/>
            <p:nvPr/>
          </p:nvSpPr>
          <p:spPr>
            <a:xfrm>
              <a:off x="5175908" y="124739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81" name="tx1081"/>
            <p:cNvSpPr/>
            <p:nvPr/>
          </p:nvSpPr>
          <p:spPr>
            <a:xfrm>
              <a:off x="5175908" y="254660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82" name="tx1082"/>
            <p:cNvSpPr/>
            <p:nvPr/>
          </p:nvSpPr>
          <p:spPr>
            <a:xfrm>
              <a:off x="5175908" y="514502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83" name="tx1083"/>
            <p:cNvSpPr/>
            <p:nvPr/>
          </p:nvSpPr>
          <p:spPr>
            <a:xfrm>
              <a:off x="5175908" y="615552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84" name="tx1084"/>
            <p:cNvSpPr/>
            <p:nvPr/>
          </p:nvSpPr>
          <p:spPr>
            <a:xfrm>
              <a:off x="5175908" y="211353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85" name="tx1085"/>
            <p:cNvSpPr/>
            <p:nvPr/>
          </p:nvSpPr>
          <p:spPr>
            <a:xfrm>
              <a:off x="5175908" y="110303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86" name="tx1086"/>
            <p:cNvSpPr/>
            <p:nvPr/>
          </p:nvSpPr>
          <p:spPr>
            <a:xfrm>
              <a:off x="5175908" y="456759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87" name="tx1087"/>
            <p:cNvSpPr/>
            <p:nvPr/>
          </p:nvSpPr>
          <p:spPr>
            <a:xfrm>
              <a:off x="5175908" y="572245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88" name="tx1088"/>
            <p:cNvSpPr/>
            <p:nvPr/>
          </p:nvSpPr>
          <p:spPr>
            <a:xfrm>
              <a:off x="5175908" y="225789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89" name="tx1089"/>
            <p:cNvSpPr/>
            <p:nvPr/>
          </p:nvSpPr>
          <p:spPr>
            <a:xfrm>
              <a:off x="5175908" y="9586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90" name="tx1090"/>
            <p:cNvSpPr/>
            <p:nvPr/>
          </p:nvSpPr>
          <p:spPr>
            <a:xfrm>
              <a:off x="5175908" y="586680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91" name="tx1091"/>
            <p:cNvSpPr/>
            <p:nvPr/>
          </p:nvSpPr>
          <p:spPr>
            <a:xfrm>
              <a:off x="5175908" y="471195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92" name="tx1092"/>
            <p:cNvSpPr/>
            <p:nvPr/>
          </p:nvSpPr>
          <p:spPr>
            <a:xfrm>
              <a:off x="5175908" y="543373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93" name="tx1093"/>
            <p:cNvSpPr/>
            <p:nvPr/>
          </p:nvSpPr>
          <p:spPr>
            <a:xfrm>
              <a:off x="5175908" y="658859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94" name="tx1094"/>
            <p:cNvSpPr/>
            <p:nvPr/>
          </p:nvSpPr>
          <p:spPr>
            <a:xfrm>
              <a:off x="5175908" y="427888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95" name="tx1095"/>
            <p:cNvSpPr/>
            <p:nvPr/>
          </p:nvSpPr>
          <p:spPr>
            <a:xfrm>
              <a:off x="5175908" y="485631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96" name="tx1096"/>
            <p:cNvSpPr/>
            <p:nvPr/>
          </p:nvSpPr>
          <p:spPr>
            <a:xfrm>
              <a:off x="5175908" y="355710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97" name="tx1097"/>
            <p:cNvSpPr/>
            <p:nvPr/>
          </p:nvSpPr>
          <p:spPr>
            <a:xfrm>
              <a:off x="5175908" y="528938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98" name="tx1098"/>
            <p:cNvSpPr/>
            <p:nvPr/>
          </p:nvSpPr>
          <p:spPr>
            <a:xfrm>
              <a:off x="5175908" y="644423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99" name="tx1099"/>
            <p:cNvSpPr/>
            <p:nvPr/>
          </p:nvSpPr>
          <p:spPr>
            <a:xfrm>
              <a:off x="5175908" y="182482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00" name="tx1100"/>
            <p:cNvSpPr/>
            <p:nvPr/>
          </p:nvSpPr>
          <p:spPr>
            <a:xfrm>
              <a:off x="5175908" y="326838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01" name="tx1101"/>
            <p:cNvSpPr/>
            <p:nvPr/>
          </p:nvSpPr>
          <p:spPr>
            <a:xfrm>
              <a:off x="5685970" y="9586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02" name="tx1102"/>
            <p:cNvSpPr/>
            <p:nvPr/>
          </p:nvSpPr>
          <p:spPr>
            <a:xfrm>
              <a:off x="5685970" y="139174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03" name="tx1103"/>
            <p:cNvSpPr/>
            <p:nvPr/>
          </p:nvSpPr>
          <p:spPr>
            <a:xfrm>
              <a:off x="5685970" y="153610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04" name="tx1104"/>
            <p:cNvSpPr/>
            <p:nvPr/>
          </p:nvSpPr>
          <p:spPr>
            <a:xfrm>
              <a:off x="5685970" y="196917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05" name="tx1105"/>
            <p:cNvSpPr/>
            <p:nvPr/>
          </p:nvSpPr>
          <p:spPr>
            <a:xfrm>
              <a:off x="5685970" y="211353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06" name="tx1106"/>
            <p:cNvSpPr/>
            <p:nvPr/>
          </p:nvSpPr>
          <p:spPr>
            <a:xfrm>
              <a:off x="5685970" y="225789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07" name="tx1107"/>
            <p:cNvSpPr/>
            <p:nvPr/>
          </p:nvSpPr>
          <p:spPr>
            <a:xfrm>
              <a:off x="5685970" y="240224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08" name="tx1108"/>
            <p:cNvSpPr/>
            <p:nvPr/>
          </p:nvSpPr>
          <p:spPr>
            <a:xfrm>
              <a:off x="5685970" y="269096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09" name="tx1109"/>
            <p:cNvSpPr/>
            <p:nvPr/>
          </p:nvSpPr>
          <p:spPr>
            <a:xfrm>
              <a:off x="5685970" y="283531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10" name="tx1110"/>
            <p:cNvSpPr/>
            <p:nvPr/>
          </p:nvSpPr>
          <p:spPr>
            <a:xfrm>
              <a:off x="5685970" y="297967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11" name="tx1111"/>
            <p:cNvSpPr/>
            <p:nvPr/>
          </p:nvSpPr>
          <p:spPr>
            <a:xfrm>
              <a:off x="5685970" y="312403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12" name="tx1112"/>
            <p:cNvSpPr/>
            <p:nvPr/>
          </p:nvSpPr>
          <p:spPr>
            <a:xfrm>
              <a:off x="5685970" y="370145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13" name="tx1113"/>
            <p:cNvSpPr/>
            <p:nvPr/>
          </p:nvSpPr>
          <p:spPr>
            <a:xfrm>
              <a:off x="5685970" y="384581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14" name="tx1114"/>
            <p:cNvSpPr/>
            <p:nvPr/>
          </p:nvSpPr>
          <p:spPr>
            <a:xfrm>
              <a:off x="5685970" y="413452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15" name="tx1115"/>
            <p:cNvSpPr/>
            <p:nvPr/>
          </p:nvSpPr>
          <p:spPr>
            <a:xfrm>
              <a:off x="5685970" y="485631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16" name="tx1116"/>
            <p:cNvSpPr/>
            <p:nvPr/>
          </p:nvSpPr>
          <p:spPr>
            <a:xfrm>
              <a:off x="5685970" y="500066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17" name="tx1117"/>
            <p:cNvSpPr/>
            <p:nvPr/>
          </p:nvSpPr>
          <p:spPr>
            <a:xfrm>
              <a:off x="5685970" y="543373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18" name="tx1118"/>
            <p:cNvSpPr/>
            <p:nvPr/>
          </p:nvSpPr>
          <p:spPr>
            <a:xfrm>
              <a:off x="5685970" y="557809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19" name="tx1119"/>
            <p:cNvSpPr/>
            <p:nvPr/>
          </p:nvSpPr>
          <p:spPr>
            <a:xfrm>
              <a:off x="5685970" y="572245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20" name="tx1120"/>
            <p:cNvSpPr/>
            <p:nvPr/>
          </p:nvSpPr>
          <p:spPr>
            <a:xfrm>
              <a:off x="5685970" y="601116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21" name="tx1121"/>
            <p:cNvSpPr/>
            <p:nvPr/>
          </p:nvSpPr>
          <p:spPr>
            <a:xfrm>
              <a:off x="5685970" y="62998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22" name="tx1122"/>
            <p:cNvSpPr/>
            <p:nvPr/>
          </p:nvSpPr>
          <p:spPr>
            <a:xfrm>
              <a:off x="6196032" y="9586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23" name="tx1123"/>
            <p:cNvSpPr/>
            <p:nvPr/>
          </p:nvSpPr>
          <p:spPr>
            <a:xfrm>
              <a:off x="6196032" y="139174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24" name="tx1124"/>
            <p:cNvSpPr/>
            <p:nvPr/>
          </p:nvSpPr>
          <p:spPr>
            <a:xfrm>
              <a:off x="6196032" y="153610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25" name="tx1125"/>
            <p:cNvSpPr/>
            <p:nvPr/>
          </p:nvSpPr>
          <p:spPr>
            <a:xfrm>
              <a:off x="6196032" y="196917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26" name="tx1126"/>
            <p:cNvSpPr/>
            <p:nvPr/>
          </p:nvSpPr>
          <p:spPr>
            <a:xfrm>
              <a:off x="6196032" y="211353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27" name="tx1127"/>
            <p:cNvSpPr/>
            <p:nvPr/>
          </p:nvSpPr>
          <p:spPr>
            <a:xfrm>
              <a:off x="6196032" y="225789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28" name="tx1128"/>
            <p:cNvSpPr/>
            <p:nvPr/>
          </p:nvSpPr>
          <p:spPr>
            <a:xfrm>
              <a:off x="6196032" y="240224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29" name="tx1129"/>
            <p:cNvSpPr/>
            <p:nvPr/>
          </p:nvSpPr>
          <p:spPr>
            <a:xfrm>
              <a:off x="6196032" y="269096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30" name="tx1130"/>
            <p:cNvSpPr/>
            <p:nvPr/>
          </p:nvSpPr>
          <p:spPr>
            <a:xfrm>
              <a:off x="6196032" y="283531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31" name="tx1131"/>
            <p:cNvSpPr/>
            <p:nvPr/>
          </p:nvSpPr>
          <p:spPr>
            <a:xfrm>
              <a:off x="6196032" y="297967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32" name="tx1132"/>
            <p:cNvSpPr/>
            <p:nvPr/>
          </p:nvSpPr>
          <p:spPr>
            <a:xfrm>
              <a:off x="6196032" y="312403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33" name="tx1133"/>
            <p:cNvSpPr/>
            <p:nvPr/>
          </p:nvSpPr>
          <p:spPr>
            <a:xfrm>
              <a:off x="6196032" y="370145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34" name="tx1134"/>
            <p:cNvSpPr/>
            <p:nvPr/>
          </p:nvSpPr>
          <p:spPr>
            <a:xfrm>
              <a:off x="6196032" y="384581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35" name="tx1135"/>
            <p:cNvSpPr/>
            <p:nvPr/>
          </p:nvSpPr>
          <p:spPr>
            <a:xfrm>
              <a:off x="6196032" y="413452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36" name="tx1136"/>
            <p:cNvSpPr/>
            <p:nvPr/>
          </p:nvSpPr>
          <p:spPr>
            <a:xfrm>
              <a:off x="6196032" y="485631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37" name="tx1137"/>
            <p:cNvSpPr/>
            <p:nvPr/>
          </p:nvSpPr>
          <p:spPr>
            <a:xfrm>
              <a:off x="6196032" y="500066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38" name="tx1138"/>
            <p:cNvSpPr/>
            <p:nvPr/>
          </p:nvSpPr>
          <p:spPr>
            <a:xfrm>
              <a:off x="6196032" y="543373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39" name="tx1139"/>
            <p:cNvSpPr/>
            <p:nvPr/>
          </p:nvSpPr>
          <p:spPr>
            <a:xfrm>
              <a:off x="6196032" y="557809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40" name="tx1140"/>
            <p:cNvSpPr/>
            <p:nvPr/>
          </p:nvSpPr>
          <p:spPr>
            <a:xfrm>
              <a:off x="6196032" y="572245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41" name="tx1141"/>
            <p:cNvSpPr/>
            <p:nvPr/>
          </p:nvSpPr>
          <p:spPr>
            <a:xfrm>
              <a:off x="6196032" y="601116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42" name="tx1142"/>
            <p:cNvSpPr/>
            <p:nvPr/>
          </p:nvSpPr>
          <p:spPr>
            <a:xfrm>
              <a:off x="6196032" y="62998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43" name="tx1143"/>
            <p:cNvSpPr/>
            <p:nvPr/>
          </p:nvSpPr>
          <p:spPr>
            <a:xfrm>
              <a:off x="6706093" y="9586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44" name="tx1144"/>
            <p:cNvSpPr/>
            <p:nvPr/>
          </p:nvSpPr>
          <p:spPr>
            <a:xfrm>
              <a:off x="6706093" y="110303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45" name="tx1145"/>
            <p:cNvSpPr/>
            <p:nvPr/>
          </p:nvSpPr>
          <p:spPr>
            <a:xfrm>
              <a:off x="6706093" y="124739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46" name="tx1146"/>
            <p:cNvSpPr/>
            <p:nvPr/>
          </p:nvSpPr>
          <p:spPr>
            <a:xfrm>
              <a:off x="6706093" y="139174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47" name="tx1147"/>
            <p:cNvSpPr/>
            <p:nvPr/>
          </p:nvSpPr>
          <p:spPr>
            <a:xfrm>
              <a:off x="6706093" y="153610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48" name="tx1148"/>
            <p:cNvSpPr/>
            <p:nvPr/>
          </p:nvSpPr>
          <p:spPr>
            <a:xfrm>
              <a:off x="6706093" y="168046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49" name="tx1149"/>
            <p:cNvSpPr/>
            <p:nvPr/>
          </p:nvSpPr>
          <p:spPr>
            <a:xfrm>
              <a:off x="6706093" y="211353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50" name="tx1150"/>
            <p:cNvSpPr/>
            <p:nvPr/>
          </p:nvSpPr>
          <p:spPr>
            <a:xfrm>
              <a:off x="6706093" y="225789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51" name="tx1151"/>
            <p:cNvSpPr/>
            <p:nvPr/>
          </p:nvSpPr>
          <p:spPr>
            <a:xfrm>
              <a:off x="6706093" y="240224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52" name="tx1152"/>
            <p:cNvSpPr/>
            <p:nvPr/>
          </p:nvSpPr>
          <p:spPr>
            <a:xfrm>
              <a:off x="6706093" y="283531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53" name="tx1153"/>
            <p:cNvSpPr/>
            <p:nvPr/>
          </p:nvSpPr>
          <p:spPr>
            <a:xfrm>
              <a:off x="6706093" y="297967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54" name="tx1154"/>
            <p:cNvSpPr/>
            <p:nvPr/>
          </p:nvSpPr>
          <p:spPr>
            <a:xfrm>
              <a:off x="6706093" y="312403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55" name="tx1155"/>
            <p:cNvSpPr/>
            <p:nvPr/>
          </p:nvSpPr>
          <p:spPr>
            <a:xfrm>
              <a:off x="6706093" y="370145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56" name="tx1156"/>
            <p:cNvSpPr/>
            <p:nvPr/>
          </p:nvSpPr>
          <p:spPr>
            <a:xfrm>
              <a:off x="6706093" y="427888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57" name="tx1157"/>
            <p:cNvSpPr/>
            <p:nvPr/>
          </p:nvSpPr>
          <p:spPr>
            <a:xfrm>
              <a:off x="6706093" y="500066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58" name="tx1158"/>
            <p:cNvSpPr/>
            <p:nvPr/>
          </p:nvSpPr>
          <p:spPr>
            <a:xfrm>
              <a:off x="6706093" y="601116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59" name="tx1159"/>
            <p:cNvSpPr/>
            <p:nvPr/>
          </p:nvSpPr>
          <p:spPr>
            <a:xfrm>
              <a:off x="6706093" y="62998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60" name="tx1160"/>
            <p:cNvSpPr/>
            <p:nvPr/>
          </p:nvSpPr>
          <p:spPr>
            <a:xfrm>
              <a:off x="6706093" y="658859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61" name="tx1161"/>
            <p:cNvSpPr/>
            <p:nvPr/>
          </p:nvSpPr>
          <p:spPr>
            <a:xfrm>
              <a:off x="7216155" y="297967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62" name="tx1162"/>
            <p:cNvSpPr/>
            <p:nvPr/>
          </p:nvSpPr>
          <p:spPr>
            <a:xfrm>
              <a:off x="7216155" y="370145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63" name="tx1163"/>
            <p:cNvSpPr/>
            <p:nvPr/>
          </p:nvSpPr>
          <p:spPr>
            <a:xfrm>
              <a:off x="7216155" y="62998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64" name="tx1164"/>
            <p:cNvSpPr/>
            <p:nvPr/>
          </p:nvSpPr>
          <p:spPr>
            <a:xfrm>
              <a:off x="7216155" y="312403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65" name="tx1165"/>
            <p:cNvSpPr/>
            <p:nvPr/>
          </p:nvSpPr>
          <p:spPr>
            <a:xfrm>
              <a:off x="7216155" y="283531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66" name="tx1166"/>
            <p:cNvSpPr/>
            <p:nvPr/>
          </p:nvSpPr>
          <p:spPr>
            <a:xfrm>
              <a:off x="7216155" y="240224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67" name="tx1167"/>
            <p:cNvSpPr/>
            <p:nvPr/>
          </p:nvSpPr>
          <p:spPr>
            <a:xfrm>
              <a:off x="7216155" y="225789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68" name="tx1168"/>
            <p:cNvSpPr/>
            <p:nvPr/>
          </p:nvSpPr>
          <p:spPr>
            <a:xfrm>
              <a:off x="7216155" y="413452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69" name="tx1169"/>
            <p:cNvSpPr/>
            <p:nvPr/>
          </p:nvSpPr>
          <p:spPr>
            <a:xfrm>
              <a:off x="7216155" y="139174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70" name="tx1170"/>
            <p:cNvSpPr/>
            <p:nvPr/>
          </p:nvSpPr>
          <p:spPr>
            <a:xfrm>
              <a:off x="7216155" y="269096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71" name="tx1171"/>
            <p:cNvSpPr/>
            <p:nvPr/>
          </p:nvSpPr>
          <p:spPr>
            <a:xfrm>
              <a:off x="7216155" y="485631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72" name="tx1172"/>
            <p:cNvSpPr/>
            <p:nvPr/>
          </p:nvSpPr>
          <p:spPr>
            <a:xfrm>
              <a:off x="7216155" y="601116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73" name="tx1173"/>
            <p:cNvSpPr/>
            <p:nvPr/>
          </p:nvSpPr>
          <p:spPr>
            <a:xfrm>
              <a:off x="7216155" y="572245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74" name="tx1174"/>
            <p:cNvSpPr/>
            <p:nvPr/>
          </p:nvSpPr>
          <p:spPr>
            <a:xfrm>
              <a:off x="7216155" y="384581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75" name="tx1175"/>
            <p:cNvSpPr/>
            <p:nvPr/>
          </p:nvSpPr>
          <p:spPr>
            <a:xfrm>
              <a:off x="7216155" y="196917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76" name="tx1176"/>
            <p:cNvSpPr/>
            <p:nvPr/>
          </p:nvSpPr>
          <p:spPr>
            <a:xfrm>
              <a:off x="7216155" y="557809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77" name="tx1177"/>
            <p:cNvSpPr/>
            <p:nvPr/>
          </p:nvSpPr>
          <p:spPr>
            <a:xfrm>
              <a:off x="7216155" y="153610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78" name="tx1178"/>
            <p:cNvSpPr/>
            <p:nvPr/>
          </p:nvSpPr>
          <p:spPr>
            <a:xfrm>
              <a:off x="7216155" y="211353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79" name="tx1179"/>
            <p:cNvSpPr/>
            <p:nvPr/>
          </p:nvSpPr>
          <p:spPr>
            <a:xfrm>
              <a:off x="7216155" y="500066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80" name="tx1180"/>
            <p:cNvSpPr/>
            <p:nvPr/>
          </p:nvSpPr>
          <p:spPr>
            <a:xfrm>
              <a:off x="7216155" y="543373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81" name="tx1181"/>
            <p:cNvSpPr/>
            <p:nvPr/>
          </p:nvSpPr>
          <p:spPr>
            <a:xfrm>
              <a:off x="7216155" y="9586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82" name="tx1182"/>
            <p:cNvSpPr/>
            <p:nvPr/>
          </p:nvSpPr>
          <p:spPr>
            <a:xfrm>
              <a:off x="7726217" y="9586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83" name="tx1183"/>
            <p:cNvSpPr/>
            <p:nvPr/>
          </p:nvSpPr>
          <p:spPr>
            <a:xfrm>
              <a:off x="7726217" y="110303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84" name="tx1184"/>
            <p:cNvSpPr/>
            <p:nvPr/>
          </p:nvSpPr>
          <p:spPr>
            <a:xfrm>
              <a:off x="7726217" y="124739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85" name="tx1185"/>
            <p:cNvSpPr/>
            <p:nvPr/>
          </p:nvSpPr>
          <p:spPr>
            <a:xfrm>
              <a:off x="7726217" y="153610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86" name="tx1186"/>
            <p:cNvSpPr/>
            <p:nvPr/>
          </p:nvSpPr>
          <p:spPr>
            <a:xfrm>
              <a:off x="7726217" y="168046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87" name="tx1187"/>
            <p:cNvSpPr/>
            <p:nvPr/>
          </p:nvSpPr>
          <p:spPr>
            <a:xfrm>
              <a:off x="7726217" y="196917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88" name="tx1188"/>
            <p:cNvSpPr/>
            <p:nvPr/>
          </p:nvSpPr>
          <p:spPr>
            <a:xfrm>
              <a:off x="7726217" y="211353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89" name="tx1189"/>
            <p:cNvSpPr/>
            <p:nvPr/>
          </p:nvSpPr>
          <p:spPr>
            <a:xfrm>
              <a:off x="7726217" y="225789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90" name="tx1190"/>
            <p:cNvSpPr/>
            <p:nvPr/>
          </p:nvSpPr>
          <p:spPr>
            <a:xfrm>
              <a:off x="7726217" y="240224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91" name="tx1191"/>
            <p:cNvSpPr/>
            <p:nvPr/>
          </p:nvSpPr>
          <p:spPr>
            <a:xfrm>
              <a:off x="7726217" y="254660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92" name="tx1192"/>
            <p:cNvSpPr/>
            <p:nvPr/>
          </p:nvSpPr>
          <p:spPr>
            <a:xfrm>
              <a:off x="7726217" y="269096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93" name="tx1193"/>
            <p:cNvSpPr/>
            <p:nvPr/>
          </p:nvSpPr>
          <p:spPr>
            <a:xfrm>
              <a:off x="7726217" y="283531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94" name="tx1194"/>
            <p:cNvSpPr/>
            <p:nvPr/>
          </p:nvSpPr>
          <p:spPr>
            <a:xfrm>
              <a:off x="7726217" y="297967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95" name="tx1195"/>
            <p:cNvSpPr/>
            <p:nvPr/>
          </p:nvSpPr>
          <p:spPr>
            <a:xfrm>
              <a:off x="7726217" y="312403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96" name="tx1196"/>
            <p:cNvSpPr/>
            <p:nvPr/>
          </p:nvSpPr>
          <p:spPr>
            <a:xfrm>
              <a:off x="7726217" y="326838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97" name="tx1197"/>
            <p:cNvSpPr/>
            <p:nvPr/>
          </p:nvSpPr>
          <p:spPr>
            <a:xfrm>
              <a:off x="7726217" y="341274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98" name="tx1198"/>
            <p:cNvSpPr/>
            <p:nvPr/>
          </p:nvSpPr>
          <p:spPr>
            <a:xfrm>
              <a:off x="7726217" y="355710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99" name="tx1199"/>
            <p:cNvSpPr/>
            <p:nvPr/>
          </p:nvSpPr>
          <p:spPr>
            <a:xfrm>
              <a:off x="7726217" y="370145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00" name="tx1200"/>
            <p:cNvSpPr/>
            <p:nvPr/>
          </p:nvSpPr>
          <p:spPr>
            <a:xfrm>
              <a:off x="7726217" y="399017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01" name="tx1201"/>
            <p:cNvSpPr/>
            <p:nvPr/>
          </p:nvSpPr>
          <p:spPr>
            <a:xfrm>
              <a:off x="7726217" y="413452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02" name="tx1202"/>
            <p:cNvSpPr/>
            <p:nvPr/>
          </p:nvSpPr>
          <p:spPr>
            <a:xfrm>
              <a:off x="7726217" y="427888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03" name="tx1203"/>
            <p:cNvSpPr/>
            <p:nvPr/>
          </p:nvSpPr>
          <p:spPr>
            <a:xfrm>
              <a:off x="7726217" y="442324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04" name="tx1204"/>
            <p:cNvSpPr/>
            <p:nvPr/>
          </p:nvSpPr>
          <p:spPr>
            <a:xfrm>
              <a:off x="7726217" y="456759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05" name="tx1205"/>
            <p:cNvSpPr/>
            <p:nvPr/>
          </p:nvSpPr>
          <p:spPr>
            <a:xfrm>
              <a:off x="7726217" y="471195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06" name="tx1206"/>
            <p:cNvSpPr/>
            <p:nvPr/>
          </p:nvSpPr>
          <p:spPr>
            <a:xfrm>
              <a:off x="7726217" y="514502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07" name="tx1207"/>
            <p:cNvSpPr/>
            <p:nvPr/>
          </p:nvSpPr>
          <p:spPr>
            <a:xfrm>
              <a:off x="7726217" y="528938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08" name="tx1208"/>
            <p:cNvSpPr/>
            <p:nvPr/>
          </p:nvSpPr>
          <p:spPr>
            <a:xfrm>
              <a:off x="7726217" y="543373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09" name="tx1209"/>
            <p:cNvSpPr/>
            <p:nvPr/>
          </p:nvSpPr>
          <p:spPr>
            <a:xfrm>
              <a:off x="7726217" y="557809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10" name="tx1210"/>
            <p:cNvSpPr/>
            <p:nvPr/>
          </p:nvSpPr>
          <p:spPr>
            <a:xfrm>
              <a:off x="7726217" y="586680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11" name="tx1211"/>
            <p:cNvSpPr/>
            <p:nvPr/>
          </p:nvSpPr>
          <p:spPr>
            <a:xfrm>
              <a:off x="7726217" y="601116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12" name="tx1212"/>
            <p:cNvSpPr/>
            <p:nvPr/>
          </p:nvSpPr>
          <p:spPr>
            <a:xfrm>
              <a:off x="7726217" y="615552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13" name="tx1213"/>
            <p:cNvSpPr/>
            <p:nvPr/>
          </p:nvSpPr>
          <p:spPr>
            <a:xfrm>
              <a:off x="7726217" y="62998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14" name="tx1214"/>
            <p:cNvSpPr/>
            <p:nvPr/>
          </p:nvSpPr>
          <p:spPr>
            <a:xfrm>
              <a:off x="7726217" y="644423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15" name="tx1215"/>
            <p:cNvSpPr/>
            <p:nvPr/>
          </p:nvSpPr>
          <p:spPr>
            <a:xfrm>
              <a:off x="7726217" y="658859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16" name="tx1216"/>
            <p:cNvSpPr/>
            <p:nvPr/>
          </p:nvSpPr>
          <p:spPr>
            <a:xfrm>
              <a:off x="8236278" y="9586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17" name="tx1217"/>
            <p:cNvSpPr/>
            <p:nvPr/>
          </p:nvSpPr>
          <p:spPr>
            <a:xfrm>
              <a:off x="8236278" y="110303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18" name="tx1218"/>
            <p:cNvSpPr/>
            <p:nvPr/>
          </p:nvSpPr>
          <p:spPr>
            <a:xfrm>
              <a:off x="8236278" y="124739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19" name="tx1219"/>
            <p:cNvSpPr/>
            <p:nvPr/>
          </p:nvSpPr>
          <p:spPr>
            <a:xfrm>
              <a:off x="8236278" y="153610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20" name="tx1220"/>
            <p:cNvSpPr/>
            <p:nvPr/>
          </p:nvSpPr>
          <p:spPr>
            <a:xfrm>
              <a:off x="8236278" y="168046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21" name="tx1221"/>
            <p:cNvSpPr/>
            <p:nvPr/>
          </p:nvSpPr>
          <p:spPr>
            <a:xfrm>
              <a:off x="8236278" y="182482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22" name="tx1222"/>
            <p:cNvSpPr/>
            <p:nvPr/>
          </p:nvSpPr>
          <p:spPr>
            <a:xfrm>
              <a:off x="8236278" y="196917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23" name="tx1223"/>
            <p:cNvSpPr/>
            <p:nvPr/>
          </p:nvSpPr>
          <p:spPr>
            <a:xfrm>
              <a:off x="8236278" y="211353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24" name="tx1224"/>
            <p:cNvSpPr/>
            <p:nvPr/>
          </p:nvSpPr>
          <p:spPr>
            <a:xfrm>
              <a:off x="8236278" y="225789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25" name="tx1225"/>
            <p:cNvSpPr/>
            <p:nvPr/>
          </p:nvSpPr>
          <p:spPr>
            <a:xfrm>
              <a:off x="8236278" y="240224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26" name="tx1226"/>
            <p:cNvSpPr/>
            <p:nvPr/>
          </p:nvSpPr>
          <p:spPr>
            <a:xfrm>
              <a:off x="8236278" y="254660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27" name="tx1227"/>
            <p:cNvSpPr/>
            <p:nvPr/>
          </p:nvSpPr>
          <p:spPr>
            <a:xfrm>
              <a:off x="8236278" y="269096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28" name="tx1228"/>
            <p:cNvSpPr/>
            <p:nvPr/>
          </p:nvSpPr>
          <p:spPr>
            <a:xfrm>
              <a:off x="8236278" y="283531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29" name="tx1229"/>
            <p:cNvSpPr/>
            <p:nvPr/>
          </p:nvSpPr>
          <p:spPr>
            <a:xfrm>
              <a:off x="8236278" y="297967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30" name="tx1230"/>
            <p:cNvSpPr/>
            <p:nvPr/>
          </p:nvSpPr>
          <p:spPr>
            <a:xfrm>
              <a:off x="8236278" y="312403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31" name="tx1231"/>
            <p:cNvSpPr/>
            <p:nvPr/>
          </p:nvSpPr>
          <p:spPr>
            <a:xfrm>
              <a:off x="8236278" y="326838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32" name="tx1232"/>
            <p:cNvSpPr/>
            <p:nvPr/>
          </p:nvSpPr>
          <p:spPr>
            <a:xfrm>
              <a:off x="8236278" y="341274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33" name="tx1233"/>
            <p:cNvSpPr/>
            <p:nvPr/>
          </p:nvSpPr>
          <p:spPr>
            <a:xfrm>
              <a:off x="8236278" y="355710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34" name="tx1234"/>
            <p:cNvSpPr/>
            <p:nvPr/>
          </p:nvSpPr>
          <p:spPr>
            <a:xfrm>
              <a:off x="8236278" y="370145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35" name="tx1235"/>
            <p:cNvSpPr/>
            <p:nvPr/>
          </p:nvSpPr>
          <p:spPr>
            <a:xfrm>
              <a:off x="8236278" y="399017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36" name="tx1236"/>
            <p:cNvSpPr/>
            <p:nvPr/>
          </p:nvSpPr>
          <p:spPr>
            <a:xfrm>
              <a:off x="8236278" y="413452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37" name="tx1237"/>
            <p:cNvSpPr/>
            <p:nvPr/>
          </p:nvSpPr>
          <p:spPr>
            <a:xfrm>
              <a:off x="8236278" y="427888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38" name="tx1238"/>
            <p:cNvSpPr/>
            <p:nvPr/>
          </p:nvSpPr>
          <p:spPr>
            <a:xfrm>
              <a:off x="8236278" y="442324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39" name="tx1239"/>
            <p:cNvSpPr/>
            <p:nvPr/>
          </p:nvSpPr>
          <p:spPr>
            <a:xfrm>
              <a:off x="8236278" y="456759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40" name="tx1240"/>
            <p:cNvSpPr/>
            <p:nvPr/>
          </p:nvSpPr>
          <p:spPr>
            <a:xfrm>
              <a:off x="8236278" y="471195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41" name="tx1241"/>
            <p:cNvSpPr/>
            <p:nvPr/>
          </p:nvSpPr>
          <p:spPr>
            <a:xfrm>
              <a:off x="8236278" y="500066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42" name="tx1242"/>
            <p:cNvSpPr/>
            <p:nvPr/>
          </p:nvSpPr>
          <p:spPr>
            <a:xfrm>
              <a:off x="8236278" y="514502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43" name="tx1243"/>
            <p:cNvSpPr/>
            <p:nvPr/>
          </p:nvSpPr>
          <p:spPr>
            <a:xfrm>
              <a:off x="8236278" y="528938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44" name="tx1244"/>
            <p:cNvSpPr/>
            <p:nvPr/>
          </p:nvSpPr>
          <p:spPr>
            <a:xfrm>
              <a:off x="8236278" y="543373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45" name="tx1245"/>
            <p:cNvSpPr/>
            <p:nvPr/>
          </p:nvSpPr>
          <p:spPr>
            <a:xfrm>
              <a:off x="8236278" y="557809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46" name="tx1246"/>
            <p:cNvSpPr/>
            <p:nvPr/>
          </p:nvSpPr>
          <p:spPr>
            <a:xfrm>
              <a:off x="8236278" y="572245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47" name="tx1247"/>
            <p:cNvSpPr/>
            <p:nvPr/>
          </p:nvSpPr>
          <p:spPr>
            <a:xfrm>
              <a:off x="8236278" y="586680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48" name="tx1248"/>
            <p:cNvSpPr/>
            <p:nvPr/>
          </p:nvSpPr>
          <p:spPr>
            <a:xfrm>
              <a:off x="8236278" y="601116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49" name="tx1249"/>
            <p:cNvSpPr/>
            <p:nvPr/>
          </p:nvSpPr>
          <p:spPr>
            <a:xfrm>
              <a:off x="8236278" y="615552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50" name="tx1250"/>
            <p:cNvSpPr/>
            <p:nvPr/>
          </p:nvSpPr>
          <p:spPr>
            <a:xfrm>
              <a:off x="8236278" y="62998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51" name="tx1251"/>
            <p:cNvSpPr/>
            <p:nvPr/>
          </p:nvSpPr>
          <p:spPr>
            <a:xfrm>
              <a:off x="8236278" y="644423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52" name="tx1252"/>
            <p:cNvSpPr/>
            <p:nvPr/>
          </p:nvSpPr>
          <p:spPr>
            <a:xfrm>
              <a:off x="8236278" y="658859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53" name="tx1253"/>
            <p:cNvSpPr/>
            <p:nvPr/>
          </p:nvSpPr>
          <p:spPr>
            <a:xfrm>
              <a:off x="8746340" y="110303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54" name="tx1254"/>
            <p:cNvSpPr/>
            <p:nvPr/>
          </p:nvSpPr>
          <p:spPr>
            <a:xfrm>
              <a:off x="8746340" y="139174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55" name="tx1255"/>
            <p:cNvSpPr/>
            <p:nvPr/>
          </p:nvSpPr>
          <p:spPr>
            <a:xfrm>
              <a:off x="8746340" y="153610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56" name="tx1256"/>
            <p:cNvSpPr/>
            <p:nvPr/>
          </p:nvSpPr>
          <p:spPr>
            <a:xfrm>
              <a:off x="8746340" y="168046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57" name="tx1257"/>
            <p:cNvSpPr/>
            <p:nvPr/>
          </p:nvSpPr>
          <p:spPr>
            <a:xfrm>
              <a:off x="8746340" y="182482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58" name="tx1258"/>
            <p:cNvSpPr/>
            <p:nvPr/>
          </p:nvSpPr>
          <p:spPr>
            <a:xfrm>
              <a:off x="8746340" y="196917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59" name="tx1259"/>
            <p:cNvSpPr/>
            <p:nvPr/>
          </p:nvSpPr>
          <p:spPr>
            <a:xfrm>
              <a:off x="8746340" y="225789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60" name="tx1260"/>
            <p:cNvSpPr/>
            <p:nvPr/>
          </p:nvSpPr>
          <p:spPr>
            <a:xfrm>
              <a:off x="8746340" y="240224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61" name="tx1261"/>
            <p:cNvSpPr/>
            <p:nvPr/>
          </p:nvSpPr>
          <p:spPr>
            <a:xfrm>
              <a:off x="8746340" y="269096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62" name="tx1262"/>
            <p:cNvSpPr/>
            <p:nvPr/>
          </p:nvSpPr>
          <p:spPr>
            <a:xfrm>
              <a:off x="8746340" y="297967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63" name="tx1263"/>
            <p:cNvSpPr/>
            <p:nvPr/>
          </p:nvSpPr>
          <p:spPr>
            <a:xfrm>
              <a:off x="8746340" y="326838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64" name="tx1264"/>
            <p:cNvSpPr/>
            <p:nvPr/>
          </p:nvSpPr>
          <p:spPr>
            <a:xfrm>
              <a:off x="8746340" y="341274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65" name="tx1265"/>
            <p:cNvSpPr/>
            <p:nvPr/>
          </p:nvSpPr>
          <p:spPr>
            <a:xfrm>
              <a:off x="8746340" y="355710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66" name="tx1266"/>
            <p:cNvSpPr/>
            <p:nvPr/>
          </p:nvSpPr>
          <p:spPr>
            <a:xfrm>
              <a:off x="8746340" y="370145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67" name="tx1267"/>
            <p:cNvSpPr/>
            <p:nvPr/>
          </p:nvSpPr>
          <p:spPr>
            <a:xfrm>
              <a:off x="8746340" y="413452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68" name="tx1268"/>
            <p:cNvSpPr/>
            <p:nvPr/>
          </p:nvSpPr>
          <p:spPr>
            <a:xfrm>
              <a:off x="8746340" y="427888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69" name="tx1269"/>
            <p:cNvSpPr/>
            <p:nvPr/>
          </p:nvSpPr>
          <p:spPr>
            <a:xfrm>
              <a:off x="8746340" y="442324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70" name="tx1270"/>
            <p:cNvSpPr/>
            <p:nvPr/>
          </p:nvSpPr>
          <p:spPr>
            <a:xfrm>
              <a:off x="8746340" y="485631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71" name="tx1271"/>
            <p:cNvSpPr/>
            <p:nvPr/>
          </p:nvSpPr>
          <p:spPr>
            <a:xfrm>
              <a:off x="8746340" y="500066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72" name="tx1272"/>
            <p:cNvSpPr/>
            <p:nvPr/>
          </p:nvSpPr>
          <p:spPr>
            <a:xfrm>
              <a:off x="8746340" y="528938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73" name="tx1273"/>
            <p:cNvSpPr/>
            <p:nvPr/>
          </p:nvSpPr>
          <p:spPr>
            <a:xfrm>
              <a:off x="8746340" y="543373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74" name="tx1274"/>
            <p:cNvSpPr/>
            <p:nvPr/>
          </p:nvSpPr>
          <p:spPr>
            <a:xfrm>
              <a:off x="8746340" y="557809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75" name="tx1275"/>
            <p:cNvSpPr/>
            <p:nvPr/>
          </p:nvSpPr>
          <p:spPr>
            <a:xfrm>
              <a:off x="8746340" y="572245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76" name="tx1276"/>
            <p:cNvSpPr/>
            <p:nvPr/>
          </p:nvSpPr>
          <p:spPr>
            <a:xfrm>
              <a:off x="8746340" y="601116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77" name="tx1277"/>
            <p:cNvSpPr/>
            <p:nvPr/>
          </p:nvSpPr>
          <p:spPr>
            <a:xfrm>
              <a:off x="8746340" y="615552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78" name="tx1278"/>
            <p:cNvSpPr/>
            <p:nvPr/>
          </p:nvSpPr>
          <p:spPr>
            <a:xfrm>
              <a:off x="8746340" y="62998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79" name="tx1279"/>
            <p:cNvSpPr/>
            <p:nvPr/>
          </p:nvSpPr>
          <p:spPr>
            <a:xfrm>
              <a:off x="8746340" y="644423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80" name="tx1280"/>
            <p:cNvSpPr/>
            <p:nvPr/>
          </p:nvSpPr>
          <p:spPr>
            <a:xfrm>
              <a:off x="8746340" y="658859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81" name="tx1281"/>
            <p:cNvSpPr/>
            <p:nvPr/>
          </p:nvSpPr>
          <p:spPr>
            <a:xfrm>
              <a:off x="9256402" y="110303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82" name="tx1282"/>
            <p:cNvSpPr/>
            <p:nvPr/>
          </p:nvSpPr>
          <p:spPr>
            <a:xfrm>
              <a:off x="9256402" y="139174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83" name="tx1283"/>
            <p:cNvSpPr/>
            <p:nvPr/>
          </p:nvSpPr>
          <p:spPr>
            <a:xfrm>
              <a:off x="9256402" y="168046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84" name="tx1284"/>
            <p:cNvSpPr/>
            <p:nvPr/>
          </p:nvSpPr>
          <p:spPr>
            <a:xfrm>
              <a:off x="9256402" y="196917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85" name="tx1285"/>
            <p:cNvSpPr/>
            <p:nvPr/>
          </p:nvSpPr>
          <p:spPr>
            <a:xfrm>
              <a:off x="9256402" y="211353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86" name="tx1286"/>
            <p:cNvSpPr/>
            <p:nvPr/>
          </p:nvSpPr>
          <p:spPr>
            <a:xfrm>
              <a:off x="9256402" y="225789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87" name="tx1287"/>
            <p:cNvSpPr/>
            <p:nvPr/>
          </p:nvSpPr>
          <p:spPr>
            <a:xfrm>
              <a:off x="9256402" y="240224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88" name="tx1288"/>
            <p:cNvSpPr/>
            <p:nvPr/>
          </p:nvSpPr>
          <p:spPr>
            <a:xfrm>
              <a:off x="9256402" y="297967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89" name="tx1289"/>
            <p:cNvSpPr/>
            <p:nvPr/>
          </p:nvSpPr>
          <p:spPr>
            <a:xfrm>
              <a:off x="9256402" y="326838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90" name="tx1290"/>
            <p:cNvSpPr/>
            <p:nvPr/>
          </p:nvSpPr>
          <p:spPr>
            <a:xfrm>
              <a:off x="9256402" y="341274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91" name="tx1291"/>
            <p:cNvSpPr/>
            <p:nvPr/>
          </p:nvSpPr>
          <p:spPr>
            <a:xfrm>
              <a:off x="9256402" y="355710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92" name="tx1292"/>
            <p:cNvSpPr/>
            <p:nvPr/>
          </p:nvSpPr>
          <p:spPr>
            <a:xfrm>
              <a:off x="9256402" y="384581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93" name="tx1293"/>
            <p:cNvSpPr/>
            <p:nvPr/>
          </p:nvSpPr>
          <p:spPr>
            <a:xfrm>
              <a:off x="9256402" y="413452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94" name="tx1294"/>
            <p:cNvSpPr/>
            <p:nvPr/>
          </p:nvSpPr>
          <p:spPr>
            <a:xfrm>
              <a:off x="9256402" y="427888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95" name="tx1295"/>
            <p:cNvSpPr/>
            <p:nvPr/>
          </p:nvSpPr>
          <p:spPr>
            <a:xfrm>
              <a:off x="9256402" y="485631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96" name="tx1296"/>
            <p:cNvSpPr/>
            <p:nvPr/>
          </p:nvSpPr>
          <p:spPr>
            <a:xfrm>
              <a:off x="9256402" y="500066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97" name="tx1297"/>
            <p:cNvSpPr/>
            <p:nvPr/>
          </p:nvSpPr>
          <p:spPr>
            <a:xfrm>
              <a:off x="9256402" y="543373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98" name="tx1298"/>
            <p:cNvSpPr/>
            <p:nvPr/>
          </p:nvSpPr>
          <p:spPr>
            <a:xfrm>
              <a:off x="9256402" y="557809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99" name="tx1299"/>
            <p:cNvSpPr/>
            <p:nvPr/>
          </p:nvSpPr>
          <p:spPr>
            <a:xfrm>
              <a:off x="9256402" y="572245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300" name="tx1300"/>
            <p:cNvSpPr/>
            <p:nvPr/>
          </p:nvSpPr>
          <p:spPr>
            <a:xfrm>
              <a:off x="9256402" y="601116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301" name="tx1301"/>
            <p:cNvSpPr/>
            <p:nvPr/>
          </p:nvSpPr>
          <p:spPr>
            <a:xfrm>
              <a:off x="9256402" y="644423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302" name="tx1302"/>
            <p:cNvSpPr/>
            <p:nvPr/>
          </p:nvSpPr>
          <p:spPr>
            <a:xfrm>
              <a:off x="9256402" y="658859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303" name="tx1303"/>
            <p:cNvSpPr/>
            <p:nvPr/>
          </p:nvSpPr>
          <p:spPr>
            <a:xfrm>
              <a:off x="2993272" y="6779434"/>
              <a:ext cx="381186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Cohort</a:t>
              </a:r>
            </a:p>
          </p:txBody>
        </p:sp>
        <p:sp>
          <p:nvSpPr>
            <p:cNvPr id="1304" name="rc1304"/>
            <p:cNvSpPr/>
            <p:nvPr/>
          </p:nvSpPr>
          <p:spPr>
            <a:xfrm>
              <a:off x="3438896" y="6741375"/>
              <a:ext cx="2040246" cy="173228"/>
            </a:xfrm>
            <a:prstGeom prst="rect">
              <a:avLst/>
            </a:prstGeom>
            <a:solidFill>
              <a:srgbClr val="FF8B00">
                <a:alpha val="49803"/>
              </a:srgbClr>
            </a:solidFill>
            <a:ln w="9525" cap="rnd">
              <a:solidFill>
                <a:srgbClr val="000000">
                  <a:alpha val="4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tx1305"/>
            <p:cNvSpPr/>
            <p:nvPr/>
          </p:nvSpPr>
          <p:spPr>
            <a:xfrm>
              <a:off x="4148465" y="6779434"/>
              <a:ext cx="621109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 Cohorts</a:t>
              </a:r>
            </a:p>
          </p:txBody>
        </p:sp>
        <p:sp>
          <p:nvSpPr>
            <p:cNvPr id="1306" name="rc1306"/>
            <p:cNvSpPr/>
            <p:nvPr/>
          </p:nvSpPr>
          <p:spPr>
            <a:xfrm>
              <a:off x="5479143" y="6741375"/>
              <a:ext cx="2040246" cy="173228"/>
            </a:xfrm>
            <a:prstGeom prst="rect">
              <a:avLst/>
            </a:prstGeom>
            <a:solidFill>
              <a:srgbClr val="FF0000">
                <a:alpha val="49803"/>
              </a:srgbClr>
            </a:solidFill>
            <a:ln w="9525" cap="rnd">
              <a:solidFill>
                <a:srgbClr val="000000">
                  <a:alpha val="4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tx1307"/>
            <p:cNvSpPr/>
            <p:nvPr/>
          </p:nvSpPr>
          <p:spPr>
            <a:xfrm>
              <a:off x="6133955" y="6779434"/>
              <a:ext cx="730622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SG90 + CPE</a:t>
              </a:r>
            </a:p>
          </p:txBody>
        </p:sp>
        <p:sp>
          <p:nvSpPr>
            <p:cNvPr id="1308" name="rc1308"/>
            <p:cNvSpPr/>
            <p:nvPr/>
          </p:nvSpPr>
          <p:spPr>
            <a:xfrm>
              <a:off x="7519389" y="6741375"/>
              <a:ext cx="2040246" cy="173228"/>
            </a:xfrm>
            <a:prstGeom prst="rect">
              <a:avLst/>
            </a:prstGeom>
            <a:solidFill>
              <a:srgbClr val="FF8B00">
                <a:alpha val="49803"/>
              </a:srgbClr>
            </a:solidFill>
            <a:ln w="9525" cap="rnd">
              <a:solidFill>
                <a:srgbClr val="000000">
                  <a:alpha val="4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tx1309"/>
            <p:cNvSpPr/>
            <p:nvPr/>
          </p:nvSpPr>
          <p:spPr>
            <a:xfrm>
              <a:off x="8228958" y="6779434"/>
              <a:ext cx="621109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 Cohorts</a:t>
              </a:r>
            </a:p>
          </p:txBody>
        </p:sp>
        <p:sp>
          <p:nvSpPr>
            <p:cNvPr id="1310" name="tx1310"/>
            <p:cNvSpPr/>
            <p:nvPr/>
          </p:nvSpPr>
          <p:spPr>
            <a:xfrm>
              <a:off x="2795672" y="6968710"/>
              <a:ext cx="776386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Normalization</a:t>
              </a:r>
            </a:p>
          </p:txBody>
        </p:sp>
        <p:sp>
          <p:nvSpPr>
            <p:cNvPr id="1311" name="rc1311"/>
            <p:cNvSpPr/>
            <p:nvPr/>
          </p:nvSpPr>
          <p:spPr>
            <a:xfrm>
              <a:off x="3438896" y="6929038"/>
              <a:ext cx="510061" cy="173228"/>
            </a:xfrm>
            <a:prstGeom prst="rect">
              <a:avLst/>
            </a:prstGeom>
            <a:solidFill>
              <a:srgbClr val="E8FF00">
                <a:alpha val="49803"/>
              </a:srgbClr>
            </a:solidFill>
            <a:ln w="9525" cap="rnd">
              <a:solidFill>
                <a:srgbClr val="000000">
                  <a:alpha val="4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tx1312"/>
            <p:cNvSpPr/>
            <p:nvPr/>
          </p:nvSpPr>
          <p:spPr>
            <a:xfrm>
              <a:off x="3570431" y="6967097"/>
              <a:ext cx="246992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TSS</a:t>
              </a:r>
            </a:p>
          </p:txBody>
        </p:sp>
        <p:sp>
          <p:nvSpPr>
            <p:cNvPr id="1313" name="rc1313"/>
            <p:cNvSpPr/>
            <p:nvPr/>
          </p:nvSpPr>
          <p:spPr>
            <a:xfrm>
              <a:off x="3948958" y="6929038"/>
              <a:ext cx="510061" cy="173228"/>
            </a:xfrm>
            <a:prstGeom prst="rect">
              <a:avLst/>
            </a:prstGeom>
            <a:solidFill>
              <a:srgbClr val="5DFF00">
                <a:alpha val="49803"/>
              </a:srgbClr>
            </a:solidFill>
            <a:ln w="9525" cap="rnd">
              <a:solidFill>
                <a:srgbClr val="000000">
                  <a:alpha val="4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tx1314"/>
            <p:cNvSpPr/>
            <p:nvPr/>
          </p:nvSpPr>
          <p:spPr>
            <a:xfrm>
              <a:off x="4073423" y="6967097"/>
              <a:ext cx="261131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CSS</a:t>
              </a:r>
            </a:p>
          </p:txBody>
        </p:sp>
        <p:sp>
          <p:nvSpPr>
            <p:cNvPr id="1315" name="rc1315"/>
            <p:cNvSpPr/>
            <p:nvPr/>
          </p:nvSpPr>
          <p:spPr>
            <a:xfrm>
              <a:off x="4459020" y="6929038"/>
              <a:ext cx="510061" cy="360891"/>
            </a:xfrm>
            <a:prstGeom prst="rect">
              <a:avLst/>
            </a:prstGeom>
            <a:solidFill>
              <a:srgbClr val="00FFB9">
                <a:alpha val="49803"/>
              </a:srgbClr>
            </a:solidFill>
            <a:ln w="9525" cap="rnd">
              <a:solidFill>
                <a:srgbClr val="000000">
                  <a:alpha val="4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tx1316"/>
            <p:cNvSpPr/>
            <p:nvPr/>
          </p:nvSpPr>
          <p:spPr>
            <a:xfrm>
              <a:off x="4477693" y="6969427"/>
              <a:ext cx="472715" cy="940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ANCOM</a:t>
              </a:r>
            </a:p>
          </p:txBody>
        </p:sp>
        <p:sp>
          <p:nvSpPr>
            <p:cNvPr id="1317" name="tx1317"/>
            <p:cNvSpPr/>
            <p:nvPr/>
          </p:nvSpPr>
          <p:spPr>
            <a:xfrm>
              <a:off x="4625839" y="7152369"/>
              <a:ext cx="176423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</a:t>
              </a:r>
            </a:p>
          </p:txBody>
        </p:sp>
        <p:sp>
          <p:nvSpPr>
            <p:cNvPr id="1318" name="rc1318"/>
            <p:cNvSpPr/>
            <p:nvPr/>
          </p:nvSpPr>
          <p:spPr>
            <a:xfrm>
              <a:off x="4969081" y="6929038"/>
              <a:ext cx="510061" cy="173228"/>
            </a:xfrm>
            <a:prstGeom prst="rect">
              <a:avLst/>
            </a:prstGeom>
            <a:solidFill>
              <a:srgbClr val="E8FF00">
                <a:alpha val="49803"/>
              </a:srgbClr>
            </a:solidFill>
            <a:ln w="9525" cap="rnd">
              <a:solidFill>
                <a:srgbClr val="000000">
                  <a:alpha val="4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tx1319"/>
            <p:cNvSpPr/>
            <p:nvPr/>
          </p:nvSpPr>
          <p:spPr>
            <a:xfrm>
              <a:off x="5100616" y="6967097"/>
              <a:ext cx="246992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TSS</a:t>
              </a:r>
            </a:p>
          </p:txBody>
        </p:sp>
        <p:sp>
          <p:nvSpPr>
            <p:cNvPr id="1320" name="rc1320"/>
            <p:cNvSpPr/>
            <p:nvPr/>
          </p:nvSpPr>
          <p:spPr>
            <a:xfrm>
              <a:off x="5479143" y="6929038"/>
              <a:ext cx="510061" cy="173228"/>
            </a:xfrm>
            <a:prstGeom prst="rect">
              <a:avLst/>
            </a:prstGeom>
            <a:solidFill>
              <a:srgbClr val="E8FF00">
                <a:alpha val="49803"/>
              </a:srgbClr>
            </a:solidFill>
            <a:ln w="9525" cap="rnd">
              <a:solidFill>
                <a:srgbClr val="000000">
                  <a:alpha val="4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tx1321"/>
            <p:cNvSpPr/>
            <p:nvPr/>
          </p:nvSpPr>
          <p:spPr>
            <a:xfrm>
              <a:off x="5610677" y="6967097"/>
              <a:ext cx="246992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TSS</a:t>
              </a:r>
            </a:p>
          </p:txBody>
        </p:sp>
        <p:sp>
          <p:nvSpPr>
            <p:cNvPr id="1322" name="rc1322"/>
            <p:cNvSpPr/>
            <p:nvPr/>
          </p:nvSpPr>
          <p:spPr>
            <a:xfrm>
              <a:off x="5989204" y="6929038"/>
              <a:ext cx="510061" cy="173228"/>
            </a:xfrm>
            <a:prstGeom prst="rect">
              <a:avLst/>
            </a:prstGeom>
            <a:solidFill>
              <a:srgbClr val="5DFF00">
                <a:alpha val="49803"/>
              </a:srgbClr>
            </a:solidFill>
            <a:ln w="9525" cap="rnd">
              <a:solidFill>
                <a:srgbClr val="000000">
                  <a:alpha val="4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tx1323"/>
            <p:cNvSpPr/>
            <p:nvPr/>
          </p:nvSpPr>
          <p:spPr>
            <a:xfrm>
              <a:off x="6113670" y="6967097"/>
              <a:ext cx="261131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CSS</a:t>
              </a:r>
            </a:p>
          </p:txBody>
        </p:sp>
        <p:sp>
          <p:nvSpPr>
            <p:cNvPr id="1324" name="rc1324"/>
            <p:cNvSpPr/>
            <p:nvPr/>
          </p:nvSpPr>
          <p:spPr>
            <a:xfrm>
              <a:off x="6499266" y="6929038"/>
              <a:ext cx="510061" cy="360891"/>
            </a:xfrm>
            <a:prstGeom prst="rect">
              <a:avLst/>
            </a:prstGeom>
            <a:solidFill>
              <a:srgbClr val="00FFB9">
                <a:alpha val="49803"/>
              </a:srgbClr>
            </a:solidFill>
            <a:ln w="9525" cap="rnd">
              <a:solidFill>
                <a:srgbClr val="000000">
                  <a:alpha val="4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tx1325"/>
            <p:cNvSpPr/>
            <p:nvPr/>
          </p:nvSpPr>
          <p:spPr>
            <a:xfrm>
              <a:off x="6517939" y="6969427"/>
              <a:ext cx="472715" cy="940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ANCOM</a:t>
              </a:r>
            </a:p>
          </p:txBody>
        </p:sp>
        <p:sp>
          <p:nvSpPr>
            <p:cNvPr id="1326" name="tx1326"/>
            <p:cNvSpPr/>
            <p:nvPr/>
          </p:nvSpPr>
          <p:spPr>
            <a:xfrm>
              <a:off x="6666085" y="7152369"/>
              <a:ext cx="176423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</a:t>
              </a:r>
            </a:p>
          </p:txBody>
        </p:sp>
        <p:sp>
          <p:nvSpPr>
            <p:cNvPr id="1327" name="rc1327"/>
            <p:cNvSpPr/>
            <p:nvPr/>
          </p:nvSpPr>
          <p:spPr>
            <a:xfrm>
              <a:off x="7009328" y="6929038"/>
              <a:ext cx="510061" cy="173228"/>
            </a:xfrm>
            <a:prstGeom prst="rect">
              <a:avLst/>
            </a:prstGeom>
            <a:solidFill>
              <a:srgbClr val="E8FF00">
                <a:alpha val="49803"/>
              </a:srgbClr>
            </a:solidFill>
            <a:ln w="9525" cap="rnd">
              <a:solidFill>
                <a:srgbClr val="000000">
                  <a:alpha val="4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tx1328"/>
            <p:cNvSpPr/>
            <p:nvPr/>
          </p:nvSpPr>
          <p:spPr>
            <a:xfrm>
              <a:off x="7140862" y="6967097"/>
              <a:ext cx="246992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TSS</a:t>
              </a:r>
            </a:p>
          </p:txBody>
        </p:sp>
        <p:sp>
          <p:nvSpPr>
            <p:cNvPr id="1329" name="tx1329"/>
            <p:cNvSpPr/>
            <p:nvPr/>
          </p:nvSpPr>
          <p:spPr>
            <a:xfrm>
              <a:off x="7594369" y="6965299"/>
              <a:ext cx="360102" cy="95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0.05%</a:t>
              </a:r>
            </a:p>
          </p:txBody>
        </p:sp>
        <p:sp>
          <p:nvSpPr>
            <p:cNvPr id="1330" name="tx1330"/>
            <p:cNvSpPr/>
            <p:nvPr/>
          </p:nvSpPr>
          <p:spPr>
            <a:xfrm>
              <a:off x="8139746" y="6965299"/>
              <a:ext cx="289470" cy="95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1331" name="tx1331"/>
            <p:cNvSpPr/>
            <p:nvPr/>
          </p:nvSpPr>
          <p:spPr>
            <a:xfrm>
              <a:off x="8649808" y="6965299"/>
              <a:ext cx="289470" cy="95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0.5%</a:t>
              </a:r>
            </a:p>
          </p:txBody>
        </p:sp>
        <p:sp>
          <p:nvSpPr>
            <p:cNvPr id="1332" name="tx1332"/>
            <p:cNvSpPr/>
            <p:nvPr/>
          </p:nvSpPr>
          <p:spPr>
            <a:xfrm>
              <a:off x="9212828" y="6965299"/>
              <a:ext cx="183554" cy="95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1333" name="tx1333"/>
            <p:cNvSpPr/>
            <p:nvPr/>
          </p:nvSpPr>
          <p:spPr>
            <a:xfrm>
              <a:off x="2635215" y="7131135"/>
              <a:ext cx="995288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Analysis Methods</a:t>
              </a:r>
            </a:p>
          </p:txBody>
        </p:sp>
        <p:sp>
          <p:nvSpPr>
            <p:cNvPr id="1334" name="rc1334"/>
            <p:cNvSpPr/>
            <p:nvPr/>
          </p:nvSpPr>
          <p:spPr>
            <a:xfrm>
              <a:off x="3438896" y="7116702"/>
              <a:ext cx="510061" cy="173228"/>
            </a:xfrm>
            <a:prstGeom prst="rect">
              <a:avLst/>
            </a:prstGeom>
            <a:solidFill>
              <a:srgbClr val="E800FF">
                <a:alpha val="49803"/>
              </a:srgbClr>
            </a:solidFill>
            <a:ln w="9525" cap="rnd">
              <a:solidFill>
                <a:srgbClr val="000000">
                  <a:alpha val="4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tx1335"/>
            <p:cNvSpPr/>
            <p:nvPr/>
          </p:nvSpPr>
          <p:spPr>
            <a:xfrm>
              <a:off x="3598677" y="7157862"/>
              <a:ext cx="190500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</a:t>
              </a:r>
            </a:p>
          </p:txBody>
        </p:sp>
        <p:sp>
          <p:nvSpPr>
            <p:cNvPr id="1336" name="rc1336"/>
            <p:cNvSpPr/>
            <p:nvPr/>
          </p:nvSpPr>
          <p:spPr>
            <a:xfrm>
              <a:off x="3948958" y="7116702"/>
              <a:ext cx="510061" cy="173228"/>
            </a:xfrm>
            <a:prstGeom prst="rect">
              <a:avLst/>
            </a:prstGeom>
            <a:solidFill>
              <a:srgbClr val="E800FF">
                <a:alpha val="49803"/>
              </a:srgbClr>
            </a:solidFill>
            <a:ln w="9525" cap="rnd">
              <a:solidFill>
                <a:srgbClr val="000000">
                  <a:alpha val="4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tx1337"/>
            <p:cNvSpPr/>
            <p:nvPr/>
          </p:nvSpPr>
          <p:spPr>
            <a:xfrm>
              <a:off x="4108739" y="7157862"/>
              <a:ext cx="190500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</a:t>
              </a:r>
            </a:p>
          </p:txBody>
        </p:sp>
        <p:sp>
          <p:nvSpPr>
            <p:cNvPr id="1338" name="rc1338"/>
            <p:cNvSpPr/>
            <p:nvPr/>
          </p:nvSpPr>
          <p:spPr>
            <a:xfrm>
              <a:off x="4969081" y="7116702"/>
              <a:ext cx="510061" cy="173228"/>
            </a:xfrm>
            <a:prstGeom prst="rect">
              <a:avLst/>
            </a:prstGeom>
            <a:solidFill>
              <a:srgbClr val="00B9FF">
                <a:alpha val="49803"/>
              </a:srgbClr>
            </a:solidFill>
            <a:ln w="9525" cap="rnd">
              <a:solidFill>
                <a:srgbClr val="000000">
                  <a:alpha val="4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tx1339"/>
            <p:cNvSpPr/>
            <p:nvPr/>
          </p:nvSpPr>
          <p:spPr>
            <a:xfrm>
              <a:off x="4995400" y="7160733"/>
              <a:ext cx="457423" cy="834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Maaslin2</a:t>
              </a:r>
            </a:p>
          </p:txBody>
        </p:sp>
        <p:sp>
          <p:nvSpPr>
            <p:cNvPr id="1340" name="rc1340"/>
            <p:cNvSpPr/>
            <p:nvPr/>
          </p:nvSpPr>
          <p:spPr>
            <a:xfrm>
              <a:off x="5479143" y="7116702"/>
              <a:ext cx="510061" cy="173228"/>
            </a:xfrm>
            <a:prstGeom prst="rect">
              <a:avLst/>
            </a:prstGeom>
            <a:solidFill>
              <a:srgbClr val="E800FF">
                <a:alpha val="49803"/>
              </a:srgbClr>
            </a:solidFill>
            <a:ln w="9525" cap="rnd">
              <a:solidFill>
                <a:srgbClr val="000000">
                  <a:alpha val="4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tx1341"/>
            <p:cNvSpPr/>
            <p:nvPr/>
          </p:nvSpPr>
          <p:spPr>
            <a:xfrm>
              <a:off x="5638924" y="7157862"/>
              <a:ext cx="190500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</a:t>
              </a:r>
            </a:p>
          </p:txBody>
        </p:sp>
        <p:sp>
          <p:nvSpPr>
            <p:cNvPr id="1342" name="rc1342"/>
            <p:cNvSpPr/>
            <p:nvPr/>
          </p:nvSpPr>
          <p:spPr>
            <a:xfrm>
              <a:off x="5989204" y="7116702"/>
              <a:ext cx="510061" cy="173228"/>
            </a:xfrm>
            <a:prstGeom prst="rect">
              <a:avLst/>
            </a:prstGeom>
            <a:solidFill>
              <a:srgbClr val="E800FF">
                <a:alpha val="49803"/>
              </a:srgbClr>
            </a:solidFill>
            <a:ln w="9525" cap="rnd">
              <a:solidFill>
                <a:srgbClr val="000000">
                  <a:alpha val="4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tx1343"/>
            <p:cNvSpPr/>
            <p:nvPr/>
          </p:nvSpPr>
          <p:spPr>
            <a:xfrm>
              <a:off x="6148985" y="7157862"/>
              <a:ext cx="190500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</a:t>
              </a:r>
            </a:p>
          </p:txBody>
        </p:sp>
        <p:sp>
          <p:nvSpPr>
            <p:cNvPr id="1344" name="rc1344"/>
            <p:cNvSpPr/>
            <p:nvPr/>
          </p:nvSpPr>
          <p:spPr>
            <a:xfrm>
              <a:off x="7009328" y="7116702"/>
              <a:ext cx="510061" cy="173228"/>
            </a:xfrm>
            <a:prstGeom prst="rect">
              <a:avLst/>
            </a:prstGeom>
            <a:solidFill>
              <a:srgbClr val="00B9FF">
                <a:alpha val="49803"/>
              </a:srgbClr>
            </a:solidFill>
            <a:ln w="9525" cap="rnd">
              <a:solidFill>
                <a:srgbClr val="000000">
                  <a:alpha val="4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tx1345"/>
            <p:cNvSpPr/>
            <p:nvPr/>
          </p:nvSpPr>
          <p:spPr>
            <a:xfrm>
              <a:off x="7035647" y="7160733"/>
              <a:ext cx="457423" cy="834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Maaslin2</a:t>
              </a:r>
            </a:p>
          </p:txBody>
        </p:sp>
        <p:sp>
          <p:nvSpPr>
            <p:cNvPr id="1346" name="rc1346"/>
            <p:cNvSpPr/>
            <p:nvPr/>
          </p:nvSpPr>
          <p:spPr>
            <a:xfrm>
              <a:off x="7519389" y="7116702"/>
              <a:ext cx="2040246" cy="173228"/>
            </a:xfrm>
            <a:prstGeom prst="rect">
              <a:avLst/>
            </a:prstGeom>
            <a:solidFill>
              <a:srgbClr val="002EFF">
                <a:alpha val="49803"/>
              </a:srgbClr>
            </a:solidFill>
            <a:ln w="9525" cap="rnd">
              <a:solidFill>
                <a:srgbClr val="000000">
                  <a:alpha val="4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tx1347"/>
            <p:cNvSpPr/>
            <p:nvPr/>
          </p:nvSpPr>
          <p:spPr>
            <a:xfrm>
              <a:off x="8221827" y="7156373"/>
              <a:ext cx="635372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Prevalence</a:t>
              </a:r>
            </a:p>
          </p:txBody>
        </p:sp>
        <p:sp>
          <p:nvSpPr>
            <p:cNvPr id="1348" name="tx1348"/>
            <p:cNvSpPr/>
            <p:nvPr/>
          </p:nvSpPr>
          <p:spPr>
            <a:xfrm>
              <a:off x="2036597" y="6562562"/>
              <a:ext cx="1420942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Ruminococcus torques</a:t>
              </a:r>
            </a:p>
          </p:txBody>
        </p:sp>
        <p:sp>
          <p:nvSpPr>
            <p:cNvPr id="1349" name="tx1349"/>
            <p:cNvSpPr/>
            <p:nvPr/>
          </p:nvSpPr>
          <p:spPr>
            <a:xfrm>
              <a:off x="1539243" y="6417796"/>
              <a:ext cx="1894613" cy="1281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Ruminococcus sp 5 1 39BFAA</a:t>
              </a:r>
            </a:p>
          </p:txBody>
        </p:sp>
        <p:sp>
          <p:nvSpPr>
            <p:cNvPr id="1350" name="tx1350"/>
            <p:cNvSpPr/>
            <p:nvPr/>
          </p:nvSpPr>
          <p:spPr>
            <a:xfrm>
              <a:off x="2077351" y="6299974"/>
              <a:ext cx="1382129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Ruminococcus obeum</a:t>
              </a:r>
            </a:p>
          </p:txBody>
        </p:sp>
        <p:sp>
          <p:nvSpPr>
            <p:cNvPr id="1351" name="tx1351"/>
            <p:cNvSpPr/>
            <p:nvPr/>
          </p:nvSpPr>
          <p:spPr>
            <a:xfrm>
              <a:off x="2061236" y="6155618"/>
              <a:ext cx="1397477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Ruminococcus lactaris</a:t>
              </a:r>
            </a:p>
          </p:txBody>
        </p:sp>
        <p:sp>
          <p:nvSpPr>
            <p:cNvPr id="1352" name="tx1352"/>
            <p:cNvSpPr/>
            <p:nvPr/>
          </p:nvSpPr>
          <p:spPr>
            <a:xfrm>
              <a:off x="2052856" y="5983907"/>
              <a:ext cx="1405458" cy="128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Ruminococcus gnavus</a:t>
              </a:r>
            </a:p>
          </p:txBody>
        </p:sp>
        <p:sp>
          <p:nvSpPr>
            <p:cNvPr id="1353" name="tx1353"/>
            <p:cNvSpPr/>
            <p:nvPr/>
          </p:nvSpPr>
          <p:spPr>
            <a:xfrm>
              <a:off x="2036669" y="5866904"/>
              <a:ext cx="1420874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Ruminococcus callidus</a:t>
              </a:r>
            </a:p>
          </p:txBody>
        </p:sp>
        <p:sp>
          <p:nvSpPr>
            <p:cNvPr id="1354" name="tx1354"/>
            <p:cNvSpPr/>
            <p:nvPr/>
          </p:nvSpPr>
          <p:spPr>
            <a:xfrm>
              <a:off x="2126485" y="5722547"/>
              <a:ext cx="1335335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Ruminococcus bromii</a:t>
              </a:r>
            </a:p>
          </p:txBody>
        </p:sp>
        <p:sp>
          <p:nvSpPr>
            <p:cNvPr id="1355" name="tx1355"/>
            <p:cNvSpPr/>
            <p:nvPr/>
          </p:nvSpPr>
          <p:spPr>
            <a:xfrm>
              <a:off x="2003865" y="5578191"/>
              <a:ext cx="1452116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Roseburia inulinivorans</a:t>
              </a:r>
            </a:p>
          </p:txBody>
        </p:sp>
        <p:sp>
          <p:nvSpPr>
            <p:cNvPr id="1356" name="tx1356"/>
            <p:cNvSpPr/>
            <p:nvPr/>
          </p:nvSpPr>
          <p:spPr>
            <a:xfrm>
              <a:off x="2134363" y="5433834"/>
              <a:ext cx="132783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Roseburia intestinalis</a:t>
              </a:r>
            </a:p>
          </p:txBody>
        </p:sp>
        <p:sp>
          <p:nvSpPr>
            <p:cNvPr id="1357" name="tx1357"/>
            <p:cNvSpPr/>
            <p:nvPr/>
          </p:nvSpPr>
          <p:spPr>
            <a:xfrm>
              <a:off x="2313780" y="5289477"/>
              <a:ext cx="115695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Roseburia hominis</a:t>
              </a:r>
            </a:p>
          </p:txBody>
        </p:sp>
        <p:sp>
          <p:nvSpPr>
            <p:cNvPr id="1358" name="tx1358"/>
            <p:cNvSpPr/>
            <p:nvPr/>
          </p:nvSpPr>
          <p:spPr>
            <a:xfrm>
              <a:off x="1359970" y="5145120"/>
              <a:ext cx="2065349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Parasutterella excrementihominis</a:t>
              </a:r>
            </a:p>
          </p:txBody>
        </p:sp>
        <p:sp>
          <p:nvSpPr>
            <p:cNvPr id="1359" name="tx1359"/>
            <p:cNvSpPr/>
            <p:nvPr/>
          </p:nvSpPr>
          <p:spPr>
            <a:xfrm>
              <a:off x="1922286" y="5000764"/>
              <a:ext cx="1529810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Parabacteroides merdae</a:t>
              </a:r>
            </a:p>
          </p:txBody>
        </p:sp>
        <p:sp>
          <p:nvSpPr>
            <p:cNvPr id="1360" name="tx1360"/>
            <p:cNvSpPr/>
            <p:nvPr/>
          </p:nvSpPr>
          <p:spPr>
            <a:xfrm>
              <a:off x="1914192" y="4827348"/>
              <a:ext cx="1537518" cy="130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Megamonas unclassified</a:t>
              </a:r>
            </a:p>
          </p:txBody>
        </p:sp>
        <p:sp>
          <p:nvSpPr>
            <p:cNvPr id="1361" name="tx1361"/>
            <p:cNvSpPr/>
            <p:nvPr/>
          </p:nvSpPr>
          <p:spPr>
            <a:xfrm>
              <a:off x="2044834" y="4682991"/>
              <a:ext cx="1413098" cy="130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Megamonas funiformis</a:t>
              </a:r>
            </a:p>
          </p:txBody>
        </p:sp>
        <p:sp>
          <p:nvSpPr>
            <p:cNvPr id="1362" name="tx1362"/>
            <p:cNvSpPr/>
            <p:nvPr/>
          </p:nvSpPr>
          <p:spPr>
            <a:xfrm>
              <a:off x="992684" y="4541158"/>
              <a:ext cx="2415145" cy="1281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Lachnospiraceae bacterium 5 1 63FAA</a:t>
              </a:r>
            </a:p>
          </p:txBody>
        </p:sp>
        <p:sp>
          <p:nvSpPr>
            <p:cNvPr id="1363" name="tx1363"/>
            <p:cNvSpPr/>
            <p:nvPr/>
          </p:nvSpPr>
          <p:spPr>
            <a:xfrm>
              <a:off x="992684" y="4396802"/>
              <a:ext cx="2415145" cy="1281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Lachnospiraceae bacterium 1 1 57FAA</a:t>
              </a:r>
            </a:p>
          </p:txBody>
        </p:sp>
        <p:sp>
          <p:nvSpPr>
            <p:cNvPr id="1364" name="tx1364"/>
            <p:cNvSpPr/>
            <p:nvPr/>
          </p:nvSpPr>
          <p:spPr>
            <a:xfrm>
              <a:off x="2052569" y="4252854"/>
              <a:ext cx="1405731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Klebsiella pneumoniae</a:t>
              </a:r>
            </a:p>
          </p:txBody>
        </p:sp>
        <p:sp>
          <p:nvSpPr>
            <p:cNvPr id="1365" name="tx1365"/>
            <p:cNvSpPr/>
            <p:nvPr/>
          </p:nvSpPr>
          <p:spPr>
            <a:xfrm>
              <a:off x="1710567" y="4108497"/>
              <a:ext cx="1731447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Faecalibacterium prausnitzii</a:t>
              </a:r>
            </a:p>
          </p:txBody>
        </p:sp>
        <p:sp>
          <p:nvSpPr>
            <p:cNvPr id="1366" name="tx1366"/>
            <p:cNvSpPr/>
            <p:nvPr/>
          </p:nvSpPr>
          <p:spPr>
            <a:xfrm>
              <a:off x="1946996" y="3990266"/>
              <a:ext cx="1506277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Eubacterium ventriosum</a:t>
              </a:r>
            </a:p>
          </p:txBody>
        </p:sp>
        <p:sp>
          <p:nvSpPr>
            <p:cNvPr id="1367" name="tx1367"/>
            <p:cNvSpPr/>
            <p:nvPr/>
          </p:nvSpPr>
          <p:spPr>
            <a:xfrm>
              <a:off x="2224107" y="3845909"/>
              <a:ext cx="124236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Eubacterium rectale</a:t>
              </a:r>
            </a:p>
          </p:txBody>
        </p:sp>
        <p:sp>
          <p:nvSpPr>
            <p:cNvPr id="1368" name="tx1368"/>
            <p:cNvSpPr/>
            <p:nvPr/>
          </p:nvSpPr>
          <p:spPr>
            <a:xfrm>
              <a:off x="2370864" y="3701553"/>
              <a:ext cx="1102593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Eubacterium hallii</a:t>
              </a:r>
            </a:p>
          </p:txBody>
        </p:sp>
        <p:sp>
          <p:nvSpPr>
            <p:cNvPr id="1369" name="tx1369"/>
            <p:cNvSpPr/>
            <p:nvPr/>
          </p:nvSpPr>
          <p:spPr>
            <a:xfrm>
              <a:off x="2199541" y="3529843"/>
              <a:ext cx="1265758" cy="128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Eubacterium eligens</a:t>
              </a:r>
            </a:p>
          </p:txBody>
        </p:sp>
        <p:sp>
          <p:nvSpPr>
            <p:cNvPr id="1370" name="tx1370"/>
            <p:cNvSpPr/>
            <p:nvPr/>
          </p:nvSpPr>
          <p:spPr>
            <a:xfrm>
              <a:off x="1963183" y="3411134"/>
              <a:ext cx="1490860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Escherichia unclassified</a:t>
              </a:r>
            </a:p>
          </p:txBody>
        </p:sp>
        <p:sp>
          <p:nvSpPr>
            <p:cNvPr id="1371" name="tx1371"/>
            <p:cNvSpPr/>
            <p:nvPr/>
          </p:nvSpPr>
          <p:spPr>
            <a:xfrm>
              <a:off x="2509527" y="3268482"/>
              <a:ext cx="970533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Escherichia coli</a:t>
              </a:r>
            </a:p>
          </p:txBody>
        </p:sp>
        <p:sp>
          <p:nvSpPr>
            <p:cNvPr id="1372" name="tx1372"/>
            <p:cNvSpPr/>
            <p:nvPr/>
          </p:nvSpPr>
          <p:spPr>
            <a:xfrm>
              <a:off x="1979298" y="3095067"/>
              <a:ext cx="1475513" cy="130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Eggerthella unclassified</a:t>
              </a:r>
            </a:p>
          </p:txBody>
        </p:sp>
        <p:sp>
          <p:nvSpPr>
            <p:cNvPr id="1373" name="tx1373"/>
            <p:cNvSpPr/>
            <p:nvPr/>
          </p:nvSpPr>
          <p:spPr>
            <a:xfrm>
              <a:off x="2337989" y="2952416"/>
              <a:ext cx="1133902" cy="128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Dorea longicatena</a:t>
              </a:r>
            </a:p>
          </p:txBody>
        </p:sp>
        <p:sp>
          <p:nvSpPr>
            <p:cNvPr id="1374" name="tx1374"/>
            <p:cNvSpPr/>
            <p:nvPr/>
          </p:nvSpPr>
          <p:spPr>
            <a:xfrm>
              <a:off x="2044762" y="2806353"/>
              <a:ext cx="1413166" cy="130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Dorea formicigenerans</a:t>
              </a:r>
            </a:p>
          </p:txBody>
        </p:sp>
        <p:sp>
          <p:nvSpPr>
            <p:cNvPr id="1375" name="tx1375"/>
            <p:cNvSpPr/>
            <p:nvPr/>
          </p:nvSpPr>
          <p:spPr>
            <a:xfrm>
              <a:off x="2199755" y="2663225"/>
              <a:ext cx="1265553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Coprococcus comes</a:t>
              </a:r>
            </a:p>
          </p:txBody>
        </p:sp>
        <p:sp>
          <p:nvSpPr>
            <p:cNvPr id="1376" name="tx1376"/>
            <p:cNvSpPr/>
            <p:nvPr/>
          </p:nvSpPr>
          <p:spPr>
            <a:xfrm>
              <a:off x="2281191" y="2518868"/>
              <a:ext cx="1187995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Coprococcus catus</a:t>
              </a:r>
            </a:p>
          </p:txBody>
        </p:sp>
        <p:sp>
          <p:nvSpPr>
            <p:cNvPr id="1377" name="tx1377"/>
            <p:cNvSpPr/>
            <p:nvPr/>
          </p:nvSpPr>
          <p:spPr>
            <a:xfrm>
              <a:off x="2166880" y="2374511"/>
              <a:ext cx="1296863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Bilophila unclassified</a:t>
              </a:r>
            </a:p>
          </p:txBody>
        </p:sp>
        <p:sp>
          <p:nvSpPr>
            <p:cNvPr id="1378" name="tx1378"/>
            <p:cNvSpPr/>
            <p:nvPr/>
          </p:nvSpPr>
          <p:spPr>
            <a:xfrm>
              <a:off x="1196525" y="2230154"/>
              <a:ext cx="2221011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Bifidobacterium pseudocatenulatum</a:t>
              </a:r>
            </a:p>
          </p:txBody>
        </p:sp>
        <p:sp>
          <p:nvSpPr>
            <p:cNvPr id="1379" name="tx1379"/>
            <p:cNvSpPr/>
            <p:nvPr/>
          </p:nvSpPr>
          <p:spPr>
            <a:xfrm>
              <a:off x="1840850" y="2085866"/>
              <a:ext cx="160736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Bacteroides xylanisolvens</a:t>
              </a:r>
            </a:p>
          </p:txBody>
        </p:sp>
        <p:sp>
          <p:nvSpPr>
            <p:cNvPr id="1380" name="tx1380"/>
            <p:cNvSpPr/>
            <p:nvPr/>
          </p:nvSpPr>
          <p:spPr>
            <a:xfrm>
              <a:off x="2387051" y="1969272"/>
              <a:ext cx="1087177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Bacteroides dorei</a:t>
              </a:r>
            </a:p>
          </p:txBody>
        </p:sp>
        <p:sp>
          <p:nvSpPr>
            <p:cNvPr id="1381" name="tx1381"/>
            <p:cNvSpPr/>
            <p:nvPr/>
          </p:nvSpPr>
          <p:spPr>
            <a:xfrm>
              <a:off x="2321945" y="1824915"/>
              <a:ext cx="114918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Bacteroides clarus</a:t>
              </a:r>
            </a:p>
          </p:txBody>
        </p:sp>
        <p:sp>
          <p:nvSpPr>
            <p:cNvPr id="1382" name="tx1382"/>
            <p:cNvSpPr/>
            <p:nvPr/>
          </p:nvSpPr>
          <p:spPr>
            <a:xfrm>
              <a:off x="1669526" y="1654023"/>
              <a:ext cx="1770533" cy="1281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Bacteroidales bacterium ph8</a:t>
              </a:r>
            </a:p>
          </p:txBody>
        </p:sp>
        <p:sp>
          <p:nvSpPr>
            <p:cNvPr id="1383" name="tx1383"/>
            <p:cNvSpPr/>
            <p:nvPr/>
          </p:nvSpPr>
          <p:spPr>
            <a:xfrm>
              <a:off x="2175189" y="1508371"/>
              <a:ext cx="1288950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Alistipes unclassified</a:t>
              </a:r>
            </a:p>
          </p:txBody>
        </p:sp>
        <p:sp>
          <p:nvSpPr>
            <p:cNvPr id="1384" name="tx1384"/>
            <p:cNvSpPr/>
            <p:nvPr/>
          </p:nvSpPr>
          <p:spPr>
            <a:xfrm>
              <a:off x="2558375" y="1365719"/>
              <a:ext cx="924011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Alistipes shahii</a:t>
              </a:r>
            </a:p>
          </p:txBody>
        </p:sp>
        <p:sp>
          <p:nvSpPr>
            <p:cNvPr id="1385" name="tx1385"/>
            <p:cNvSpPr/>
            <p:nvPr/>
          </p:nvSpPr>
          <p:spPr>
            <a:xfrm>
              <a:off x="2085373" y="1220134"/>
              <a:ext cx="1374489" cy="128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Alistipes senegalensis</a:t>
              </a:r>
            </a:p>
          </p:txBody>
        </p:sp>
        <p:sp>
          <p:nvSpPr>
            <p:cNvPr id="1386" name="tx1386"/>
            <p:cNvSpPr/>
            <p:nvPr/>
          </p:nvSpPr>
          <p:spPr>
            <a:xfrm>
              <a:off x="2183210" y="1077006"/>
              <a:ext cx="1281310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Alistipes onderdonkii</a:t>
              </a:r>
            </a:p>
          </p:txBody>
        </p:sp>
        <p:sp>
          <p:nvSpPr>
            <p:cNvPr id="1387" name="tx1387"/>
            <p:cNvSpPr/>
            <p:nvPr/>
          </p:nvSpPr>
          <p:spPr>
            <a:xfrm>
              <a:off x="2216014" y="932649"/>
              <a:ext cx="1250069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Alistipes indistinctus</a:t>
              </a:r>
            </a:p>
          </p:txBody>
        </p:sp>
        <p:sp>
          <p:nvSpPr>
            <p:cNvPr id="1388" name="rc1388"/>
            <p:cNvSpPr/>
            <p:nvPr/>
          </p:nvSpPr>
          <p:spPr>
            <a:xfrm>
              <a:off x="9561179" y="914400"/>
              <a:ext cx="497220" cy="57992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9" name="rc1389"/>
            <p:cNvSpPr/>
            <p:nvPr/>
          </p:nvSpPr>
          <p:spPr>
            <a:xfrm>
              <a:off x="9561179" y="914400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0" name="rc1390"/>
            <p:cNvSpPr/>
            <p:nvPr/>
          </p:nvSpPr>
          <p:spPr>
            <a:xfrm>
              <a:off x="9561179" y="1059380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1" name="rc1391"/>
            <p:cNvSpPr/>
            <p:nvPr/>
          </p:nvSpPr>
          <p:spPr>
            <a:xfrm>
              <a:off x="9561179" y="1204360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2" name="rc1392"/>
            <p:cNvSpPr/>
            <p:nvPr/>
          </p:nvSpPr>
          <p:spPr>
            <a:xfrm>
              <a:off x="9561179" y="1349340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3" name="rc1393"/>
            <p:cNvSpPr/>
            <p:nvPr/>
          </p:nvSpPr>
          <p:spPr>
            <a:xfrm>
              <a:off x="9561179" y="1494320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4" name="rc1394"/>
            <p:cNvSpPr/>
            <p:nvPr/>
          </p:nvSpPr>
          <p:spPr>
            <a:xfrm>
              <a:off x="9561179" y="1639300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5" name="rc1395"/>
            <p:cNvSpPr/>
            <p:nvPr/>
          </p:nvSpPr>
          <p:spPr>
            <a:xfrm>
              <a:off x="9561179" y="1784280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6" name="rc1396"/>
            <p:cNvSpPr/>
            <p:nvPr/>
          </p:nvSpPr>
          <p:spPr>
            <a:xfrm>
              <a:off x="9561179" y="1929260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7" name="rc1397"/>
            <p:cNvSpPr/>
            <p:nvPr/>
          </p:nvSpPr>
          <p:spPr>
            <a:xfrm>
              <a:off x="9561179" y="2074240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8" name="rc1398"/>
            <p:cNvSpPr/>
            <p:nvPr/>
          </p:nvSpPr>
          <p:spPr>
            <a:xfrm>
              <a:off x="9561179" y="2219221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9" name="rc1399"/>
            <p:cNvSpPr/>
            <p:nvPr/>
          </p:nvSpPr>
          <p:spPr>
            <a:xfrm>
              <a:off x="9561179" y="2364201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0" name="rc1400"/>
            <p:cNvSpPr/>
            <p:nvPr/>
          </p:nvSpPr>
          <p:spPr>
            <a:xfrm>
              <a:off x="9561179" y="2509181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1" name="rc1401"/>
            <p:cNvSpPr/>
            <p:nvPr/>
          </p:nvSpPr>
          <p:spPr>
            <a:xfrm>
              <a:off x="9561179" y="2654161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2" name="rc1402"/>
            <p:cNvSpPr/>
            <p:nvPr/>
          </p:nvSpPr>
          <p:spPr>
            <a:xfrm>
              <a:off x="9561179" y="2799141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3" name="rc1403"/>
            <p:cNvSpPr/>
            <p:nvPr/>
          </p:nvSpPr>
          <p:spPr>
            <a:xfrm>
              <a:off x="9561179" y="2944121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4" name="rc1404"/>
            <p:cNvSpPr/>
            <p:nvPr/>
          </p:nvSpPr>
          <p:spPr>
            <a:xfrm>
              <a:off x="9561179" y="3234081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5" name="rc1405"/>
            <p:cNvSpPr/>
            <p:nvPr/>
          </p:nvSpPr>
          <p:spPr>
            <a:xfrm>
              <a:off x="9561179" y="3379061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6" name="rc1406"/>
            <p:cNvSpPr/>
            <p:nvPr/>
          </p:nvSpPr>
          <p:spPr>
            <a:xfrm>
              <a:off x="9561179" y="3524042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7" name="rc1407"/>
            <p:cNvSpPr/>
            <p:nvPr/>
          </p:nvSpPr>
          <p:spPr>
            <a:xfrm>
              <a:off x="9561179" y="3669022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8" name="rc1408"/>
            <p:cNvSpPr/>
            <p:nvPr/>
          </p:nvSpPr>
          <p:spPr>
            <a:xfrm>
              <a:off x="9561179" y="3814002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9" name="rc1409"/>
            <p:cNvSpPr/>
            <p:nvPr/>
          </p:nvSpPr>
          <p:spPr>
            <a:xfrm>
              <a:off x="9561179" y="3958982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0" name="rc1410"/>
            <p:cNvSpPr/>
            <p:nvPr/>
          </p:nvSpPr>
          <p:spPr>
            <a:xfrm>
              <a:off x="9561179" y="4103962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1" name="rc1411"/>
            <p:cNvSpPr/>
            <p:nvPr/>
          </p:nvSpPr>
          <p:spPr>
            <a:xfrm>
              <a:off x="9561179" y="4248942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2" name="rc1412"/>
            <p:cNvSpPr/>
            <p:nvPr/>
          </p:nvSpPr>
          <p:spPr>
            <a:xfrm>
              <a:off x="9561179" y="4393922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3" name="rc1413"/>
            <p:cNvSpPr/>
            <p:nvPr/>
          </p:nvSpPr>
          <p:spPr>
            <a:xfrm>
              <a:off x="9561179" y="4538902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4" name="rc1414"/>
            <p:cNvSpPr/>
            <p:nvPr/>
          </p:nvSpPr>
          <p:spPr>
            <a:xfrm>
              <a:off x="9561179" y="4683883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5" name="rc1415"/>
            <p:cNvSpPr/>
            <p:nvPr/>
          </p:nvSpPr>
          <p:spPr>
            <a:xfrm>
              <a:off x="9561179" y="4828863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6" name="rc1416"/>
            <p:cNvSpPr/>
            <p:nvPr/>
          </p:nvSpPr>
          <p:spPr>
            <a:xfrm>
              <a:off x="9561179" y="5118823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7" name="rc1417"/>
            <p:cNvSpPr/>
            <p:nvPr/>
          </p:nvSpPr>
          <p:spPr>
            <a:xfrm>
              <a:off x="9561179" y="5263803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8" name="rc1418"/>
            <p:cNvSpPr/>
            <p:nvPr/>
          </p:nvSpPr>
          <p:spPr>
            <a:xfrm>
              <a:off x="9561179" y="5408783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9" name="rc1419"/>
            <p:cNvSpPr/>
            <p:nvPr/>
          </p:nvSpPr>
          <p:spPr>
            <a:xfrm>
              <a:off x="9561179" y="5553763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0" name="rc1420"/>
            <p:cNvSpPr/>
            <p:nvPr/>
          </p:nvSpPr>
          <p:spPr>
            <a:xfrm>
              <a:off x="9561179" y="5698743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1" name="rc1421"/>
            <p:cNvSpPr/>
            <p:nvPr/>
          </p:nvSpPr>
          <p:spPr>
            <a:xfrm>
              <a:off x="9561179" y="5843723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2" name="rc1422"/>
            <p:cNvSpPr/>
            <p:nvPr/>
          </p:nvSpPr>
          <p:spPr>
            <a:xfrm>
              <a:off x="9561179" y="6133684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3" name="rc1423"/>
            <p:cNvSpPr/>
            <p:nvPr/>
          </p:nvSpPr>
          <p:spPr>
            <a:xfrm>
              <a:off x="9561179" y="6278664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4" name="rc1424"/>
            <p:cNvSpPr/>
            <p:nvPr/>
          </p:nvSpPr>
          <p:spPr>
            <a:xfrm>
              <a:off x="9561179" y="6423644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5" name="rc1425"/>
            <p:cNvSpPr/>
            <p:nvPr/>
          </p:nvSpPr>
          <p:spPr>
            <a:xfrm>
              <a:off x="9561179" y="6568624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6" name="rc1426"/>
            <p:cNvSpPr/>
            <p:nvPr/>
          </p:nvSpPr>
          <p:spPr>
            <a:xfrm>
              <a:off x="9561179" y="4973843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7" name="rc1427"/>
            <p:cNvSpPr/>
            <p:nvPr/>
          </p:nvSpPr>
          <p:spPr>
            <a:xfrm>
              <a:off x="9561179" y="3089101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8" name="rc1428"/>
            <p:cNvSpPr/>
            <p:nvPr/>
          </p:nvSpPr>
          <p:spPr>
            <a:xfrm>
              <a:off x="9561179" y="5988704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9" name="tx1429"/>
            <p:cNvSpPr/>
            <p:nvPr/>
          </p:nvSpPr>
          <p:spPr>
            <a:xfrm>
              <a:off x="9686713" y="939648"/>
              <a:ext cx="246152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0.83</a:t>
              </a:r>
            </a:p>
          </p:txBody>
        </p:sp>
        <p:sp>
          <p:nvSpPr>
            <p:cNvPr id="1430" name="tx1430"/>
            <p:cNvSpPr/>
            <p:nvPr/>
          </p:nvSpPr>
          <p:spPr>
            <a:xfrm>
              <a:off x="9686713" y="1084690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431" name="tx1431"/>
            <p:cNvSpPr/>
            <p:nvPr/>
          </p:nvSpPr>
          <p:spPr>
            <a:xfrm>
              <a:off x="9686713" y="1229670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0.58</a:t>
              </a:r>
            </a:p>
          </p:txBody>
        </p:sp>
        <p:sp>
          <p:nvSpPr>
            <p:cNvPr id="1432" name="tx1432"/>
            <p:cNvSpPr/>
            <p:nvPr/>
          </p:nvSpPr>
          <p:spPr>
            <a:xfrm>
              <a:off x="9686713" y="1374650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433" name="tx1433"/>
            <p:cNvSpPr/>
            <p:nvPr/>
          </p:nvSpPr>
          <p:spPr>
            <a:xfrm>
              <a:off x="9686713" y="1519630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0.92</a:t>
              </a:r>
            </a:p>
          </p:txBody>
        </p:sp>
        <p:sp>
          <p:nvSpPr>
            <p:cNvPr id="1434" name="tx1434"/>
            <p:cNvSpPr/>
            <p:nvPr/>
          </p:nvSpPr>
          <p:spPr>
            <a:xfrm>
              <a:off x="9686713" y="1664610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435" name="tx1435"/>
            <p:cNvSpPr/>
            <p:nvPr/>
          </p:nvSpPr>
          <p:spPr>
            <a:xfrm>
              <a:off x="9686713" y="1809590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0.42</a:t>
              </a:r>
            </a:p>
          </p:txBody>
        </p:sp>
        <p:sp>
          <p:nvSpPr>
            <p:cNvPr id="1436" name="tx1436"/>
            <p:cNvSpPr/>
            <p:nvPr/>
          </p:nvSpPr>
          <p:spPr>
            <a:xfrm>
              <a:off x="9686713" y="1954570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0.92</a:t>
              </a:r>
            </a:p>
          </p:txBody>
        </p:sp>
        <p:sp>
          <p:nvSpPr>
            <p:cNvPr id="1437" name="tx1437"/>
            <p:cNvSpPr/>
            <p:nvPr/>
          </p:nvSpPr>
          <p:spPr>
            <a:xfrm>
              <a:off x="9686713" y="2099550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0.92</a:t>
              </a:r>
            </a:p>
          </p:txBody>
        </p:sp>
        <p:sp>
          <p:nvSpPr>
            <p:cNvPr id="1438" name="tx1438"/>
            <p:cNvSpPr/>
            <p:nvPr/>
          </p:nvSpPr>
          <p:spPr>
            <a:xfrm>
              <a:off x="9774620" y="2246074"/>
              <a:ext cx="70337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439" name="tx1439"/>
            <p:cNvSpPr/>
            <p:nvPr/>
          </p:nvSpPr>
          <p:spPr>
            <a:xfrm>
              <a:off x="9686713" y="2389511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0.92</a:t>
              </a:r>
            </a:p>
          </p:txBody>
        </p:sp>
        <p:sp>
          <p:nvSpPr>
            <p:cNvPr id="1440" name="tx1440"/>
            <p:cNvSpPr/>
            <p:nvPr/>
          </p:nvSpPr>
          <p:spPr>
            <a:xfrm>
              <a:off x="9721882" y="2534491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441" name="tx1441"/>
            <p:cNvSpPr/>
            <p:nvPr/>
          </p:nvSpPr>
          <p:spPr>
            <a:xfrm>
              <a:off x="9686713" y="2679409"/>
              <a:ext cx="246152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0.83</a:t>
              </a:r>
            </a:p>
          </p:txBody>
        </p:sp>
        <p:sp>
          <p:nvSpPr>
            <p:cNvPr id="1442" name="tx1442"/>
            <p:cNvSpPr/>
            <p:nvPr/>
          </p:nvSpPr>
          <p:spPr>
            <a:xfrm>
              <a:off x="9686713" y="2824389"/>
              <a:ext cx="246152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0.83</a:t>
              </a:r>
            </a:p>
          </p:txBody>
        </p:sp>
        <p:sp>
          <p:nvSpPr>
            <p:cNvPr id="1443" name="tx1443"/>
            <p:cNvSpPr/>
            <p:nvPr/>
          </p:nvSpPr>
          <p:spPr>
            <a:xfrm>
              <a:off x="9774620" y="2970975"/>
              <a:ext cx="70337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444" name="tx1444"/>
            <p:cNvSpPr/>
            <p:nvPr/>
          </p:nvSpPr>
          <p:spPr>
            <a:xfrm>
              <a:off x="9686713" y="3259391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0.67</a:t>
              </a:r>
            </a:p>
          </p:txBody>
        </p:sp>
        <p:sp>
          <p:nvSpPr>
            <p:cNvPr id="1445" name="tx1445"/>
            <p:cNvSpPr/>
            <p:nvPr/>
          </p:nvSpPr>
          <p:spPr>
            <a:xfrm>
              <a:off x="9686713" y="3404371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0.67</a:t>
              </a:r>
            </a:p>
          </p:txBody>
        </p:sp>
        <p:sp>
          <p:nvSpPr>
            <p:cNvPr id="1446" name="tx1446"/>
            <p:cNvSpPr/>
            <p:nvPr/>
          </p:nvSpPr>
          <p:spPr>
            <a:xfrm>
              <a:off x="9686713" y="3549351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0.58</a:t>
              </a:r>
            </a:p>
          </p:txBody>
        </p:sp>
        <p:sp>
          <p:nvSpPr>
            <p:cNvPr id="1447" name="tx1447"/>
            <p:cNvSpPr/>
            <p:nvPr/>
          </p:nvSpPr>
          <p:spPr>
            <a:xfrm>
              <a:off x="9686713" y="3694332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0.92</a:t>
              </a:r>
            </a:p>
          </p:txBody>
        </p:sp>
        <p:sp>
          <p:nvSpPr>
            <p:cNvPr id="1448" name="tx1448"/>
            <p:cNvSpPr/>
            <p:nvPr/>
          </p:nvSpPr>
          <p:spPr>
            <a:xfrm>
              <a:off x="9686713" y="3839312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0.58</a:t>
              </a:r>
            </a:p>
          </p:txBody>
        </p:sp>
        <p:sp>
          <p:nvSpPr>
            <p:cNvPr id="1449" name="tx1449"/>
            <p:cNvSpPr/>
            <p:nvPr/>
          </p:nvSpPr>
          <p:spPr>
            <a:xfrm>
              <a:off x="9721882" y="3984292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450" name="tx1450"/>
            <p:cNvSpPr/>
            <p:nvPr/>
          </p:nvSpPr>
          <p:spPr>
            <a:xfrm>
              <a:off x="9686713" y="4129210"/>
              <a:ext cx="246152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0.83</a:t>
              </a:r>
            </a:p>
          </p:txBody>
        </p:sp>
        <p:sp>
          <p:nvSpPr>
            <p:cNvPr id="1451" name="tx1451"/>
            <p:cNvSpPr/>
            <p:nvPr/>
          </p:nvSpPr>
          <p:spPr>
            <a:xfrm>
              <a:off x="9686713" y="4274252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452" name="tx1452"/>
            <p:cNvSpPr/>
            <p:nvPr/>
          </p:nvSpPr>
          <p:spPr>
            <a:xfrm>
              <a:off x="9686713" y="4419232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0.58</a:t>
              </a:r>
            </a:p>
          </p:txBody>
        </p:sp>
        <p:sp>
          <p:nvSpPr>
            <p:cNvPr id="1453" name="tx1453"/>
            <p:cNvSpPr/>
            <p:nvPr/>
          </p:nvSpPr>
          <p:spPr>
            <a:xfrm>
              <a:off x="9721882" y="4564212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454" name="tx1454"/>
            <p:cNvSpPr/>
            <p:nvPr/>
          </p:nvSpPr>
          <p:spPr>
            <a:xfrm>
              <a:off x="9686713" y="4709192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0.42</a:t>
              </a:r>
            </a:p>
          </p:txBody>
        </p:sp>
        <p:sp>
          <p:nvSpPr>
            <p:cNvPr id="1455" name="tx1455"/>
            <p:cNvSpPr/>
            <p:nvPr/>
          </p:nvSpPr>
          <p:spPr>
            <a:xfrm>
              <a:off x="9686713" y="4854173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0.67</a:t>
              </a:r>
            </a:p>
          </p:txBody>
        </p:sp>
        <p:sp>
          <p:nvSpPr>
            <p:cNvPr id="1456" name="tx1456"/>
            <p:cNvSpPr/>
            <p:nvPr/>
          </p:nvSpPr>
          <p:spPr>
            <a:xfrm>
              <a:off x="9721882" y="5144133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457" name="tx1457"/>
            <p:cNvSpPr/>
            <p:nvPr/>
          </p:nvSpPr>
          <p:spPr>
            <a:xfrm>
              <a:off x="9721882" y="5289113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458" name="tx1458"/>
            <p:cNvSpPr/>
            <p:nvPr/>
          </p:nvSpPr>
          <p:spPr>
            <a:xfrm>
              <a:off x="9686713" y="5434031"/>
              <a:ext cx="246152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0.83</a:t>
              </a:r>
            </a:p>
          </p:txBody>
        </p:sp>
        <p:sp>
          <p:nvSpPr>
            <p:cNvPr id="1459" name="tx1459"/>
            <p:cNvSpPr/>
            <p:nvPr/>
          </p:nvSpPr>
          <p:spPr>
            <a:xfrm>
              <a:off x="9686713" y="5579011"/>
              <a:ext cx="246152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0.83</a:t>
              </a:r>
            </a:p>
          </p:txBody>
        </p:sp>
        <p:sp>
          <p:nvSpPr>
            <p:cNvPr id="1460" name="tx1460"/>
            <p:cNvSpPr/>
            <p:nvPr/>
          </p:nvSpPr>
          <p:spPr>
            <a:xfrm>
              <a:off x="9686713" y="5724053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461" name="tx1461"/>
            <p:cNvSpPr/>
            <p:nvPr/>
          </p:nvSpPr>
          <p:spPr>
            <a:xfrm>
              <a:off x="9721882" y="5869033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462" name="tx1462"/>
            <p:cNvSpPr/>
            <p:nvPr/>
          </p:nvSpPr>
          <p:spPr>
            <a:xfrm>
              <a:off x="9686713" y="6158994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0.58</a:t>
              </a:r>
            </a:p>
          </p:txBody>
        </p:sp>
        <p:sp>
          <p:nvSpPr>
            <p:cNvPr id="1463" name="tx1463"/>
            <p:cNvSpPr/>
            <p:nvPr/>
          </p:nvSpPr>
          <p:spPr>
            <a:xfrm>
              <a:off x="9686713" y="6303974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0.92</a:t>
              </a:r>
            </a:p>
          </p:txBody>
        </p:sp>
        <p:sp>
          <p:nvSpPr>
            <p:cNvPr id="1464" name="tx1464"/>
            <p:cNvSpPr/>
            <p:nvPr/>
          </p:nvSpPr>
          <p:spPr>
            <a:xfrm>
              <a:off x="9686713" y="6448954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0.67</a:t>
              </a:r>
            </a:p>
          </p:txBody>
        </p:sp>
        <p:sp>
          <p:nvSpPr>
            <p:cNvPr id="1465" name="tx1465"/>
            <p:cNvSpPr/>
            <p:nvPr/>
          </p:nvSpPr>
          <p:spPr>
            <a:xfrm>
              <a:off x="9686713" y="6593934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0.67</a:t>
              </a:r>
            </a:p>
          </p:txBody>
        </p:sp>
        <p:sp>
          <p:nvSpPr>
            <p:cNvPr id="1466" name="tx1466"/>
            <p:cNvSpPr/>
            <p:nvPr/>
          </p:nvSpPr>
          <p:spPr>
            <a:xfrm>
              <a:off x="9686713" y="4999153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0.67</a:t>
              </a:r>
            </a:p>
          </p:txBody>
        </p:sp>
        <p:sp>
          <p:nvSpPr>
            <p:cNvPr id="1467" name="tx1467"/>
            <p:cNvSpPr/>
            <p:nvPr/>
          </p:nvSpPr>
          <p:spPr>
            <a:xfrm>
              <a:off x="9721882" y="3114411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468" name="tx1468"/>
            <p:cNvSpPr/>
            <p:nvPr/>
          </p:nvSpPr>
          <p:spPr>
            <a:xfrm>
              <a:off x="9686713" y="6014013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0.67</a:t>
              </a:r>
            </a:p>
          </p:txBody>
        </p:sp>
        <p:sp>
          <p:nvSpPr>
            <p:cNvPr id="1469" name="tx1469"/>
            <p:cNvSpPr/>
            <p:nvPr/>
          </p:nvSpPr>
          <p:spPr>
            <a:xfrm>
              <a:off x="9643908" y="6773134"/>
              <a:ext cx="331762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Score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2024-06-19T11:29:42Z</dcterms:modified>
  <cp:category/>
</cp:coreProperties>
</file>