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07b04f7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d07b04f7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d07b04f7e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d07b04f7e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07b04f7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07b04f7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07b04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07b04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07b04f7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07b04f7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07b04f7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07b04f7e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07b04f7e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07b04f7e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c52df8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c52df8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07b04f7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07b04f7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c52df8a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c52df8a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4972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CaDRReS2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923800" y="2761899"/>
            <a:ext cx="54531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attempt to improve drug-response prediction 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477100" y="4090000"/>
            <a:ext cx="23676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-Aanchal Mongia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July 11, 2019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748425" y="1501475"/>
            <a:ext cx="75765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Quantify the difference between the drug response from both datasets for the common pairs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Separate based on area, DTW, etc between the curves  </a:t>
            </a:r>
            <a:br>
              <a:rPr lang="en" dirty="0"/>
            </a:br>
            <a:r>
              <a:rPr lang="en" dirty="0"/>
              <a:t>Eg:  </a:t>
            </a:r>
            <a:r>
              <a:rPr lang="en" dirty="0" smtClean="0"/>
              <a:t>(area&lt;th1 </a:t>
            </a:r>
            <a:r>
              <a:rPr lang="en" dirty="0"/>
              <a:t>and </a:t>
            </a:r>
            <a:r>
              <a:rPr lang="en" dirty="0" smtClean="0"/>
              <a:t>dtw&lt;th2) </a:t>
            </a:r>
            <a:r>
              <a:rPr lang="en" dirty="0"/>
              <a:t>=&gt; concordant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Analyse where this difference/shift is coming from and correct that to merge the datasets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Propose a new metric for measuring the drug response which captures the drug behaviour at its best.</a:t>
            </a:r>
            <a:endParaRPr dirty="0"/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>
            <a:spLocks noGrp="1"/>
          </p:cNvSpPr>
          <p:nvPr>
            <p:ph type="title"/>
          </p:nvPr>
        </p:nvSpPr>
        <p:spPr>
          <a:xfrm>
            <a:off x="851000" y="2055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IC50: maximal concentration of drug which causes 50% inhibition of cancer cells</a:t>
            </a:r>
            <a:b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drug response prediction model learns from the dose responses (IC50) available </a:t>
            </a:r>
            <a:r>
              <a:rPr lang="en" sz="11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1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existing cell lines and predicts the drug response for a new cell line exploiting the GE patterns.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558" y="756559"/>
            <a:ext cx="2022526" cy="18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64600" y="400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426400" y="1280125"/>
            <a:ext cx="4705800" cy="3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Inconsistent drug sensitivity information (IC50) across the datasets [Different labs (CCLE and GDSE) report different  IC50 values for the same cell-line drug pair; median spearman correlation 0.35 ]</a:t>
            </a:r>
            <a:b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IC50 alone is not sufficient for a robust prediction (other measures which can be used: A</a:t>
            </a:r>
            <a:r>
              <a:rPr lang="en" baseline="-25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hill coefficient, AA)</a:t>
            </a:r>
            <a:b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b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etter  biological interpretation and findings (drug discovery/repositioning)</a:t>
            </a:r>
            <a:endParaRPr sz="1100">
              <a:solidFill>
                <a:srgbClr val="666666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500" y="1056575"/>
            <a:ext cx="3707000" cy="303035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646500" y="718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701025" y="15545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AutoNum type="arabicPeriod"/>
            </a:pPr>
            <a:r>
              <a:rPr lang="en" sz="1800" b="1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Handling data inconsistency:</a:t>
            </a:r>
            <a:r>
              <a:rPr lang="en" sz="1100" b="1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find a reasonable way to merge the dose response information from 2 different experiments (CCLE and GDSE)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AutoNum type="alphaLcPeriod"/>
            </a:pPr>
            <a:r>
              <a:rPr lang="en" sz="1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detection and filtering (done)</a:t>
            </a:r>
            <a:endParaRPr sz="1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Analysing the difference in response behaviour and correct them (in progress)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Roboto"/>
              <a:buAutoNum type="alphaLcPeriod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Merge the datasets for a more reliable database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AutoNum type="arabicPeriod"/>
            </a:pPr>
            <a:r>
              <a:rPr lang="en" sz="1100" b="1">
                <a:solidFill>
                  <a:srgbClr val="E01B84"/>
                </a:solidFill>
                <a:latin typeface="Roboto"/>
                <a:ea typeface="Roboto"/>
                <a:cs typeface="Roboto"/>
                <a:sym typeface="Roboto"/>
              </a:rPr>
              <a:t>Quantification of Drug response: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Find an alternative metric to capture the drug response behaviour / quantify the Dose-response curve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380525" y="606900"/>
            <a:ext cx="30183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Drug working for a cell line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4776400" y="606900"/>
            <a:ext cx="31662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Drug not working for a cell line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00" y="3046169"/>
            <a:ext cx="2257425" cy="150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750" y="3046175"/>
            <a:ext cx="2257425" cy="150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150" y="3074686"/>
            <a:ext cx="2171901" cy="144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8763" y="3106762"/>
            <a:ext cx="2075675" cy="13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8025" y="1389941"/>
            <a:ext cx="2075650" cy="138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688" y="1441412"/>
            <a:ext cx="1921261" cy="12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1750" y="1325754"/>
            <a:ext cx="2171901" cy="144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67475" y="1325750"/>
            <a:ext cx="2171951" cy="14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244250" y="335325"/>
            <a:ext cx="46542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Outlier Type 1  (HUMP SHAPED)</a:t>
            </a:r>
            <a:r>
              <a:rPr lang="en" sz="11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1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No.(%) of hump shaped pairs CCLE: 84/11670 (0.72%)</a:t>
            </a:r>
            <a:b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No.(%) of hump shaped pairs GDSE: 760/224510 (0.339%)</a:t>
            </a:r>
            <a:endParaRPr sz="900"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4658275" y="335325"/>
            <a:ext cx="43038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Outlier Type 2  (RISING SHAPED)</a:t>
            </a:r>
            <a:r>
              <a:rPr lang="en" sz="11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1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No.(%) of rising shaped pairs CCLE: 149/11670 (1.277%)</a:t>
            </a:r>
            <a:b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No.(%) of rising shaped pairs GDSE: 2029/224510  (0.904%)</a:t>
            </a:r>
            <a:endParaRPr sz="900"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900"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25" y="1452000"/>
            <a:ext cx="2129475" cy="1419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900" y="1509774"/>
            <a:ext cx="2129475" cy="141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738" y="2952725"/>
            <a:ext cx="1998450" cy="13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3426" y="2890276"/>
            <a:ext cx="2129475" cy="14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8275" y="1552800"/>
            <a:ext cx="2129475" cy="141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4825" y="1553438"/>
            <a:ext cx="1998450" cy="13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7300" y="3059800"/>
            <a:ext cx="1998450" cy="13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84825" y="3068283"/>
            <a:ext cx="2048550" cy="136569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946150" y="1743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used to fetch outlier shapes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325" y="2787125"/>
            <a:ext cx="4997750" cy="374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425" y="329900"/>
            <a:ext cx="5303800" cy="3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6934525" y="4126375"/>
            <a:ext cx="2004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RR: response range (200)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5" y="651625"/>
            <a:ext cx="5436741" cy="4077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1533250" y="452025"/>
            <a:ext cx="41637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Category matrix 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6331950" y="179275"/>
            <a:ext cx="26292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0: Drug not tested against cell line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1: Non-outlier curve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3: Rising-shaped curve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Hump-shaped curve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377325" y="261825"/>
            <a:ext cx="181500" cy="15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6377325" y="460775"/>
            <a:ext cx="181500" cy="1536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377325" y="648775"/>
            <a:ext cx="181500" cy="1536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377325" y="836775"/>
            <a:ext cx="181500" cy="15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613875" y="3922475"/>
            <a:ext cx="76593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</a:pP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Maximum abnormal/bad curves are from the Cell lines derived from Haematopoietic_and_lymphoid_tissue.</a:t>
            </a:r>
            <a:endParaRPr sz="9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</a:pP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Irinotican drug has not been tested for a lot of cell lines</a:t>
            </a:r>
            <a:endParaRPr sz="9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</a:pP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Drug with maximum number of outliers</a:t>
            </a: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Sorafenib</a:t>
            </a:r>
            <a:endParaRPr sz="9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63" y="1535110"/>
            <a:ext cx="8761474" cy="238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75" y="1354317"/>
            <a:ext cx="1763175" cy="117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637" y="1258574"/>
            <a:ext cx="1858900" cy="123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725" y="1190196"/>
            <a:ext cx="1858900" cy="123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39838"/>
            <a:ext cx="1858912" cy="12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4388" y="1250441"/>
            <a:ext cx="1934124" cy="12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800" y="2571750"/>
            <a:ext cx="1763175" cy="11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7751" y="3705191"/>
            <a:ext cx="1858900" cy="1239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05725" y="2349775"/>
            <a:ext cx="2002950" cy="13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61288" y="3737117"/>
            <a:ext cx="1763150" cy="11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44813" y="2529750"/>
            <a:ext cx="1763175" cy="11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44813" y="3737110"/>
            <a:ext cx="1763175" cy="117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6413" y="3737113"/>
            <a:ext cx="1763175" cy="11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605751" y="957824"/>
            <a:ext cx="18588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Type 1: Contradictory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2483875" y="899975"/>
            <a:ext cx="19341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Type 2A: Concordant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4362000" y="899975"/>
            <a:ext cx="24798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Type 2B: concordant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6896750" y="863500"/>
            <a:ext cx="18588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Type 3: Shift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915950" y="86300"/>
            <a:ext cx="75720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pairs between CCLE and GDSE</a:t>
            </a:r>
            <a:endParaRPr sz="900"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 of cell lines-drugs-common pairs: 357-15-3004</a:t>
            </a:r>
            <a:endParaRPr sz="900"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299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Nunito</vt:lpstr>
      <vt:lpstr>Calibri</vt:lpstr>
      <vt:lpstr>Arial</vt:lpstr>
      <vt:lpstr>Courier New</vt:lpstr>
      <vt:lpstr>Shift</vt:lpstr>
      <vt:lpstr>CaDRReS2 </vt:lpstr>
      <vt:lpstr>BACKGROUND</vt:lpstr>
      <vt:lpstr>MOTIVATION</vt:lpstr>
      <vt:lpstr>TARGETS</vt:lpstr>
      <vt:lpstr>Drug working for a cell line </vt:lpstr>
      <vt:lpstr>Outlier Type 1  (HUMP SHAPED) No.(%) of hump shaped pairs CCLE: 84/11670 (0.72%) No.(%) of hump shaped pairs GDSE: 760/224510 (0.339%) </vt:lpstr>
      <vt:lpstr>Method used to fetch outlier shapes</vt:lpstr>
      <vt:lpstr>Category matrix </vt:lpstr>
      <vt:lpstr>Common pairs between CCLE and GDSE  No of cell lines-drugs-common pairs: 357-15-3004</vt:lpstr>
      <vt:lpstr>Future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CaDRReS2</dc:title>
  <dc:creator>Aanchal Mongia</dc:creator>
  <cp:lastModifiedBy>Aanchal Mongia</cp:lastModifiedBy>
  <cp:revision>3</cp:revision>
  <dcterms:modified xsi:type="dcterms:W3CDTF">2019-07-11T01:20:29Z</dcterms:modified>
</cp:coreProperties>
</file>