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484A-C082-1747-9CCC-344B35DE6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F0BBB-5DE7-DF4B-8FDB-83D8EFAD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4115-F074-9C4B-976E-E61A7A6B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6FBB-65B7-E948-8BF4-9A7E3236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4DC1-1D0D-954E-86FA-0506A357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3AB-6057-0C4F-8EF2-4B5FD8FD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A81A0-77F2-044C-BA2B-5ED3ED970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AEEB-196A-8247-80BB-CBB93CE9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632A-786F-394D-B980-DC3ACD31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C394-F291-994F-A67C-2C56C172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C581C-A87B-E64B-97E8-34E9A7E74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887C3-B401-1147-9751-534DCBEB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D271-AC2D-D54F-93BA-831D66B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B3A5-1DE4-9D4A-B214-9122B50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D229-8EF3-BE4F-A6A1-1F2558D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D317-7A23-C24D-8FDC-84BA0158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D510-8293-1345-A125-EEFE3CB6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4AEF3-7220-B44C-BC5C-C6036527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062D-9D60-2D4A-A0A1-834804AD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0F68-6A41-5A42-9CA3-067C7EFA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163-68B0-BB42-B666-81F700C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0BF45-12CB-304E-8AED-C8349474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8CA-1131-6B4A-BE6B-BC80AD39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2A6D-B1C3-384F-9C58-6BC0E980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490B-AA99-0848-9801-EB625E3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7665-A7C6-CA45-AEFC-EA87B94F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99A7-084C-CA41-9D28-93A4FE4AE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230C5-9201-C448-9D18-779117B6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45D08-F486-0940-B89A-7C354FB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0460-AB74-A442-BF20-E57C1D94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27E44-1136-F648-81A2-9CA01C4F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7C3-071C-FD47-B3FF-29F1C9CA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F102-6EBA-BF4B-A502-6EE5558B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235F7-772D-E644-8C66-D9AB3C18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F8A0C-5648-1643-9E56-E9C47F5D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5530-CC65-7F47-BD7A-22DA98879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4AE47-4217-9846-87E5-E95F2EAC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9EEC9-52A9-244F-A910-0978A689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8B11-B823-4548-AE4E-533477A0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A640-8D59-CB42-B448-7411A651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5F0AA-E793-A14D-A4B0-572962F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4EC52-F291-2341-9E43-4317B54B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1E0AA-BB4F-6241-80B5-707BA3EB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FEC87-7AA0-BD42-8DC5-C27CBC43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F9A19-4D0F-094C-A931-3F43FB9D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5019-445E-3841-B6E5-CFA09342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0C68-286C-CD43-AEB0-6CF60A3E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25EA-06B5-584F-874C-FA1EA10B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AB7A-535C-E345-966F-0945D307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F02D-8E42-1D42-BA19-5CD83F2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5CFC-E3A5-964D-A479-CB95C4A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3C865-E05D-CC4B-97F9-18EF2D98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3A7B-9A20-6B4E-8519-EAC2CD3B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2F4A3-01B0-E746-898B-CC09D19C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2915-1DE3-FC4A-B26C-3E06414A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02E9-ABDE-DD41-BB74-1C10C67C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E5C77-6833-A948-847D-3F697BF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675F1-84CD-FB44-B664-EDF2FD31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1BB70-C112-A641-A41C-2CC98AA0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E373-B5F6-D948-A9CD-6A72E084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521E-FA2B-B140-AD21-D4E62B960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30B1-0AEA-AA44-B4C4-6522C67FF6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D720-BBA4-E140-A7FC-9BCCB786A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D0DF-FC3D-F740-9873-4B0E5A2AA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30C5-162F-8341-8D54-62C90503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D341B759-4FC2-BE43-9F89-0B022C5C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05" y="0"/>
            <a:ext cx="777466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2FFF127-FDE4-AB4A-8983-43AAF0AE8879}"/>
              </a:ext>
            </a:extLst>
          </p:cNvPr>
          <p:cNvSpPr/>
          <p:nvPr/>
        </p:nvSpPr>
        <p:spPr>
          <a:xfrm>
            <a:off x="7274275" y="3188294"/>
            <a:ext cx="1893478" cy="166939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57241F-5C89-AC4D-83F9-64521D078A4B}"/>
              </a:ext>
            </a:extLst>
          </p:cNvPr>
          <p:cNvSpPr/>
          <p:nvPr/>
        </p:nvSpPr>
        <p:spPr>
          <a:xfrm>
            <a:off x="3226712" y="2844699"/>
            <a:ext cx="3007833" cy="154982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9BD6E2-57D6-AB49-8186-A45AF154B048}"/>
              </a:ext>
            </a:extLst>
          </p:cNvPr>
          <p:cNvSpPr/>
          <p:nvPr/>
        </p:nvSpPr>
        <p:spPr>
          <a:xfrm>
            <a:off x="5531922" y="1139058"/>
            <a:ext cx="3635830" cy="1420917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FB3AD-93E8-5E47-B962-EE59DEC94824}"/>
              </a:ext>
            </a:extLst>
          </p:cNvPr>
          <p:cNvSpPr txBox="1"/>
          <p:nvPr/>
        </p:nvSpPr>
        <p:spPr>
          <a:xfrm>
            <a:off x="7832590" y="2911295"/>
            <a:ext cx="15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Amenity richness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DC895-52FE-0F49-88EC-DA5B39A3B53C}"/>
              </a:ext>
            </a:extLst>
          </p:cNvPr>
          <p:cNvSpPr txBox="1"/>
          <p:nvPr/>
        </p:nvSpPr>
        <p:spPr>
          <a:xfrm>
            <a:off x="3931605" y="2458636"/>
            <a:ext cx="15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Poor health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3036D-019F-4745-8A93-3600665B95E6}"/>
              </a:ext>
            </a:extLst>
          </p:cNvPr>
          <p:cNvSpPr txBox="1"/>
          <p:nvPr/>
        </p:nvSpPr>
        <p:spPr>
          <a:xfrm>
            <a:off x="6675503" y="769182"/>
            <a:ext cx="15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Good health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DE963-39FF-D444-A27F-A5EB4BF05E08}"/>
              </a:ext>
            </a:extLst>
          </p:cNvPr>
          <p:cNvSpPr txBox="1"/>
          <p:nvPr/>
        </p:nvSpPr>
        <p:spPr>
          <a:xfrm>
            <a:off x="7976579" y="5748540"/>
            <a:ext cx="1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﻿</a:t>
            </a:r>
            <a:r>
              <a:rPr lang="en-US" sz="1000" dirty="0">
                <a:solidFill>
                  <a:srgbClr val="0070C0"/>
                </a:solidFill>
              </a:rPr>
              <a:t>City of Toronto Health 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F846D-0C04-734A-A140-0A2A45747D5B}"/>
              </a:ext>
            </a:extLst>
          </p:cNvPr>
          <p:cNvSpPr txBox="1"/>
          <p:nvPr/>
        </p:nvSpPr>
        <p:spPr>
          <a:xfrm>
            <a:off x="8273548" y="738948"/>
            <a:ext cx="1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Halton Regional Health Unit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259DF-97B2-7340-AA5F-FDA928CD9EA8}"/>
              </a:ext>
            </a:extLst>
          </p:cNvPr>
          <p:cNvSpPr txBox="1"/>
          <p:nvPr/>
        </p:nvSpPr>
        <p:spPr>
          <a:xfrm>
            <a:off x="3964029" y="4671527"/>
            <a:ext cx="101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﻿</a:t>
            </a:r>
            <a:r>
              <a:rPr lang="en-US" sz="1000" dirty="0">
                <a:solidFill>
                  <a:srgbClr val="0070C0"/>
                </a:solidFill>
              </a:rPr>
              <a:t>﻿Porcupine Health Unit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C10081-32B8-5E46-9E5C-67D009468D99}"/>
              </a:ext>
            </a:extLst>
          </p:cNvPr>
          <p:cNvCxnSpPr>
            <a:cxnSpLocks/>
          </p:cNvCxnSpPr>
          <p:nvPr/>
        </p:nvCxnSpPr>
        <p:spPr>
          <a:xfrm flipV="1">
            <a:off x="8122722" y="1099489"/>
            <a:ext cx="249382" cy="53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891F910-FAB8-9A45-8454-6C879929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7" y="79313"/>
            <a:ext cx="6992937" cy="67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21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Ngan Lyle</dc:creator>
  <cp:lastModifiedBy>Ngan Lyle</cp:lastModifiedBy>
  <cp:revision>5</cp:revision>
  <dcterms:created xsi:type="dcterms:W3CDTF">2020-06-21T14:02:10Z</dcterms:created>
  <dcterms:modified xsi:type="dcterms:W3CDTF">2020-06-22T13:44:51Z</dcterms:modified>
</cp:coreProperties>
</file>